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9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6" y="5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67D2C-9E02-4F68-B22A-1C1527C24EB5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F219-ECAA-4215-8A66-6459760952E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423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67D2C-9E02-4F68-B22A-1C1527C24EB5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F219-ECAA-4215-8A66-6459760952E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884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67D2C-9E02-4F68-B22A-1C1527C24EB5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F219-ECAA-4215-8A66-6459760952E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000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67D2C-9E02-4F68-B22A-1C1527C24EB5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F219-ECAA-4215-8A66-6459760952E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207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67D2C-9E02-4F68-B22A-1C1527C24EB5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F219-ECAA-4215-8A66-6459760952E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418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67D2C-9E02-4F68-B22A-1C1527C24EB5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F219-ECAA-4215-8A66-6459760952E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474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67D2C-9E02-4F68-B22A-1C1527C24EB5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F219-ECAA-4215-8A66-6459760952E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349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67D2C-9E02-4F68-B22A-1C1527C24EB5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F219-ECAA-4215-8A66-6459760952E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97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67D2C-9E02-4F68-B22A-1C1527C24EB5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F219-ECAA-4215-8A66-6459760952E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110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67D2C-9E02-4F68-B22A-1C1527C24EB5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F219-ECAA-4215-8A66-6459760952E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989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67D2C-9E02-4F68-B22A-1C1527C24EB5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9F219-ECAA-4215-8A66-6459760952E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689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67D2C-9E02-4F68-B22A-1C1527C24EB5}" type="datetimeFigureOut">
              <a:rPr lang="en-GB" smtClean="0"/>
              <a:t>20/10/2023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9F219-ECAA-4215-8A66-6459760952EA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025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e 8"/>
          <p:cNvGrpSpPr/>
          <p:nvPr/>
        </p:nvGrpSpPr>
        <p:grpSpPr>
          <a:xfrm>
            <a:off x="420748" y="250254"/>
            <a:ext cx="1448446" cy="652486"/>
            <a:chOff x="582673" y="463405"/>
            <a:chExt cx="1448446" cy="815522"/>
          </a:xfrm>
        </p:grpSpPr>
        <p:sp>
          <p:nvSpPr>
            <p:cNvPr id="6" name="Rectangle 5"/>
            <p:cNvSpPr/>
            <p:nvPr/>
          </p:nvSpPr>
          <p:spPr>
            <a:xfrm rot="16200000">
              <a:off x="928529" y="150009"/>
              <a:ext cx="756734" cy="144844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8016" tIns="64008" rIns="128016" bIns="64008" rtlCol="0" anchor="ctr"/>
            <a:lstStyle/>
            <a:p>
              <a:pPr algn="ctr"/>
              <a:endParaRPr lang="fr-FR"/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799764" y="463405"/>
              <a:ext cx="1153971" cy="815522"/>
            </a:xfrm>
            <a:prstGeom prst="rect">
              <a:avLst/>
            </a:prstGeom>
            <a:noFill/>
          </p:spPr>
          <p:txBody>
            <a:bodyPr wrap="square" lIns="128016" tIns="64008" rIns="128016" bIns="64008" rtlCol="0">
              <a:spAutoFit/>
            </a:bodyPr>
            <a:lstStyle/>
            <a:p>
              <a:r>
                <a:rPr lang="fr-FR" sz="1700" dirty="0" smtClean="0"/>
                <a:t>Synthé </a:t>
              </a:r>
              <a:r>
                <a:rPr lang="fr-FR" sz="1700" dirty="0" err="1" smtClean="0"/>
                <a:t>Linac</a:t>
              </a:r>
              <a:endParaRPr lang="fr-FR" sz="1700" dirty="0"/>
            </a:p>
          </p:txBody>
        </p:sp>
      </p:grpSp>
      <p:sp>
        <p:nvSpPr>
          <p:cNvPr id="8" name="Flèche droite 7"/>
          <p:cNvSpPr/>
          <p:nvPr/>
        </p:nvSpPr>
        <p:spPr>
          <a:xfrm>
            <a:off x="1869194" y="546707"/>
            <a:ext cx="1054981" cy="7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2" name="Groupe 129"/>
          <p:cNvGrpSpPr/>
          <p:nvPr/>
        </p:nvGrpSpPr>
        <p:grpSpPr>
          <a:xfrm>
            <a:off x="2924175" y="355029"/>
            <a:ext cx="541689" cy="505788"/>
            <a:chOff x="8028384" y="908720"/>
            <a:chExt cx="504056" cy="432048"/>
          </a:xfrm>
        </p:grpSpPr>
        <p:sp>
          <p:nvSpPr>
            <p:cNvPr id="13" name="Rectangle 12"/>
            <p:cNvSpPr/>
            <p:nvPr/>
          </p:nvSpPr>
          <p:spPr>
            <a:xfrm>
              <a:off x="8028384" y="908720"/>
              <a:ext cx="504056" cy="43204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8100392" y="980728"/>
              <a:ext cx="335348" cy="3407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ϕ</a:t>
              </a:r>
              <a:endParaRPr lang="fr-FR" dirty="0"/>
            </a:p>
          </p:txBody>
        </p:sp>
        <p:cxnSp>
          <p:nvCxnSpPr>
            <p:cNvPr id="15" name="Connecteur droit avec flèche 14"/>
            <p:cNvCxnSpPr/>
            <p:nvPr/>
          </p:nvCxnSpPr>
          <p:spPr>
            <a:xfrm flipV="1">
              <a:off x="8100392" y="980728"/>
              <a:ext cx="36004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Flèche droite 15"/>
          <p:cNvSpPr/>
          <p:nvPr/>
        </p:nvSpPr>
        <p:spPr>
          <a:xfrm>
            <a:off x="3465864" y="560496"/>
            <a:ext cx="1054981" cy="7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8" name="Groupe 96"/>
          <p:cNvGrpSpPr/>
          <p:nvPr/>
        </p:nvGrpSpPr>
        <p:grpSpPr>
          <a:xfrm>
            <a:off x="2316315" y="1015681"/>
            <a:ext cx="510867" cy="549120"/>
            <a:chOff x="4096375" y="4978899"/>
            <a:chExt cx="504056" cy="864096"/>
          </a:xfrm>
        </p:grpSpPr>
        <p:sp>
          <p:nvSpPr>
            <p:cNvPr id="19" name="Rectangle 18"/>
            <p:cNvSpPr/>
            <p:nvPr/>
          </p:nvSpPr>
          <p:spPr>
            <a:xfrm>
              <a:off x="4096375" y="4978899"/>
              <a:ext cx="504056" cy="86409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ZoneTexte 19"/>
            <p:cNvSpPr txBox="1"/>
            <p:nvPr/>
          </p:nvSpPr>
          <p:spPr>
            <a:xfrm>
              <a:off x="4180546" y="5085184"/>
              <a:ext cx="335714" cy="34075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/6</a:t>
              </a:r>
              <a:endParaRPr lang="fr-FR" dirty="0"/>
            </a:p>
          </p:txBody>
        </p:sp>
      </p:grpSp>
      <p:sp>
        <p:nvSpPr>
          <p:cNvPr id="21" name="Flèche droite 20"/>
          <p:cNvSpPr/>
          <p:nvPr/>
        </p:nvSpPr>
        <p:spPr>
          <a:xfrm rot="5400000">
            <a:off x="2331870" y="775802"/>
            <a:ext cx="407757" cy="7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Flèche droite 21"/>
          <p:cNvSpPr/>
          <p:nvPr/>
        </p:nvSpPr>
        <p:spPr>
          <a:xfrm>
            <a:off x="2834453" y="1229025"/>
            <a:ext cx="1054981" cy="7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4" name="Groupe 23"/>
          <p:cNvGrpSpPr/>
          <p:nvPr/>
        </p:nvGrpSpPr>
        <p:grpSpPr>
          <a:xfrm>
            <a:off x="3889434" y="933269"/>
            <a:ext cx="1460765" cy="652486"/>
            <a:chOff x="570354" y="463405"/>
            <a:chExt cx="1460765" cy="815524"/>
          </a:xfrm>
        </p:grpSpPr>
        <p:sp>
          <p:nvSpPr>
            <p:cNvPr id="25" name="Rectangle 24"/>
            <p:cNvSpPr/>
            <p:nvPr/>
          </p:nvSpPr>
          <p:spPr>
            <a:xfrm rot="16200000">
              <a:off x="928529" y="150009"/>
              <a:ext cx="756734" cy="144844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8016" tIns="64008" rIns="128016" bIns="64008" rtlCol="0" anchor="ctr"/>
            <a:lstStyle/>
            <a:p>
              <a:pPr algn="ctr"/>
              <a:endParaRPr lang="fr-FR"/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570354" y="463405"/>
              <a:ext cx="1383381" cy="815524"/>
            </a:xfrm>
            <a:prstGeom prst="rect">
              <a:avLst/>
            </a:prstGeom>
            <a:noFill/>
          </p:spPr>
          <p:txBody>
            <a:bodyPr wrap="square" lIns="128016" tIns="64008" rIns="128016" bIns="64008" rtlCol="0">
              <a:spAutoFit/>
            </a:bodyPr>
            <a:lstStyle/>
            <a:p>
              <a:r>
                <a:rPr lang="fr-FR" sz="1700" dirty="0" err="1" smtClean="0"/>
                <a:t>Osc</a:t>
              </a:r>
              <a:r>
                <a:rPr lang="fr-FR" sz="1700" dirty="0" smtClean="0"/>
                <a:t> Laser PC</a:t>
              </a:r>
            </a:p>
            <a:p>
              <a:r>
                <a:rPr lang="fr-FR" sz="1700" dirty="0" smtClean="0"/>
                <a:t>/12</a:t>
              </a:r>
              <a:endParaRPr lang="fr-FR" sz="1700" dirty="0"/>
            </a:p>
          </p:txBody>
        </p:sp>
      </p:grpSp>
      <p:grpSp>
        <p:nvGrpSpPr>
          <p:cNvPr id="28" name="Groupe 27"/>
          <p:cNvGrpSpPr/>
          <p:nvPr/>
        </p:nvGrpSpPr>
        <p:grpSpPr>
          <a:xfrm>
            <a:off x="3889434" y="1897555"/>
            <a:ext cx="1460765" cy="652486"/>
            <a:chOff x="570354" y="463405"/>
            <a:chExt cx="1460765" cy="815524"/>
          </a:xfrm>
        </p:grpSpPr>
        <p:sp>
          <p:nvSpPr>
            <p:cNvPr id="29" name="Rectangle 28"/>
            <p:cNvSpPr/>
            <p:nvPr/>
          </p:nvSpPr>
          <p:spPr>
            <a:xfrm rot="16200000">
              <a:off x="928529" y="150009"/>
              <a:ext cx="756734" cy="144844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8016" tIns="64008" rIns="128016" bIns="64008" rtlCol="0" anchor="ctr"/>
            <a:lstStyle/>
            <a:p>
              <a:pPr algn="ctr"/>
              <a:endParaRPr lang="fr-FR"/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570354" y="463405"/>
              <a:ext cx="1383381" cy="815524"/>
            </a:xfrm>
            <a:prstGeom prst="rect">
              <a:avLst/>
            </a:prstGeom>
            <a:noFill/>
          </p:spPr>
          <p:txBody>
            <a:bodyPr wrap="square" lIns="128016" tIns="64008" rIns="128016" bIns="64008" rtlCol="0">
              <a:spAutoFit/>
            </a:bodyPr>
            <a:lstStyle/>
            <a:p>
              <a:r>
                <a:rPr lang="fr-FR" sz="1700" dirty="0" smtClean="0"/>
                <a:t>Gene Pulse</a:t>
              </a:r>
            </a:p>
            <a:p>
              <a:r>
                <a:rPr lang="fr-FR" sz="1700" dirty="0" smtClean="0"/>
                <a:t>/15</a:t>
              </a:r>
              <a:endParaRPr lang="fr-FR" sz="1700" dirty="0"/>
            </a:p>
          </p:txBody>
        </p:sp>
      </p:grpSp>
      <p:cxnSp>
        <p:nvCxnSpPr>
          <p:cNvPr id="32" name="Connecteur en angle 31"/>
          <p:cNvCxnSpPr>
            <a:stCxn id="6" idx="0"/>
            <a:endCxn id="30" idx="1"/>
          </p:cNvCxnSpPr>
          <p:nvPr/>
        </p:nvCxnSpPr>
        <p:spPr>
          <a:xfrm rot="10800000" flipH="1" flipV="1">
            <a:off x="420748" y="578950"/>
            <a:ext cx="3468686" cy="1644848"/>
          </a:xfrm>
          <a:prstGeom prst="bentConnector3">
            <a:avLst>
              <a:gd name="adj1" fmla="val -795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e 35"/>
          <p:cNvGrpSpPr/>
          <p:nvPr/>
        </p:nvGrpSpPr>
        <p:grpSpPr>
          <a:xfrm>
            <a:off x="490601" y="5678039"/>
            <a:ext cx="1448446" cy="652486"/>
            <a:chOff x="582673" y="463405"/>
            <a:chExt cx="1448446" cy="815523"/>
          </a:xfrm>
        </p:grpSpPr>
        <p:sp>
          <p:nvSpPr>
            <p:cNvPr id="37" name="Rectangle 36"/>
            <p:cNvSpPr/>
            <p:nvPr/>
          </p:nvSpPr>
          <p:spPr>
            <a:xfrm rot="16200000">
              <a:off x="928529" y="150009"/>
              <a:ext cx="756734" cy="144844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8016" tIns="64008" rIns="128016" bIns="64008" rtlCol="0" anchor="ctr"/>
            <a:lstStyle/>
            <a:p>
              <a:pPr algn="ctr"/>
              <a:endParaRPr lang="fr-FR"/>
            </a:p>
          </p:txBody>
        </p:sp>
        <p:sp>
          <p:nvSpPr>
            <p:cNvPr id="38" name="ZoneTexte 37"/>
            <p:cNvSpPr txBox="1"/>
            <p:nvPr/>
          </p:nvSpPr>
          <p:spPr>
            <a:xfrm>
              <a:off x="799764" y="463405"/>
              <a:ext cx="1153971" cy="815523"/>
            </a:xfrm>
            <a:prstGeom prst="rect">
              <a:avLst/>
            </a:prstGeom>
            <a:noFill/>
          </p:spPr>
          <p:txBody>
            <a:bodyPr wrap="square" lIns="128016" tIns="64008" rIns="128016" bIns="64008" rtlCol="0">
              <a:spAutoFit/>
            </a:bodyPr>
            <a:lstStyle/>
            <a:p>
              <a:r>
                <a:rPr lang="fr-FR" sz="1700" dirty="0" smtClean="0"/>
                <a:t>Synthé Ring</a:t>
              </a:r>
              <a:endParaRPr lang="fr-FR" sz="1700" dirty="0"/>
            </a:p>
          </p:txBody>
        </p:sp>
      </p:grpSp>
      <p:sp>
        <p:nvSpPr>
          <p:cNvPr id="39" name="Flèche droite 38"/>
          <p:cNvSpPr/>
          <p:nvPr/>
        </p:nvSpPr>
        <p:spPr>
          <a:xfrm flipV="1">
            <a:off x="1939047" y="6150563"/>
            <a:ext cx="2364409" cy="7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0" name="Groupe 129"/>
          <p:cNvGrpSpPr/>
          <p:nvPr/>
        </p:nvGrpSpPr>
        <p:grpSpPr>
          <a:xfrm>
            <a:off x="4310279" y="5954145"/>
            <a:ext cx="541689" cy="505788"/>
            <a:chOff x="8028384" y="908720"/>
            <a:chExt cx="504056" cy="432048"/>
          </a:xfrm>
        </p:grpSpPr>
        <p:sp>
          <p:nvSpPr>
            <p:cNvPr id="41" name="Rectangle 40"/>
            <p:cNvSpPr/>
            <p:nvPr/>
          </p:nvSpPr>
          <p:spPr>
            <a:xfrm>
              <a:off x="8028384" y="908720"/>
              <a:ext cx="504056" cy="43204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2" name="ZoneTexte 41"/>
            <p:cNvSpPr txBox="1"/>
            <p:nvPr/>
          </p:nvSpPr>
          <p:spPr>
            <a:xfrm>
              <a:off x="8100392" y="980728"/>
              <a:ext cx="335348" cy="3407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ϕ</a:t>
              </a:r>
              <a:endParaRPr lang="fr-FR" dirty="0"/>
            </a:p>
          </p:txBody>
        </p:sp>
        <p:cxnSp>
          <p:nvCxnSpPr>
            <p:cNvPr id="43" name="Connecteur droit avec flèche 42"/>
            <p:cNvCxnSpPr/>
            <p:nvPr/>
          </p:nvCxnSpPr>
          <p:spPr>
            <a:xfrm flipV="1">
              <a:off x="8100392" y="980728"/>
              <a:ext cx="36004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Flèche droite 43"/>
          <p:cNvSpPr/>
          <p:nvPr/>
        </p:nvSpPr>
        <p:spPr>
          <a:xfrm flipV="1">
            <a:off x="4858792" y="6150563"/>
            <a:ext cx="1389610" cy="7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Flèche droite 44"/>
          <p:cNvSpPr/>
          <p:nvPr/>
        </p:nvSpPr>
        <p:spPr>
          <a:xfrm flipV="1">
            <a:off x="2199009" y="5618920"/>
            <a:ext cx="234453" cy="619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Flèche droite 45"/>
          <p:cNvSpPr/>
          <p:nvPr/>
        </p:nvSpPr>
        <p:spPr>
          <a:xfrm rot="16200000">
            <a:off x="1965626" y="5873483"/>
            <a:ext cx="472524" cy="583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8" name="Groupe 47"/>
          <p:cNvGrpSpPr/>
          <p:nvPr/>
        </p:nvGrpSpPr>
        <p:grpSpPr>
          <a:xfrm>
            <a:off x="4150990" y="5287283"/>
            <a:ext cx="1864591" cy="652486"/>
            <a:chOff x="570354" y="463405"/>
            <a:chExt cx="1557015" cy="815524"/>
          </a:xfrm>
        </p:grpSpPr>
        <p:sp>
          <p:nvSpPr>
            <p:cNvPr id="49" name="Rectangle 48"/>
            <p:cNvSpPr/>
            <p:nvPr/>
          </p:nvSpPr>
          <p:spPr>
            <a:xfrm rot="16200000">
              <a:off x="928529" y="150009"/>
              <a:ext cx="756734" cy="144844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8016" tIns="64008" rIns="128016" bIns="64008" rtlCol="0" anchor="ctr"/>
            <a:lstStyle/>
            <a:p>
              <a:pPr algn="ctr"/>
              <a:endParaRPr lang="fr-FR"/>
            </a:p>
          </p:txBody>
        </p:sp>
        <p:sp>
          <p:nvSpPr>
            <p:cNvPr id="50" name="ZoneTexte 49"/>
            <p:cNvSpPr txBox="1"/>
            <p:nvPr/>
          </p:nvSpPr>
          <p:spPr>
            <a:xfrm>
              <a:off x="570354" y="463405"/>
              <a:ext cx="1557015" cy="815524"/>
            </a:xfrm>
            <a:prstGeom prst="rect">
              <a:avLst/>
            </a:prstGeom>
            <a:noFill/>
          </p:spPr>
          <p:txBody>
            <a:bodyPr wrap="square" lIns="128016" tIns="64008" rIns="128016" bIns="64008" rtlCol="0">
              <a:spAutoFit/>
            </a:bodyPr>
            <a:lstStyle/>
            <a:p>
              <a:r>
                <a:rPr lang="fr-FR" sz="1700" dirty="0" err="1" smtClean="0"/>
                <a:t>Osc</a:t>
              </a:r>
              <a:r>
                <a:rPr lang="fr-FR" sz="1700" dirty="0" smtClean="0"/>
                <a:t> Laser FP</a:t>
              </a:r>
            </a:p>
            <a:p>
              <a:r>
                <a:rPr lang="fr-FR" sz="1700" dirty="0" smtClean="0"/>
                <a:t>  </a:t>
              </a:r>
              <a:r>
                <a:rPr lang="fr-FR" sz="1700" dirty="0" smtClean="0"/>
                <a:t>/15</a:t>
              </a:r>
              <a:endParaRPr lang="fr-FR" sz="1700" dirty="0"/>
            </a:p>
          </p:txBody>
        </p:sp>
      </p:grpSp>
      <p:grpSp>
        <p:nvGrpSpPr>
          <p:cNvPr id="51" name="Groupe 129"/>
          <p:cNvGrpSpPr/>
          <p:nvPr/>
        </p:nvGrpSpPr>
        <p:grpSpPr>
          <a:xfrm>
            <a:off x="2455919" y="5352237"/>
            <a:ext cx="724010" cy="505788"/>
            <a:chOff x="8028384" y="908720"/>
            <a:chExt cx="504056" cy="432048"/>
          </a:xfrm>
        </p:grpSpPr>
        <p:sp>
          <p:nvSpPr>
            <p:cNvPr id="52" name="Rectangle 51"/>
            <p:cNvSpPr/>
            <p:nvPr/>
          </p:nvSpPr>
          <p:spPr>
            <a:xfrm>
              <a:off x="8028384" y="908720"/>
              <a:ext cx="504056" cy="43204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ZoneTexte 52"/>
            <p:cNvSpPr txBox="1"/>
            <p:nvPr/>
          </p:nvSpPr>
          <p:spPr>
            <a:xfrm>
              <a:off x="8100392" y="980728"/>
              <a:ext cx="335348" cy="3407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ϕ</a:t>
              </a:r>
              <a:endParaRPr lang="fr-FR" dirty="0"/>
            </a:p>
          </p:txBody>
        </p:sp>
        <p:cxnSp>
          <p:nvCxnSpPr>
            <p:cNvPr id="54" name="Connecteur droit avec flèche 53"/>
            <p:cNvCxnSpPr/>
            <p:nvPr/>
          </p:nvCxnSpPr>
          <p:spPr>
            <a:xfrm flipV="1">
              <a:off x="8100392" y="980728"/>
              <a:ext cx="36004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Flèche droite 55"/>
          <p:cNvSpPr/>
          <p:nvPr/>
        </p:nvSpPr>
        <p:spPr>
          <a:xfrm>
            <a:off x="5920595" y="5577526"/>
            <a:ext cx="327806" cy="1005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Flèche droite 57"/>
          <p:cNvSpPr/>
          <p:nvPr/>
        </p:nvSpPr>
        <p:spPr>
          <a:xfrm flipV="1">
            <a:off x="2194352" y="4984016"/>
            <a:ext cx="1926768" cy="5548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0" name="Connecteur en angle 59"/>
          <p:cNvCxnSpPr>
            <a:stCxn id="6" idx="0"/>
            <a:endCxn id="37" idx="0"/>
          </p:cNvCxnSpPr>
          <p:nvPr/>
        </p:nvCxnSpPr>
        <p:spPr>
          <a:xfrm rot="10800000" flipH="1" flipV="1">
            <a:off x="420747" y="578949"/>
            <a:ext cx="69853" cy="5427785"/>
          </a:xfrm>
          <a:prstGeom prst="bentConnector3">
            <a:avLst>
              <a:gd name="adj1" fmla="val -39515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7" name="Groupe 66"/>
          <p:cNvGrpSpPr/>
          <p:nvPr/>
        </p:nvGrpSpPr>
        <p:grpSpPr>
          <a:xfrm>
            <a:off x="7347649" y="2550041"/>
            <a:ext cx="656752" cy="668215"/>
            <a:chOff x="6873967" y="4245467"/>
            <a:chExt cx="884616" cy="940158"/>
          </a:xfrm>
        </p:grpSpPr>
        <p:sp>
          <p:nvSpPr>
            <p:cNvPr id="68" name="Ellipse 67"/>
            <p:cNvSpPr/>
            <p:nvPr/>
          </p:nvSpPr>
          <p:spPr>
            <a:xfrm>
              <a:off x="6873967" y="4245467"/>
              <a:ext cx="884616" cy="94015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69" name="Connecteur droit 68"/>
            <p:cNvCxnSpPr>
              <a:stCxn id="68" idx="1"/>
              <a:endCxn id="68" idx="5"/>
            </p:cNvCxnSpPr>
            <p:nvPr/>
          </p:nvCxnSpPr>
          <p:spPr>
            <a:xfrm>
              <a:off x="7003516" y="4383150"/>
              <a:ext cx="625518" cy="66479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Connecteur droit 69"/>
            <p:cNvCxnSpPr>
              <a:stCxn id="68" idx="3"/>
              <a:endCxn id="68" idx="7"/>
            </p:cNvCxnSpPr>
            <p:nvPr/>
          </p:nvCxnSpPr>
          <p:spPr>
            <a:xfrm flipV="1">
              <a:off x="7003516" y="4383150"/>
              <a:ext cx="625518" cy="66479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e 74"/>
          <p:cNvGrpSpPr/>
          <p:nvPr/>
        </p:nvGrpSpPr>
        <p:grpSpPr>
          <a:xfrm>
            <a:off x="8156542" y="3867272"/>
            <a:ext cx="656752" cy="668215"/>
            <a:chOff x="6873967" y="4245467"/>
            <a:chExt cx="884616" cy="940158"/>
          </a:xfrm>
        </p:grpSpPr>
        <p:sp>
          <p:nvSpPr>
            <p:cNvPr id="76" name="Ellipse 75"/>
            <p:cNvSpPr/>
            <p:nvPr/>
          </p:nvSpPr>
          <p:spPr>
            <a:xfrm>
              <a:off x="6873967" y="4245467"/>
              <a:ext cx="884616" cy="94015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77" name="Connecteur droit 76"/>
            <p:cNvCxnSpPr>
              <a:stCxn id="76" idx="1"/>
              <a:endCxn id="76" idx="5"/>
            </p:cNvCxnSpPr>
            <p:nvPr/>
          </p:nvCxnSpPr>
          <p:spPr>
            <a:xfrm>
              <a:off x="7003516" y="4383150"/>
              <a:ext cx="625518" cy="66479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Connecteur droit 77"/>
            <p:cNvCxnSpPr>
              <a:stCxn id="76" idx="3"/>
              <a:endCxn id="76" idx="7"/>
            </p:cNvCxnSpPr>
            <p:nvPr/>
          </p:nvCxnSpPr>
          <p:spPr>
            <a:xfrm flipV="1">
              <a:off x="7003516" y="4383150"/>
              <a:ext cx="625518" cy="66479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0" name="Connecteur en angle 79"/>
          <p:cNvCxnSpPr>
            <a:stCxn id="29" idx="2"/>
            <a:endCxn id="68" idx="0"/>
          </p:cNvCxnSpPr>
          <p:nvPr/>
        </p:nvCxnSpPr>
        <p:spPr>
          <a:xfrm>
            <a:off x="5350199" y="2226249"/>
            <a:ext cx="2325826" cy="323792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en angle 81"/>
          <p:cNvCxnSpPr/>
          <p:nvPr/>
        </p:nvCxnSpPr>
        <p:spPr>
          <a:xfrm flipV="1">
            <a:off x="5932318" y="3210432"/>
            <a:ext cx="1778582" cy="1669212"/>
          </a:xfrm>
          <a:prstGeom prst="bentConnector3">
            <a:avLst>
              <a:gd name="adj1" fmla="val 50000"/>
            </a:avLst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3" name="Groupe 82"/>
          <p:cNvGrpSpPr/>
          <p:nvPr/>
        </p:nvGrpSpPr>
        <p:grpSpPr>
          <a:xfrm>
            <a:off x="4186020" y="4553401"/>
            <a:ext cx="2066234" cy="652486"/>
            <a:chOff x="582673" y="439992"/>
            <a:chExt cx="1725396" cy="815524"/>
          </a:xfrm>
        </p:grpSpPr>
        <p:sp>
          <p:nvSpPr>
            <p:cNvPr id="84" name="Rectangle 83"/>
            <p:cNvSpPr/>
            <p:nvPr/>
          </p:nvSpPr>
          <p:spPr>
            <a:xfrm rot="16200000">
              <a:off x="928529" y="150009"/>
              <a:ext cx="756734" cy="1448446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8016" tIns="64008" rIns="128016" bIns="64008" rtlCol="0" anchor="ctr"/>
            <a:lstStyle/>
            <a:p>
              <a:pPr algn="ctr"/>
              <a:endParaRPr lang="fr-FR"/>
            </a:p>
          </p:txBody>
        </p:sp>
        <p:sp>
          <p:nvSpPr>
            <p:cNvPr id="85" name="ZoneTexte 84"/>
            <p:cNvSpPr txBox="1"/>
            <p:nvPr/>
          </p:nvSpPr>
          <p:spPr>
            <a:xfrm>
              <a:off x="751054" y="439992"/>
              <a:ext cx="1557015" cy="815524"/>
            </a:xfrm>
            <a:prstGeom prst="rect">
              <a:avLst/>
            </a:prstGeom>
            <a:noFill/>
          </p:spPr>
          <p:txBody>
            <a:bodyPr wrap="square" lIns="128016" tIns="64008" rIns="128016" bIns="64008" rtlCol="0">
              <a:spAutoFit/>
            </a:bodyPr>
            <a:lstStyle/>
            <a:p>
              <a:r>
                <a:rPr lang="fr-FR" sz="1700" dirty="0" smtClean="0"/>
                <a:t>Gene</a:t>
              </a:r>
            </a:p>
            <a:p>
              <a:r>
                <a:rPr lang="fr-FR" sz="1700" dirty="0" smtClean="0"/>
                <a:t> </a:t>
              </a:r>
              <a:r>
                <a:rPr lang="fr-FR" sz="1700" dirty="0" smtClean="0"/>
                <a:t>/15</a:t>
              </a:r>
              <a:endParaRPr lang="fr-FR" sz="1700" dirty="0"/>
            </a:p>
          </p:txBody>
        </p:sp>
      </p:grpSp>
      <p:sp>
        <p:nvSpPr>
          <p:cNvPr id="86" name="Flèche droite 85"/>
          <p:cNvSpPr/>
          <p:nvPr/>
        </p:nvSpPr>
        <p:spPr>
          <a:xfrm>
            <a:off x="3179930" y="5557053"/>
            <a:ext cx="961151" cy="564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Flèche droite 86"/>
          <p:cNvSpPr/>
          <p:nvPr/>
        </p:nvSpPr>
        <p:spPr>
          <a:xfrm rot="16200000">
            <a:off x="1948296" y="5332569"/>
            <a:ext cx="537831" cy="45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3" name="Connecteur en angle 92"/>
          <p:cNvCxnSpPr>
            <a:endCxn id="76" idx="4"/>
          </p:cNvCxnSpPr>
          <p:nvPr/>
        </p:nvCxnSpPr>
        <p:spPr>
          <a:xfrm flipV="1">
            <a:off x="6635385" y="4535487"/>
            <a:ext cx="1849533" cy="344157"/>
          </a:xfrm>
          <a:prstGeom prst="bentConnector2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necteur en angle 96"/>
          <p:cNvCxnSpPr>
            <a:stCxn id="25" idx="2"/>
            <a:endCxn id="76" idx="0"/>
          </p:cNvCxnSpPr>
          <p:nvPr/>
        </p:nvCxnSpPr>
        <p:spPr>
          <a:xfrm>
            <a:off x="5350199" y="1261963"/>
            <a:ext cx="3134719" cy="2605309"/>
          </a:xfrm>
          <a:prstGeom prst="bentConnector2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7" name="Groupe 116"/>
          <p:cNvGrpSpPr/>
          <p:nvPr/>
        </p:nvGrpSpPr>
        <p:grpSpPr>
          <a:xfrm>
            <a:off x="8813286" y="2612730"/>
            <a:ext cx="895064" cy="549120"/>
            <a:chOff x="8813286" y="2612730"/>
            <a:chExt cx="895064" cy="549120"/>
          </a:xfrm>
        </p:grpSpPr>
        <p:grpSp>
          <p:nvGrpSpPr>
            <p:cNvPr id="98" name="Groupe 96"/>
            <p:cNvGrpSpPr/>
            <p:nvPr/>
          </p:nvGrpSpPr>
          <p:grpSpPr>
            <a:xfrm>
              <a:off x="8813286" y="2612730"/>
              <a:ext cx="895064" cy="549120"/>
              <a:chOff x="4096375" y="4978899"/>
              <a:chExt cx="504057" cy="864096"/>
            </a:xfrm>
          </p:grpSpPr>
          <p:sp>
            <p:nvSpPr>
              <p:cNvPr id="99" name="Rectangle 98"/>
              <p:cNvSpPr/>
              <p:nvPr/>
            </p:nvSpPr>
            <p:spPr>
              <a:xfrm>
                <a:off x="4096375" y="4978899"/>
                <a:ext cx="504056" cy="864096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0" name="ZoneTexte 99"/>
              <p:cNvSpPr txBox="1"/>
              <p:nvPr/>
            </p:nvSpPr>
            <p:spPr>
              <a:xfrm>
                <a:off x="4180547" y="5085185"/>
                <a:ext cx="419885" cy="5811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fr-FR" dirty="0"/>
              </a:p>
            </p:txBody>
          </p:sp>
        </p:grpSp>
        <p:cxnSp>
          <p:nvCxnSpPr>
            <p:cNvPr id="105" name="Connecteur droit 104"/>
            <p:cNvCxnSpPr/>
            <p:nvPr/>
          </p:nvCxnSpPr>
          <p:spPr>
            <a:xfrm>
              <a:off x="9000194" y="2715442"/>
              <a:ext cx="32660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Connecteur droit 106"/>
            <p:cNvCxnSpPr/>
            <p:nvPr/>
          </p:nvCxnSpPr>
          <p:spPr>
            <a:xfrm>
              <a:off x="9338523" y="2715442"/>
              <a:ext cx="175846" cy="18946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ZoneTexte 107"/>
            <p:cNvSpPr txBox="1"/>
            <p:nvPr/>
          </p:nvSpPr>
          <p:spPr>
            <a:xfrm>
              <a:off x="8884837" y="2823165"/>
              <a:ext cx="57900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dirty="0" smtClean="0"/>
                <a:t>10Mhz</a:t>
              </a:r>
              <a:endParaRPr lang="en-GB" sz="1100" dirty="0"/>
            </a:p>
          </p:txBody>
        </p:sp>
      </p:grpSp>
      <p:cxnSp>
        <p:nvCxnSpPr>
          <p:cNvPr id="110" name="Connecteur droit avec flèche 109"/>
          <p:cNvCxnSpPr>
            <a:stCxn id="68" idx="6"/>
            <a:endCxn id="99" idx="1"/>
          </p:cNvCxnSpPr>
          <p:nvPr/>
        </p:nvCxnSpPr>
        <p:spPr>
          <a:xfrm>
            <a:off x="8004401" y="2884149"/>
            <a:ext cx="808885" cy="314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8" name="Groupe 117"/>
          <p:cNvGrpSpPr/>
          <p:nvPr/>
        </p:nvGrpSpPr>
        <p:grpSpPr>
          <a:xfrm>
            <a:off x="8978914" y="3923678"/>
            <a:ext cx="895064" cy="549120"/>
            <a:chOff x="8813286" y="2612730"/>
            <a:chExt cx="895064" cy="549120"/>
          </a:xfrm>
        </p:grpSpPr>
        <p:grpSp>
          <p:nvGrpSpPr>
            <p:cNvPr id="119" name="Groupe 96"/>
            <p:cNvGrpSpPr/>
            <p:nvPr/>
          </p:nvGrpSpPr>
          <p:grpSpPr>
            <a:xfrm>
              <a:off x="8813286" y="2612730"/>
              <a:ext cx="895064" cy="549120"/>
              <a:chOff x="4096375" y="4978899"/>
              <a:chExt cx="504057" cy="864096"/>
            </a:xfrm>
          </p:grpSpPr>
          <p:sp>
            <p:nvSpPr>
              <p:cNvPr id="123" name="Rectangle 122"/>
              <p:cNvSpPr/>
              <p:nvPr/>
            </p:nvSpPr>
            <p:spPr>
              <a:xfrm>
                <a:off x="4096375" y="4978899"/>
                <a:ext cx="504056" cy="864096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24" name="ZoneTexte 123"/>
              <p:cNvSpPr txBox="1"/>
              <p:nvPr/>
            </p:nvSpPr>
            <p:spPr>
              <a:xfrm>
                <a:off x="4180547" y="5085185"/>
                <a:ext cx="419885" cy="5811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fr-FR" dirty="0"/>
              </a:p>
            </p:txBody>
          </p:sp>
        </p:grpSp>
        <p:cxnSp>
          <p:nvCxnSpPr>
            <p:cNvPr id="120" name="Connecteur droit 119"/>
            <p:cNvCxnSpPr/>
            <p:nvPr/>
          </p:nvCxnSpPr>
          <p:spPr>
            <a:xfrm>
              <a:off x="9000194" y="2715442"/>
              <a:ext cx="32660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Connecteur droit 120"/>
            <p:cNvCxnSpPr/>
            <p:nvPr/>
          </p:nvCxnSpPr>
          <p:spPr>
            <a:xfrm>
              <a:off x="9338523" y="2715442"/>
              <a:ext cx="175846" cy="18946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ZoneTexte 121"/>
            <p:cNvSpPr txBox="1"/>
            <p:nvPr/>
          </p:nvSpPr>
          <p:spPr>
            <a:xfrm>
              <a:off x="8884837" y="2823165"/>
              <a:ext cx="57900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dirty="0" smtClean="0"/>
                <a:t>10Mhz</a:t>
              </a:r>
              <a:endParaRPr lang="en-GB" sz="1100" dirty="0"/>
            </a:p>
          </p:txBody>
        </p:sp>
      </p:grpSp>
      <p:cxnSp>
        <p:nvCxnSpPr>
          <p:cNvPr id="126" name="Connecteur droit avec flèche 125"/>
          <p:cNvCxnSpPr>
            <a:stCxn id="76" idx="6"/>
            <a:endCxn id="123" idx="1"/>
          </p:cNvCxnSpPr>
          <p:nvPr/>
        </p:nvCxnSpPr>
        <p:spPr>
          <a:xfrm flipV="1">
            <a:off x="8813294" y="4198238"/>
            <a:ext cx="165620" cy="314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Connecteur droit avec flèche 128"/>
          <p:cNvCxnSpPr/>
          <p:nvPr/>
        </p:nvCxnSpPr>
        <p:spPr>
          <a:xfrm>
            <a:off x="8484918" y="1259512"/>
            <a:ext cx="1925174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Connecteur droit avec flèche 131"/>
          <p:cNvCxnSpPr>
            <a:stCxn id="100" idx="3"/>
          </p:cNvCxnSpPr>
          <p:nvPr/>
        </p:nvCxnSpPr>
        <p:spPr>
          <a:xfrm>
            <a:off x="9708350" y="2864939"/>
            <a:ext cx="701742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Connecteur droit avec flèche 133"/>
          <p:cNvCxnSpPr>
            <a:stCxn id="124" idx="3"/>
          </p:cNvCxnSpPr>
          <p:nvPr/>
        </p:nvCxnSpPr>
        <p:spPr>
          <a:xfrm>
            <a:off x="9873978" y="4175887"/>
            <a:ext cx="536114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Rectangle 136"/>
          <p:cNvSpPr/>
          <p:nvPr/>
        </p:nvSpPr>
        <p:spPr>
          <a:xfrm>
            <a:off x="10716939" y="403327"/>
            <a:ext cx="739343" cy="57832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ZoneTexte 137"/>
          <p:cNvSpPr txBox="1"/>
          <p:nvPr/>
        </p:nvSpPr>
        <p:spPr>
          <a:xfrm rot="16200000">
            <a:off x="10161012" y="4536873"/>
            <a:ext cx="2221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CPLD </a:t>
            </a:r>
            <a:r>
              <a:rPr lang="fr-FR" dirty="0" err="1" smtClean="0"/>
              <a:t>board</a:t>
            </a:r>
            <a:endParaRPr lang="en-GB" dirty="0"/>
          </a:p>
        </p:txBody>
      </p:sp>
      <p:sp>
        <p:nvSpPr>
          <p:cNvPr id="139" name="ZoneTexte 138"/>
          <p:cNvSpPr txBox="1"/>
          <p:nvPr/>
        </p:nvSpPr>
        <p:spPr>
          <a:xfrm>
            <a:off x="10729121" y="1044359"/>
            <a:ext cx="49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SW</a:t>
            </a:r>
            <a:endParaRPr lang="en-GB" dirty="0"/>
          </a:p>
        </p:txBody>
      </p:sp>
      <p:sp>
        <p:nvSpPr>
          <p:cNvPr id="140" name="ZoneTexte 139"/>
          <p:cNvSpPr txBox="1"/>
          <p:nvPr/>
        </p:nvSpPr>
        <p:spPr>
          <a:xfrm>
            <a:off x="10675076" y="2720243"/>
            <a:ext cx="474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LW</a:t>
            </a:r>
            <a:endParaRPr lang="en-GB" dirty="0"/>
          </a:p>
        </p:txBody>
      </p:sp>
      <p:sp>
        <p:nvSpPr>
          <p:cNvPr id="143" name="ZoneTexte 142"/>
          <p:cNvSpPr txBox="1"/>
          <p:nvPr/>
        </p:nvSpPr>
        <p:spPr>
          <a:xfrm>
            <a:off x="10716937" y="3937461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MW</a:t>
            </a:r>
            <a:endParaRPr lang="en-GB" dirty="0"/>
          </a:p>
        </p:txBody>
      </p:sp>
      <p:sp>
        <p:nvSpPr>
          <p:cNvPr id="144" name="ZoneTexte 143"/>
          <p:cNvSpPr txBox="1"/>
          <p:nvPr/>
        </p:nvSpPr>
        <p:spPr>
          <a:xfrm rot="16200000">
            <a:off x="-71244" y="794769"/>
            <a:ext cx="6303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10MHz</a:t>
            </a:r>
            <a:endParaRPr lang="en-GB" sz="1200" dirty="0"/>
          </a:p>
        </p:txBody>
      </p:sp>
      <p:sp>
        <p:nvSpPr>
          <p:cNvPr id="145" name="ZoneTexte 144"/>
          <p:cNvSpPr txBox="1"/>
          <p:nvPr/>
        </p:nvSpPr>
        <p:spPr>
          <a:xfrm rot="16200000">
            <a:off x="-84023" y="5460650"/>
            <a:ext cx="6303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10MHz</a:t>
            </a:r>
            <a:endParaRPr lang="en-GB" sz="1200" dirty="0"/>
          </a:p>
        </p:txBody>
      </p:sp>
      <p:sp>
        <p:nvSpPr>
          <p:cNvPr id="146" name="ZoneTexte 145"/>
          <p:cNvSpPr txBox="1"/>
          <p:nvPr/>
        </p:nvSpPr>
        <p:spPr>
          <a:xfrm>
            <a:off x="3371316" y="1853671"/>
            <a:ext cx="6303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10MHz</a:t>
            </a:r>
            <a:endParaRPr lang="en-GB" sz="1200" dirty="0"/>
          </a:p>
        </p:txBody>
      </p:sp>
      <p:sp>
        <p:nvSpPr>
          <p:cNvPr id="147" name="ZoneTexte 146"/>
          <p:cNvSpPr txBox="1"/>
          <p:nvPr/>
        </p:nvSpPr>
        <p:spPr>
          <a:xfrm>
            <a:off x="1914022" y="281673"/>
            <a:ext cx="6992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3GHz -Li</a:t>
            </a:r>
            <a:endParaRPr lang="en-GB" sz="1200" dirty="0"/>
          </a:p>
        </p:txBody>
      </p:sp>
      <p:sp>
        <p:nvSpPr>
          <p:cNvPr id="148" name="ZoneTexte 147"/>
          <p:cNvSpPr txBox="1"/>
          <p:nvPr/>
        </p:nvSpPr>
        <p:spPr>
          <a:xfrm>
            <a:off x="3691166" y="294494"/>
            <a:ext cx="6992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3GHz -Li</a:t>
            </a:r>
            <a:endParaRPr lang="en-GB" sz="1200" dirty="0"/>
          </a:p>
        </p:txBody>
      </p:sp>
      <p:sp>
        <p:nvSpPr>
          <p:cNvPr id="149" name="ZoneTexte 148"/>
          <p:cNvSpPr txBox="1"/>
          <p:nvPr/>
        </p:nvSpPr>
        <p:spPr>
          <a:xfrm>
            <a:off x="4645850" y="387841"/>
            <a:ext cx="11377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Vers </a:t>
            </a:r>
            <a:r>
              <a:rPr lang="fr-FR" sz="1200" dirty="0" err="1" smtClean="0"/>
              <a:t>Linac</a:t>
            </a:r>
            <a:r>
              <a:rPr lang="fr-FR" sz="1200" dirty="0" smtClean="0"/>
              <a:t> GUN</a:t>
            </a:r>
            <a:endParaRPr lang="en-GB" sz="1200" dirty="0"/>
          </a:p>
        </p:txBody>
      </p:sp>
      <p:sp>
        <p:nvSpPr>
          <p:cNvPr id="150" name="ZoneTexte 149"/>
          <p:cNvSpPr txBox="1"/>
          <p:nvPr/>
        </p:nvSpPr>
        <p:spPr>
          <a:xfrm>
            <a:off x="2986462" y="995494"/>
            <a:ext cx="8899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500MHz -Li</a:t>
            </a:r>
            <a:endParaRPr lang="en-GB" sz="1200" dirty="0"/>
          </a:p>
        </p:txBody>
      </p:sp>
      <p:sp>
        <p:nvSpPr>
          <p:cNvPr id="151" name="ZoneTexte 150"/>
          <p:cNvSpPr txBox="1"/>
          <p:nvPr/>
        </p:nvSpPr>
        <p:spPr>
          <a:xfrm>
            <a:off x="5505627" y="971979"/>
            <a:ext cx="8114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41MHz -Li</a:t>
            </a:r>
            <a:endParaRPr lang="en-GB" sz="1200" dirty="0"/>
          </a:p>
        </p:txBody>
      </p:sp>
      <p:sp>
        <p:nvSpPr>
          <p:cNvPr id="152" name="ZoneTexte 151"/>
          <p:cNvSpPr txBox="1"/>
          <p:nvPr/>
        </p:nvSpPr>
        <p:spPr>
          <a:xfrm>
            <a:off x="5544020" y="1899204"/>
            <a:ext cx="8114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33MHz -Li</a:t>
            </a:r>
            <a:endParaRPr lang="en-GB" sz="1200" dirty="0"/>
          </a:p>
        </p:txBody>
      </p:sp>
      <p:sp>
        <p:nvSpPr>
          <p:cNvPr id="153" name="ZoneTexte 152"/>
          <p:cNvSpPr txBox="1"/>
          <p:nvPr/>
        </p:nvSpPr>
        <p:spPr>
          <a:xfrm>
            <a:off x="3231858" y="5544262"/>
            <a:ext cx="9092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500MHz -Ri</a:t>
            </a:r>
            <a:endParaRPr lang="en-GB" sz="1200" dirty="0"/>
          </a:p>
        </p:txBody>
      </p:sp>
      <p:sp>
        <p:nvSpPr>
          <p:cNvPr id="154" name="ZoneTexte 153"/>
          <p:cNvSpPr txBox="1"/>
          <p:nvPr/>
        </p:nvSpPr>
        <p:spPr>
          <a:xfrm>
            <a:off x="6289841" y="6067287"/>
            <a:ext cx="134229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dirty="0" smtClean="0"/>
              <a:t>Vers Ring RF </a:t>
            </a:r>
            <a:r>
              <a:rPr lang="fr-FR" sz="1200" dirty="0" err="1" smtClean="0"/>
              <a:t>cavity</a:t>
            </a:r>
            <a:endParaRPr lang="en-GB" sz="1200" dirty="0"/>
          </a:p>
        </p:txBody>
      </p:sp>
      <p:sp>
        <p:nvSpPr>
          <p:cNvPr id="155" name="ZoneTexte 154"/>
          <p:cNvSpPr txBox="1"/>
          <p:nvPr/>
        </p:nvSpPr>
        <p:spPr>
          <a:xfrm>
            <a:off x="6014011" y="4583039"/>
            <a:ext cx="83067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33MHz -Ri</a:t>
            </a:r>
            <a:endParaRPr lang="en-GB" sz="1200" dirty="0"/>
          </a:p>
        </p:txBody>
      </p:sp>
      <p:sp>
        <p:nvSpPr>
          <p:cNvPr id="156" name="ZoneTexte 155"/>
          <p:cNvSpPr txBox="1"/>
          <p:nvPr/>
        </p:nvSpPr>
        <p:spPr>
          <a:xfrm>
            <a:off x="9886008" y="4213384"/>
            <a:ext cx="867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41Li X 33Ri</a:t>
            </a:r>
            <a:endParaRPr lang="en-GB" sz="1200" dirty="0"/>
          </a:p>
        </p:txBody>
      </p:sp>
      <p:sp>
        <p:nvSpPr>
          <p:cNvPr id="157" name="ZoneTexte 156"/>
          <p:cNvSpPr txBox="1"/>
          <p:nvPr/>
        </p:nvSpPr>
        <p:spPr>
          <a:xfrm>
            <a:off x="9794616" y="2911105"/>
            <a:ext cx="8675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33Li X 33Ri</a:t>
            </a:r>
            <a:endParaRPr lang="en-GB" sz="1200" dirty="0"/>
          </a:p>
        </p:txBody>
      </p:sp>
      <p:sp>
        <p:nvSpPr>
          <p:cNvPr id="158" name="ZoneTexte 157"/>
          <p:cNvSpPr txBox="1"/>
          <p:nvPr/>
        </p:nvSpPr>
        <p:spPr>
          <a:xfrm>
            <a:off x="9246224" y="962386"/>
            <a:ext cx="4411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41Li</a:t>
            </a:r>
            <a:endParaRPr lang="en-GB" sz="1200" dirty="0"/>
          </a:p>
        </p:txBody>
      </p:sp>
      <p:sp>
        <p:nvSpPr>
          <p:cNvPr id="159" name="Flèche droite 158"/>
          <p:cNvSpPr/>
          <p:nvPr/>
        </p:nvSpPr>
        <p:spPr>
          <a:xfrm>
            <a:off x="11558820" y="2074985"/>
            <a:ext cx="504226" cy="9746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" name="ZoneTexte 159"/>
          <p:cNvSpPr txBox="1"/>
          <p:nvPr/>
        </p:nvSpPr>
        <p:spPr>
          <a:xfrm rot="16200000">
            <a:off x="10643768" y="2411541"/>
            <a:ext cx="14129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Déclenche générale</a:t>
            </a:r>
            <a:endParaRPr lang="en-GB" sz="1200" dirty="0"/>
          </a:p>
        </p:txBody>
      </p:sp>
      <p:grpSp>
        <p:nvGrpSpPr>
          <p:cNvPr id="166" name="Groupe 129"/>
          <p:cNvGrpSpPr/>
          <p:nvPr/>
        </p:nvGrpSpPr>
        <p:grpSpPr>
          <a:xfrm>
            <a:off x="5129709" y="4676098"/>
            <a:ext cx="541689" cy="505788"/>
            <a:chOff x="8028384" y="908720"/>
            <a:chExt cx="504056" cy="432048"/>
          </a:xfrm>
        </p:grpSpPr>
        <p:sp>
          <p:nvSpPr>
            <p:cNvPr id="167" name="Rectangle 166"/>
            <p:cNvSpPr/>
            <p:nvPr/>
          </p:nvSpPr>
          <p:spPr>
            <a:xfrm>
              <a:off x="8028384" y="908720"/>
              <a:ext cx="504056" cy="43204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8" name="ZoneTexte 167"/>
            <p:cNvSpPr txBox="1"/>
            <p:nvPr/>
          </p:nvSpPr>
          <p:spPr>
            <a:xfrm>
              <a:off x="8100392" y="980728"/>
              <a:ext cx="335348" cy="3407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ϕ</a:t>
              </a:r>
              <a:endParaRPr lang="fr-FR" dirty="0"/>
            </a:p>
          </p:txBody>
        </p:sp>
        <p:cxnSp>
          <p:nvCxnSpPr>
            <p:cNvPr id="169" name="Connecteur droit avec flèche 168"/>
            <p:cNvCxnSpPr/>
            <p:nvPr/>
          </p:nvCxnSpPr>
          <p:spPr>
            <a:xfrm flipV="1">
              <a:off x="8100392" y="980728"/>
              <a:ext cx="360040" cy="288032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1" name="ZoneTexte 170"/>
          <p:cNvSpPr txBox="1"/>
          <p:nvPr/>
        </p:nvSpPr>
        <p:spPr>
          <a:xfrm>
            <a:off x="5397985" y="3267212"/>
            <a:ext cx="9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FF0000"/>
                </a:solidFill>
              </a:rPr>
              <a:t>Wac</a:t>
            </a:r>
            <a:r>
              <a:rPr lang="fr-FR" dirty="0" smtClean="0">
                <a:solidFill>
                  <a:srgbClr val="FF0000"/>
                </a:solidFill>
              </a:rPr>
              <a:t> 3-3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72" name="Flèche droite 171"/>
          <p:cNvSpPr/>
          <p:nvPr/>
        </p:nvSpPr>
        <p:spPr>
          <a:xfrm rot="10800000">
            <a:off x="2665521" y="2537657"/>
            <a:ext cx="641881" cy="17242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4" name="ZoneTexte 173"/>
          <p:cNvSpPr txBox="1"/>
          <p:nvPr/>
        </p:nvSpPr>
        <p:spPr>
          <a:xfrm>
            <a:off x="1806403" y="4063976"/>
            <a:ext cx="9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FF0000"/>
                </a:solidFill>
              </a:rPr>
              <a:t>Wac</a:t>
            </a:r>
            <a:r>
              <a:rPr lang="fr-FR" dirty="0" smtClean="0">
                <a:solidFill>
                  <a:srgbClr val="FF0000"/>
                </a:solidFill>
              </a:rPr>
              <a:t> 3-6</a:t>
            </a:r>
            <a:endParaRPr lang="en-GB" dirty="0">
              <a:solidFill>
                <a:srgbClr val="FF0000"/>
              </a:solidFill>
            </a:endParaRPr>
          </a:p>
        </p:txBody>
      </p:sp>
      <p:cxnSp>
        <p:nvCxnSpPr>
          <p:cNvPr id="175" name="Connecteur en angle 174"/>
          <p:cNvCxnSpPr>
            <a:stCxn id="150" idx="2"/>
          </p:cNvCxnSpPr>
          <p:nvPr/>
        </p:nvCxnSpPr>
        <p:spPr>
          <a:xfrm rot="16200000" flipH="1">
            <a:off x="2498848" y="2205100"/>
            <a:ext cx="1865217" cy="1"/>
          </a:xfrm>
          <a:prstGeom prst="bentConnector3">
            <a:avLst>
              <a:gd name="adj1" fmla="val 50000"/>
            </a:avLst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Flèche droite 177"/>
          <p:cNvSpPr/>
          <p:nvPr/>
        </p:nvSpPr>
        <p:spPr>
          <a:xfrm rot="10800000">
            <a:off x="2746599" y="4128679"/>
            <a:ext cx="641881" cy="17242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9" name="Connecteur en angle 178"/>
          <p:cNvCxnSpPr/>
          <p:nvPr/>
        </p:nvCxnSpPr>
        <p:spPr>
          <a:xfrm rot="16200000" flipV="1">
            <a:off x="2600390" y="4617017"/>
            <a:ext cx="1772884" cy="81609"/>
          </a:xfrm>
          <a:prstGeom prst="bentConnector3">
            <a:avLst>
              <a:gd name="adj1" fmla="val 50000"/>
            </a:avLst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2" name="Groupe 181"/>
          <p:cNvGrpSpPr/>
          <p:nvPr/>
        </p:nvGrpSpPr>
        <p:grpSpPr>
          <a:xfrm>
            <a:off x="3117651" y="3136092"/>
            <a:ext cx="656752" cy="668215"/>
            <a:chOff x="6873967" y="4245467"/>
            <a:chExt cx="884616" cy="940158"/>
          </a:xfrm>
        </p:grpSpPr>
        <p:sp>
          <p:nvSpPr>
            <p:cNvPr id="183" name="Ellipse 182"/>
            <p:cNvSpPr/>
            <p:nvPr/>
          </p:nvSpPr>
          <p:spPr>
            <a:xfrm>
              <a:off x="6873967" y="4245467"/>
              <a:ext cx="884616" cy="94015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84" name="Connecteur droit 183"/>
            <p:cNvCxnSpPr>
              <a:stCxn id="183" idx="1"/>
              <a:endCxn id="183" idx="5"/>
            </p:cNvCxnSpPr>
            <p:nvPr/>
          </p:nvCxnSpPr>
          <p:spPr>
            <a:xfrm>
              <a:off x="7003516" y="4383150"/>
              <a:ext cx="625518" cy="66479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Connecteur droit 184"/>
            <p:cNvCxnSpPr>
              <a:stCxn id="183" idx="3"/>
              <a:endCxn id="183" idx="7"/>
            </p:cNvCxnSpPr>
            <p:nvPr/>
          </p:nvCxnSpPr>
          <p:spPr>
            <a:xfrm flipV="1">
              <a:off x="7003516" y="4383150"/>
              <a:ext cx="625518" cy="66479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6" name="Groupe 185"/>
          <p:cNvGrpSpPr/>
          <p:nvPr/>
        </p:nvGrpSpPr>
        <p:grpSpPr>
          <a:xfrm>
            <a:off x="3852984" y="3174190"/>
            <a:ext cx="895064" cy="549120"/>
            <a:chOff x="8813286" y="2612730"/>
            <a:chExt cx="895064" cy="549120"/>
          </a:xfrm>
        </p:grpSpPr>
        <p:grpSp>
          <p:nvGrpSpPr>
            <p:cNvPr id="187" name="Groupe 96"/>
            <p:cNvGrpSpPr/>
            <p:nvPr/>
          </p:nvGrpSpPr>
          <p:grpSpPr>
            <a:xfrm>
              <a:off x="8813286" y="2612730"/>
              <a:ext cx="895064" cy="549120"/>
              <a:chOff x="4096375" y="4978899"/>
              <a:chExt cx="504057" cy="864096"/>
            </a:xfrm>
          </p:grpSpPr>
          <p:sp>
            <p:nvSpPr>
              <p:cNvPr id="191" name="Rectangle 190"/>
              <p:cNvSpPr/>
              <p:nvPr/>
            </p:nvSpPr>
            <p:spPr>
              <a:xfrm>
                <a:off x="4096375" y="4978899"/>
                <a:ext cx="504056" cy="864096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92" name="ZoneTexte 191"/>
              <p:cNvSpPr txBox="1"/>
              <p:nvPr/>
            </p:nvSpPr>
            <p:spPr>
              <a:xfrm>
                <a:off x="4180547" y="5085185"/>
                <a:ext cx="419885" cy="58118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fr-FR" dirty="0"/>
              </a:p>
            </p:txBody>
          </p:sp>
        </p:grpSp>
        <p:cxnSp>
          <p:nvCxnSpPr>
            <p:cNvPr id="188" name="Connecteur droit 187"/>
            <p:cNvCxnSpPr/>
            <p:nvPr/>
          </p:nvCxnSpPr>
          <p:spPr>
            <a:xfrm>
              <a:off x="9000194" y="2715442"/>
              <a:ext cx="326606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Connecteur droit 188"/>
            <p:cNvCxnSpPr/>
            <p:nvPr/>
          </p:nvCxnSpPr>
          <p:spPr>
            <a:xfrm>
              <a:off x="9338523" y="2715442"/>
              <a:ext cx="175846" cy="18946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0" name="ZoneTexte 189"/>
            <p:cNvSpPr txBox="1"/>
            <p:nvPr/>
          </p:nvSpPr>
          <p:spPr>
            <a:xfrm>
              <a:off x="8884837" y="2823165"/>
              <a:ext cx="57900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dirty="0" smtClean="0"/>
                <a:t>10Mhz</a:t>
              </a:r>
              <a:endParaRPr lang="en-GB" sz="1100" dirty="0"/>
            </a:p>
          </p:txBody>
        </p:sp>
      </p:grpSp>
      <p:sp>
        <p:nvSpPr>
          <p:cNvPr id="193" name="Flèche droite 192"/>
          <p:cNvSpPr/>
          <p:nvPr/>
        </p:nvSpPr>
        <p:spPr>
          <a:xfrm>
            <a:off x="4797725" y="3357493"/>
            <a:ext cx="641881" cy="17242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7" name="ZoneTexte 196"/>
          <p:cNvSpPr txBox="1"/>
          <p:nvPr/>
        </p:nvSpPr>
        <p:spPr>
          <a:xfrm>
            <a:off x="1735506" y="2423942"/>
            <a:ext cx="9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FF0000"/>
                </a:solidFill>
              </a:rPr>
              <a:t>Wac</a:t>
            </a:r>
            <a:r>
              <a:rPr lang="fr-FR" dirty="0" smtClean="0">
                <a:solidFill>
                  <a:srgbClr val="FF0000"/>
                </a:solidFill>
              </a:rPr>
              <a:t> 3-7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98" name="Flèche droite 197"/>
          <p:cNvSpPr/>
          <p:nvPr/>
        </p:nvSpPr>
        <p:spPr>
          <a:xfrm>
            <a:off x="6236754" y="6260936"/>
            <a:ext cx="641881" cy="17242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9" name="ZoneTexte 198"/>
          <p:cNvSpPr txBox="1"/>
          <p:nvPr/>
        </p:nvSpPr>
        <p:spPr>
          <a:xfrm>
            <a:off x="6893040" y="6204156"/>
            <a:ext cx="9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FF0000"/>
                </a:solidFill>
              </a:rPr>
              <a:t>Wac</a:t>
            </a:r>
            <a:r>
              <a:rPr lang="fr-FR" dirty="0" smtClean="0">
                <a:solidFill>
                  <a:srgbClr val="FF0000"/>
                </a:solidFill>
              </a:rPr>
              <a:t> 3-4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00" name="Flèche droite 199"/>
          <p:cNvSpPr/>
          <p:nvPr/>
        </p:nvSpPr>
        <p:spPr>
          <a:xfrm>
            <a:off x="6356666" y="5519591"/>
            <a:ext cx="641881" cy="17242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1" name="ZoneTexte 200"/>
          <p:cNvSpPr txBox="1"/>
          <p:nvPr/>
        </p:nvSpPr>
        <p:spPr>
          <a:xfrm>
            <a:off x="7012952" y="5427642"/>
            <a:ext cx="9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FF0000"/>
                </a:solidFill>
              </a:rPr>
              <a:t>Wac</a:t>
            </a:r>
            <a:r>
              <a:rPr lang="fr-FR" dirty="0" smtClean="0">
                <a:solidFill>
                  <a:srgbClr val="FF0000"/>
                </a:solidFill>
              </a:rPr>
              <a:t> 1-3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02" name="Flèche droite 201"/>
          <p:cNvSpPr/>
          <p:nvPr/>
        </p:nvSpPr>
        <p:spPr>
          <a:xfrm>
            <a:off x="7403438" y="5761422"/>
            <a:ext cx="641881" cy="172421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3" name="ZoneTexte 202"/>
          <p:cNvSpPr txBox="1"/>
          <p:nvPr/>
        </p:nvSpPr>
        <p:spPr>
          <a:xfrm>
            <a:off x="8009841" y="5649906"/>
            <a:ext cx="947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>
                <a:solidFill>
                  <a:srgbClr val="FF0000"/>
                </a:solidFill>
              </a:rPr>
              <a:t>Wac</a:t>
            </a:r>
            <a:r>
              <a:rPr lang="fr-FR" dirty="0" smtClean="0">
                <a:solidFill>
                  <a:srgbClr val="FF0000"/>
                </a:solidFill>
              </a:rPr>
              <a:t> 1-4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204" name="ZoneTexte 203"/>
          <p:cNvSpPr txBox="1"/>
          <p:nvPr/>
        </p:nvSpPr>
        <p:spPr>
          <a:xfrm>
            <a:off x="6207164" y="5714340"/>
            <a:ext cx="12316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 smtClean="0"/>
              <a:t>Trig</a:t>
            </a:r>
            <a:r>
              <a:rPr lang="fr-FR" sz="1400" dirty="0" smtClean="0"/>
              <a:t> </a:t>
            </a:r>
            <a:r>
              <a:rPr lang="fr-FR" sz="1400" dirty="0" err="1" smtClean="0"/>
              <a:t>gen</a:t>
            </a:r>
            <a:r>
              <a:rPr lang="fr-FR" sz="1400" dirty="0" smtClean="0"/>
              <a:t> 2 </a:t>
            </a:r>
            <a:r>
              <a:rPr lang="fr-FR" sz="1400" dirty="0" err="1" smtClean="0"/>
              <a:t>ch</a:t>
            </a:r>
            <a:r>
              <a:rPr lang="fr-FR" sz="1400" dirty="0" smtClean="0"/>
              <a:t> 7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22512841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9141</TotalTime>
  <Words>94</Words>
  <Application>Microsoft Office PowerPoint</Application>
  <PresentationFormat>Grand écran</PresentationFormat>
  <Paragraphs>45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Vincent Chaumat</dc:creator>
  <cp:lastModifiedBy>Vincent Chaumat</cp:lastModifiedBy>
  <cp:revision>23</cp:revision>
  <cp:lastPrinted>2023-10-26T06:30:08Z</cp:lastPrinted>
  <dcterms:created xsi:type="dcterms:W3CDTF">2023-10-20T06:38:31Z</dcterms:created>
  <dcterms:modified xsi:type="dcterms:W3CDTF">2023-10-26T14:59:46Z</dcterms:modified>
</cp:coreProperties>
</file>