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5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34E4B-5F87-46E7-AA03-319E91B96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94BB04-FFDC-4274-B713-B804AA918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96AA32-55FB-4913-A4B7-049FB1EB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2CF8C4-8343-4E56-A795-B59928FC0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A9B593-E82D-49C1-B2ED-86D4F73A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07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55043-89B9-4A62-AA1C-F84B508ED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AE5BDD-8FEC-4E4F-8B9C-439A07505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91CA6A-A20F-47B3-B028-A4EB1BAD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DDAB4C-A4FA-47BF-A73A-8E82D69A9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8985BB-78DC-4593-92DB-86EF871A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81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59F6389-FB72-41A0-808F-445808F721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A7EBC6-6EB7-47D1-AA9E-4815C0AFB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7B11E8-974A-4915-9CBE-B6A0B3B29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0EF34F-FFC6-477E-AD2D-EB257755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0904F4-5E19-4CF8-AAD1-E0984484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03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7DB943-F025-4033-9DDC-6DE682087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F09DFE-E4E2-48C9-8E06-94158BC67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9F16F4-F4A9-4024-B591-50967274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877D0-E5CC-4C30-BE63-108D365A6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C8259F-C16E-4541-BDC5-1CB60AE6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07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95A939-9480-40C3-895C-B58FB014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027814-C6DC-4DDE-BC23-554CFBA3E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297BC4-E96C-421C-A59F-FCDCB03ED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8DFEA9-1AA4-40C4-AB87-77A42F07A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16BCA0-4998-4DB4-B0BC-263827399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10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7881C-CC72-447A-A761-ABC060AB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0F6457-07D6-4FCD-8AA7-238572B388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8E2E06-8D56-4E2C-81CB-6A3B6ED3D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ABFE7F-9CE9-4D64-8742-502852B66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E32D8E-682B-4E5C-A53E-C3053A683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D85387-B774-428D-851E-CEE8B53F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22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48EE4-A39A-468A-A1C2-10B19F50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5F8999-0A5A-42A9-812E-39E5F16F3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AD3738-99E3-4625-8444-26FEDAA61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D742934-CBB5-4885-B4C1-722203C53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1A839D2-0FD9-486E-8586-A0DF3BE80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7187965-5EB3-4D75-AD74-6C2BCFD4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8E73C6-92A8-4173-BE86-E891BF96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C0E066-7CCB-4093-B7F9-2C11999D7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08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7694F-4FDD-4DF4-83E4-69DA10D1C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DA6B92B-2C4C-418B-AE3D-7DCC918F1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B8DA17A-9B93-414E-9EC3-0346355B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C4AFD2-DCC3-4E3D-93A1-65D34A851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66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809988-263C-46D0-9A34-AF8E0FC2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83D46BA-D0D4-4E05-865A-016BDACC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2BBA60-5A1B-43C4-ABF8-F811C902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62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216BF8-3E3C-4C4A-9226-8304FD219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33F96A-8F4C-4EAF-A6C8-C436CA2F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93CB1C-2375-4C7D-A360-5A684FC2A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96AFCC-931F-4688-BD28-72226B2B8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C46920-49C3-4524-AF80-3496D9D6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BC39CD-8C78-427A-AD8A-0F7B913B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90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BDFE3-8915-4BAD-927F-B2A136932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E84C00-401F-4C15-9482-4EB26A4D7F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65D271E-E43C-44B6-B78A-5FE3F954D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BD9A22-0D0C-4040-B14A-760C4551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98409A-D9B5-4B52-9BD2-00115C1F6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A9C859-0C55-4BFB-955E-6A3FE2E5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43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F5FBF21-3F01-4493-8D27-76D964F9D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887F30-FCD4-49D8-A912-5E9C5CA8D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557409-4B8F-481F-AF27-AF264D259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6D390-F2A9-454F-8FF8-21DD19944DBB}" type="datetimeFigureOut">
              <a:rPr lang="fr-FR" smtClean="0"/>
              <a:t>20/02/2023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111A6F-EED9-4962-AF7F-76B258B58B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7B00EB-7169-4A39-9478-FD0037460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EF718-0E19-4BCB-AB8F-DA427135F8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27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738DE5C8-1405-4CFB-BA92-F2F1B1EE9D59}"/>
              </a:ext>
            </a:extLst>
          </p:cNvPr>
          <p:cNvSpPr txBox="1"/>
          <p:nvPr/>
        </p:nvSpPr>
        <p:spPr>
          <a:xfrm>
            <a:off x="7478724" y="264226"/>
            <a:ext cx="1882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Projection vertical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6E03DFA-4FF4-43D8-A8A6-AB9C13EF1A07}"/>
              </a:ext>
            </a:extLst>
          </p:cNvPr>
          <p:cNvSpPr txBox="1"/>
          <p:nvPr/>
        </p:nvSpPr>
        <p:spPr>
          <a:xfrm>
            <a:off x="7350998" y="2668534"/>
            <a:ext cx="2137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Projection horizontal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027794FB-2BCA-439D-94BB-83797F9578EA}"/>
              </a:ext>
            </a:extLst>
          </p:cNvPr>
          <p:cNvGrpSpPr>
            <a:grpSpLocks noChangeAspect="1"/>
          </p:cNvGrpSpPr>
          <p:nvPr/>
        </p:nvGrpSpPr>
        <p:grpSpPr>
          <a:xfrm>
            <a:off x="44480" y="61370"/>
            <a:ext cx="9164834" cy="4679149"/>
            <a:chOff x="44480" y="61370"/>
            <a:chExt cx="9815740" cy="5011472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0290C20B-720F-4BCB-9FD9-380D9883F7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480" y="61370"/>
              <a:ext cx="9815740" cy="5011472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3D2370D-0313-46AF-9137-9437F2F0D7B6}"/>
                </a:ext>
              </a:extLst>
            </p:cNvPr>
            <p:cNvSpPr/>
            <p:nvPr/>
          </p:nvSpPr>
          <p:spPr>
            <a:xfrm>
              <a:off x="1515291" y="1900773"/>
              <a:ext cx="487519" cy="405036"/>
            </a:xfrm>
            <a:prstGeom prst="rect">
              <a:avLst/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423706-4C7B-4D76-A248-3655E5F0172F}"/>
                </a:ext>
              </a:extLst>
            </p:cNvPr>
            <p:cNvSpPr/>
            <p:nvPr/>
          </p:nvSpPr>
          <p:spPr>
            <a:xfrm>
              <a:off x="2002810" y="1900773"/>
              <a:ext cx="576869" cy="405036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E622D6F-0EE0-4C61-8730-B54896706B90}"/>
                </a:ext>
              </a:extLst>
            </p:cNvPr>
            <p:cNvSpPr/>
            <p:nvPr/>
          </p:nvSpPr>
          <p:spPr>
            <a:xfrm>
              <a:off x="6442165" y="2364588"/>
              <a:ext cx="3418055" cy="2708254"/>
            </a:xfrm>
            <a:prstGeom prst="rect">
              <a:avLst/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6E9709-DC50-4294-9CD6-294689A61D6A}"/>
                </a:ext>
              </a:extLst>
            </p:cNvPr>
            <p:cNvSpPr/>
            <p:nvPr/>
          </p:nvSpPr>
          <p:spPr>
            <a:xfrm>
              <a:off x="6450638" y="61708"/>
              <a:ext cx="3409582" cy="2302880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46F7E888-E845-4D83-9BDB-CED4C4125A14}"/>
                </a:ext>
              </a:extLst>
            </p:cNvPr>
            <p:cNvCxnSpPr>
              <a:cxnSpLocks/>
            </p:cNvCxnSpPr>
            <p:nvPr/>
          </p:nvCxnSpPr>
          <p:spPr>
            <a:xfrm>
              <a:off x="7478724" y="2018339"/>
              <a:ext cx="1639150" cy="0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0C3030CA-21F5-4EDB-9EAD-07BD8659C1C8}"/>
                </a:ext>
              </a:extLst>
            </p:cNvPr>
            <p:cNvSpPr txBox="1"/>
            <p:nvPr/>
          </p:nvSpPr>
          <p:spPr>
            <a:xfrm>
              <a:off x="8265291" y="1936477"/>
              <a:ext cx="1325923" cy="395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70C0"/>
                  </a:solidFill>
                </a:rPr>
                <a:t>2 périodes</a:t>
              </a:r>
            </a:p>
          </p:txBody>
        </p: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54F0990F-F317-4857-9934-6421B70E17F5}"/>
                </a:ext>
              </a:extLst>
            </p:cNvPr>
            <p:cNvCxnSpPr>
              <a:cxnSpLocks/>
            </p:cNvCxnSpPr>
            <p:nvPr/>
          </p:nvCxnSpPr>
          <p:spPr>
            <a:xfrm>
              <a:off x="7478724" y="4437145"/>
              <a:ext cx="1526839" cy="0"/>
            </a:xfrm>
            <a:prstGeom prst="straightConnector1">
              <a:avLst/>
            </a:prstGeom>
            <a:ln w="127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29172AB5-6FBB-47A2-A7DF-9C6B9016EDA9}"/>
                </a:ext>
              </a:extLst>
            </p:cNvPr>
            <p:cNvSpPr txBox="1"/>
            <p:nvPr/>
          </p:nvSpPr>
          <p:spPr>
            <a:xfrm>
              <a:off x="8197833" y="4424023"/>
              <a:ext cx="1526840" cy="395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70C0"/>
                  </a:solidFill>
                </a:rPr>
                <a:t>2 périodes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13596A9D-E6F4-414F-BA49-CD24CE3805D6}"/>
                  </a:ext>
                </a:extLst>
              </p:cNvPr>
              <p:cNvSpPr txBox="1"/>
              <p:nvPr/>
            </p:nvSpPr>
            <p:spPr>
              <a:xfrm>
                <a:off x="7350998" y="4696377"/>
                <a:ext cx="4498347" cy="2047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Mire USAF : </a:t>
                </a:r>
              </a:p>
              <a:p>
                <a:r>
                  <a:rPr lang="fr-FR" dirty="0"/>
                  <a:t>Groupe 2, élément 2 : 111,36 </a:t>
                </a:r>
                <a:r>
                  <a:rPr lang="fr-FR" dirty="0" err="1"/>
                  <a:t>um</a:t>
                </a:r>
                <a:r>
                  <a:rPr lang="fr-FR" dirty="0"/>
                  <a:t> par ligne</a:t>
                </a:r>
              </a:p>
              <a:p>
                <a:r>
                  <a:rPr lang="fr-FR" dirty="0"/>
                  <a:t>On mesure 4 lignes (2 périodes)</a:t>
                </a:r>
              </a:p>
              <a:p>
                <a:endParaRPr lang="fr-FR" dirty="0"/>
              </a:p>
              <a:p>
                <a:r>
                  <a:rPr lang="fr-FR" dirty="0"/>
                  <a:t>Vertical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111,36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22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=28,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7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𝑝𝑖𝑥𝑒𝑙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±1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𝑝𝑖𝑥𝑒𝑙</m:t>
                        </m:r>
                      </m:den>
                    </m:f>
                  </m:oMath>
                </a14:m>
                <a:endParaRPr lang="fr-FR" dirty="0"/>
              </a:p>
              <a:p>
                <a:r>
                  <a:rPr lang="fr-FR" dirty="0"/>
                  <a:t>Horizontal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111,36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15 −4 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=28,6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𝑝𝑖𝑥𝑒𝑙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±1,5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𝑝𝑖𝑥𝑒𝑙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13596A9D-E6F4-414F-BA49-CD24CE3805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98" y="4696377"/>
                <a:ext cx="4498347" cy="2047612"/>
              </a:xfrm>
              <a:prstGeom prst="rect">
                <a:avLst/>
              </a:prstGeom>
              <a:blipFill>
                <a:blip r:embed="rId3"/>
                <a:stretch>
                  <a:fillRect l="-1220" t="-1488" b="-8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01614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49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$dupraz</dc:creator>
  <cp:lastModifiedBy>$dupraz</cp:lastModifiedBy>
  <cp:revision>2</cp:revision>
  <dcterms:created xsi:type="dcterms:W3CDTF">2023-02-20T09:45:26Z</dcterms:created>
  <dcterms:modified xsi:type="dcterms:W3CDTF">2023-02-20T09:49:44Z</dcterms:modified>
</cp:coreProperties>
</file>