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1EED21-5EC7-4C60-B0FD-CA21887A76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808BF7E-FEBB-4386-93C9-1643B5E8D6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042E26D-10E9-4F56-BA13-89CF53EFC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A989-40BF-4BAA-8E66-0DD94F74CB06}" type="datetimeFigureOut">
              <a:rPr lang="fr-FR" smtClean="0"/>
              <a:t>28/06/2024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DFC37B9-028A-4331-BDBD-B33D499FC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BA501D6-E466-4D28-9512-C97296A62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BC2C1-D552-4EA2-8A5F-DA8A7D53CE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2654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C3631F-E84A-436E-A080-BBA715180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0E91341-63C0-451F-86F4-669F8E328D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3F07352-4E90-41D0-AE1C-24C38D282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A989-40BF-4BAA-8E66-0DD94F74CB06}" type="datetimeFigureOut">
              <a:rPr lang="fr-FR" smtClean="0"/>
              <a:t>28/06/2024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04678BD-C864-4B31-AAF0-BEEF88ACD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FE7609A-1592-4A95-9BF9-25050A660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BC2C1-D552-4EA2-8A5F-DA8A7D53CE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4558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194897F-DFB1-4105-97D6-5AC1E386B0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19C49A7-B7CB-4064-BF32-F60050D3CC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363FF5-3BF6-431B-B7C1-826A22192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A989-40BF-4BAA-8E66-0DD94F74CB06}" type="datetimeFigureOut">
              <a:rPr lang="fr-FR" smtClean="0"/>
              <a:t>28/06/2024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986441B-6EF6-4BDE-AE50-5AF2B0660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6C6379B-2C05-40C5-A9A1-70A8E9C44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BC2C1-D552-4EA2-8A5F-DA8A7D53CE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9824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A31EDF-4DD6-4473-9A4A-364BB4445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4F4DAE1-15E3-4F6F-B4E8-36577EB1C2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E797602-6B90-4405-8337-57E55EDC5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A989-40BF-4BAA-8E66-0DD94F74CB06}" type="datetimeFigureOut">
              <a:rPr lang="fr-FR" smtClean="0"/>
              <a:t>28/06/2024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4A9BE43-FE7E-4119-9330-F819F8B069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8281C65-8CD2-4D72-9D14-E2B80E179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BC2C1-D552-4EA2-8A5F-DA8A7D53CE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5551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4B67E6-87EF-4EA4-9127-DBA758DD3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1B8D000-4564-431A-8FA8-A5B4DCCC2D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9492663-C85C-4912-8FF9-9F839AB9D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A989-40BF-4BAA-8E66-0DD94F74CB06}" type="datetimeFigureOut">
              <a:rPr lang="fr-FR" smtClean="0"/>
              <a:t>28/06/2024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D1B0EA6-7A43-4A11-949E-95698D4B6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2F5F5E9-505C-4F18-A666-F2676A67D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BC2C1-D552-4EA2-8A5F-DA8A7D53CE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0085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A2B3B0-AA27-44B3-8FC9-3F8B5EECE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D41DB17-6C32-40D6-B14E-C2056F6E81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C14B089-8EAD-4B68-8DAF-9E3C62D2A5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C17F96F-2060-4A0C-B20B-D5B7BCDCE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A989-40BF-4BAA-8E66-0DD94F74CB06}" type="datetimeFigureOut">
              <a:rPr lang="fr-FR" smtClean="0"/>
              <a:t>28/06/2024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DA3205C-71C1-41D3-89D3-C1A95F9C6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81B62FA-BA36-4794-9227-C0BE6AB25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BC2C1-D552-4EA2-8A5F-DA8A7D53CE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9482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EAA1CF-9C33-470F-8239-5FE5A71F5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B0ECEBC-BD8D-4098-A805-FB84276183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EF77201-41C4-4FD4-92A9-B421271875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7B72D6C-1B5F-48D0-B320-24BF5DC704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67A59D9-5DA2-4A14-95C6-F25814884E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D0A5964-E916-4260-815C-4E54F412B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A989-40BF-4BAA-8E66-0DD94F74CB06}" type="datetimeFigureOut">
              <a:rPr lang="fr-FR" smtClean="0"/>
              <a:t>28/06/2024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011E8EB5-3A55-4AAD-A7DB-9BFED9440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47BC112-22CE-4719-867B-EFD95CA64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BC2C1-D552-4EA2-8A5F-DA8A7D53CE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2993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485B07-D2F5-4422-8EB0-E70468DF2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8CA8E16-595E-4592-AA83-982734C04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A989-40BF-4BAA-8E66-0DD94F74CB06}" type="datetimeFigureOut">
              <a:rPr lang="fr-FR" smtClean="0"/>
              <a:t>28/06/2024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E271D81-8208-4456-A800-915659B9B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94155BA-38E1-4907-B4E1-2FD44A7F8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BC2C1-D552-4EA2-8A5F-DA8A7D53CE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3996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D50D348-FBDA-43A5-ACCF-87F80700A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A989-40BF-4BAA-8E66-0DD94F74CB06}" type="datetimeFigureOut">
              <a:rPr lang="fr-FR" smtClean="0"/>
              <a:t>28/06/2024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20ABDAE-E63E-4D01-A52A-2F1811F78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6D96E66-3CC2-4EAE-9071-945AB44CA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BC2C1-D552-4EA2-8A5F-DA8A7D53CE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7761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25DAB9-2A7C-4AF9-A615-82E3EC5CE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7F8463D-7C46-48F7-BF4B-E3725DE09C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99FA81A-621F-46F4-B4CD-28AA33733C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35BD956-EFA5-40D7-97B2-A988667DC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A989-40BF-4BAA-8E66-0DD94F74CB06}" type="datetimeFigureOut">
              <a:rPr lang="fr-FR" smtClean="0"/>
              <a:t>28/06/2024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93EBB50-3BC4-4AF3-BCBA-6CFDEEAE8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B68F97A-CCDF-434B-96FF-A98243938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BC2C1-D552-4EA2-8A5F-DA8A7D53CE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731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163F99-913C-40D9-8F2F-6A56BEB67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C345192-0495-4080-8C36-E462DE5A7F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07494C1-1926-498D-9BB6-DB2E2678E5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B32F2AB-AAC6-478F-8CC3-F7F156109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A989-40BF-4BAA-8E66-0DD94F74CB06}" type="datetimeFigureOut">
              <a:rPr lang="fr-FR" smtClean="0"/>
              <a:t>28/06/2024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37BCDC2-2AEF-4859-95BC-96CB43FD6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0C854D1-B0D5-43E1-A44A-41B78972F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BC2C1-D552-4EA2-8A5F-DA8A7D53CE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9876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5239E29-0D9D-4D00-85E9-8AE3CDAB23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06297FB-E8B9-43D3-B76A-FAFC4CEC2E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676FB46-9EF9-4DF7-8399-F317459926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DDA989-40BF-4BAA-8E66-0DD94F74CB06}" type="datetimeFigureOut">
              <a:rPr lang="fr-FR" smtClean="0"/>
              <a:t>28/06/2024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3E5BB0A-EEC9-4993-86A3-D078412007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3401329-0B0A-4D5D-930D-26C621F107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1BC2C1-D552-4EA2-8A5F-DA8A7D53CE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8828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>
            <a:extLst>
              <a:ext uri="{FF2B5EF4-FFF2-40B4-BE49-F238E27FC236}">
                <a16:creationId xmlns:a16="http://schemas.microsoft.com/office/drawing/2014/main" id="{2473A20C-DF58-4365-B5AD-DE37748911DF}"/>
              </a:ext>
            </a:extLst>
          </p:cNvPr>
          <p:cNvSpPr txBox="1"/>
          <p:nvPr/>
        </p:nvSpPr>
        <p:spPr>
          <a:xfrm>
            <a:off x="9126244" y="692458"/>
            <a:ext cx="6036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3µs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2EA44108-5641-45F7-9BDD-1B2F38E2CC27}"/>
              </a:ext>
            </a:extLst>
          </p:cNvPr>
          <p:cNvSpPr txBox="1"/>
          <p:nvPr/>
        </p:nvSpPr>
        <p:spPr>
          <a:xfrm>
            <a:off x="7874492" y="894879"/>
            <a:ext cx="7190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10 Hz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179FB67B-D564-458A-B378-4A518FEAA6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266" y="0"/>
            <a:ext cx="1094746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697112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</Words>
  <Application>Microsoft Office PowerPoint</Application>
  <PresentationFormat>Grand écran</PresentationFormat>
  <Paragraphs>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Mohamed El Khaldi</dc:creator>
  <cp:lastModifiedBy>Mohamed El Khaldi</cp:lastModifiedBy>
  <cp:revision>2</cp:revision>
  <dcterms:created xsi:type="dcterms:W3CDTF">2024-06-27T12:04:44Z</dcterms:created>
  <dcterms:modified xsi:type="dcterms:W3CDTF">2024-06-28T09:48:26Z</dcterms:modified>
</cp:coreProperties>
</file>