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0" lang="fr-F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Modifiez le style du titre</a:t>
            </a:r>
            <a:endParaRPr b="0" lang="fr-FR" sz="6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002023CA-AA4B-47CA-B417-C44D6EB4B038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6/27/24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10EC913-923E-452F-A40B-E39A40D3ADCB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4" descr=""/>
          <p:cNvPicPr/>
          <p:nvPr/>
        </p:nvPicPr>
        <p:blipFill>
          <a:blip r:embed="rId1"/>
          <a:stretch/>
        </p:blipFill>
        <p:spPr>
          <a:xfrm>
            <a:off x="648000" y="0"/>
            <a:ext cx="10895760" cy="685764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9126360" y="692280"/>
            <a:ext cx="603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3µs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7874640" y="894960"/>
            <a:ext cx="7185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10 Hz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LibreOffice/5.2.7.2$Linux_X86_64 LibreOffice_project/20m0$Build-2</Application>
  <Words>3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2024-06-27T12:04:44Z</dcterms:created>
  <dc:creator>Mohamed El Khaldi</dc:creator>
  <dc:description/>
  <dc:language>en-US</dc:language>
  <cp:lastModifiedBy>Mohamed El Khaldi</cp:lastModifiedBy>
  <dcterms:modified xsi:type="dcterms:W3CDTF">2024-06-27T12:05:06Z</dcterms:modified>
  <cp:revision>1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