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3"/>
    <p:restoredTop sz="96405"/>
  </p:normalViewPr>
  <p:slideViewPr>
    <p:cSldViewPr snapToGrid="0" snapToObjects="1">
      <p:cViewPr varScale="1">
        <p:scale>
          <a:sx n="95" d="100"/>
          <a:sy n="95" d="100"/>
        </p:scale>
        <p:origin x="1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93DA5-9F7F-D84B-867F-92777AEC9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532D64-EBC6-2649-8B38-56A03AB0C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9BD30-F787-664D-8149-3C34269D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86C-BE4B-AE40-8C43-1C48F1F3DC46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7F0417-9E42-9B4A-A358-F954B91F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1B9417-1E90-C34B-A878-D3313557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9EA-314C-9B47-973E-855BB1CA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38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157DB-684C-E14A-8F07-D68C0847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877694-6235-9846-9E26-F68A1CA5E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4BC29-7602-E645-AAC2-05376C3B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86C-BE4B-AE40-8C43-1C48F1F3DC46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FC3228-02E4-414D-8E98-48F4728B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426BEC-C9A2-B848-BF95-619197E3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9EA-314C-9B47-973E-855BB1CA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16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21A384-C22E-134D-B0ED-9B0736124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B0EA8B-2E14-6049-9EA7-2603BAA6D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16822B-3846-BB44-8949-BF3AF0FB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86C-BE4B-AE40-8C43-1C48F1F3DC46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5452F-FD5B-224D-B41A-5B7B2B61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2A45BB-81C6-614B-A2A0-00B34431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9EA-314C-9B47-973E-855BB1CA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95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E3145-45AF-9A4F-B2D0-AC5A4D88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696F0-FC1B-234B-AFA2-DEF78856A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6C2DA6-E139-534B-BB9D-79118A7F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86C-BE4B-AE40-8C43-1C48F1F3DC46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9B603D-99F1-F946-9169-2C72376F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3F3C90-7E00-1840-A95F-4E07C77B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9EA-314C-9B47-973E-855BB1CA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4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4C8AD-45AC-2944-90A6-958D4C94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535A0A-1A71-CE41-92CA-045FC45D3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03DE83-13EE-0546-87A7-7FFC1ED6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86C-BE4B-AE40-8C43-1C48F1F3DC46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E864E9-EC33-304B-9098-E16DC521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F8C5F3-A1CA-AD4B-9B27-C92CE792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9EA-314C-9B47-973E-855BB1CA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8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148A8-393A-8745-860C-838FA933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883034-5C7E-D64E-9950-7E6EFE521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25A003-63AB-F840-8E04-F39FC2D59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CF0330-4530-6746-877B-15816CFB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86C-BE4B-AE40-8C43-1C48F1F3DC46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61957B-D24C-5947-9C45-21308A7C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688CD5-04CF-2542-8FC9-72C00095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9EA-314C-9B47-973E-855BB1CA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4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1C9BE-31FE-7A46-AEAC-261650D6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95DE95-2069-3143-9367-FAD3C4DD1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54E82E-3BDA-874E-A4AB-9FD7F1D06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C621F3-F193-A74D-A111-28BB67D80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962441-E33F-1146-9F89-84373875B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E87691-36D7-6548-8F4A-44EE21F5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86C-BE4B-AE40-8C43-1C48F1F3DC46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E6B76C-4EBA-694C-9EC6-3A42F4D4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638C1E-5C73-9B4A-A7CD-6C738D9A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9EA-314C-9B47-973E-855BB1CA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36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9FE20-4676-8543-914E-F87C84FA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7B80E6-55E6-E345-B881-1283E29E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86C-BE4B-AE40-8C43-1C48F1F3DC46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7403BE-F466-F141-B7AD-0E41EAFF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A46595-E0C9-7C48-AE19-095C1182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9EA-314C-9B47-973E-855BB1CA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30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1C46AC-7639-5240-A1C8-92D33936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86C-BE4B-AE40-8C43-1C48F1F3DC46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D04454-A15D-AB4E-A3DC-A27E2ED0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7A8442-F060-0D4B-BFF4-723C1DDE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9EA-314C-9B47-973E-855BB1CA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08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90C6C-1310-5747-8355-649B575A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1CF34C-1834-7945-9CA3-FFF3289C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7B9FD7-FC81-4349-8F2D-0E20976F2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AFCF6C-9C67-4843-848B-B8E57F21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86C-BE4B-AE40-8C43-1C48F1F3DC46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664284-2513-0148-8379-D518C49F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724554-B95C-9648-BF1A-A30631FD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9EA-314C-9B47-973E-855BB1CA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70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DCCA2-4F60-1A4F-884C-C493FB4D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304121-82F4-024E-A9F7-96A63E998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A7CDB9-048A-5647-8F32-C4336429E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CECA0E-6F81-DD44-A9C7-A1062826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86C-BE4B-AE40-8C43-1C48F1F3DC46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5416A7-B8E5-E644-B00A-B081D6E2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0A895F-383F-AF41-8AE0-C9DCD114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59EA-314C-9B47-973E-855BB1CA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4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0CA700-666F-1C45-A3C7-83FB750F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2360F6-1463-4E48-9A18-87035CBA3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428108-CC25-D349-9117-5F9CA31AF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786C-BE4B-AE40-8C43-1C48F1F3DC46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53B1B0-1079-064C-B29A-31FDF27EA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F70B0A-3FAD-E54C-9ACD-F4A62802F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59EA-314C-9B47-973E-855BB1CA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90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DDD4F-3058-E44A-ABA0-8DD95CA72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45A90F-296F-2147-84C7-F28CD82BF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Données du 19/20 avril 2023</a:t>
            </a:r>
          </a:p>
        </p:txBody>
      </p:sp>
    </p:spTree>
    <p:extLst>
      <p:ext uri="{BB962C8B-B14F-4D97-AF65-F5344CB8AC3E}">
        <p14:creationId xmlns:p14="http://schemas.microsoft.com/office/powerpoint/2010/main" val="351660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B4F83-DA1B-AF4C-B6EA-FCCFB4C3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169"/>
          </a:xfrm>
        </p:spPr>
        <p:txBody>
          <a:bodyPr>
            <a:normAutofit fontScale="90000"/>
          </a:bodyPr>
          <a:lstStyle/>
          <a:p>
            <a:r>
              <a:rPr lang="fr-FR" dirty="0"/>
              <a:t>Données du 19 avril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447911-F953-CE40-8639-3D96CC6A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446" y="1667435"/>
            <a:ext cx="4482353" cy="4509528"/>
          </a:xfrm>
        </p:spPr>
        <p:txBody>
          <a:bodyPr/>
          <a:lstStyle/>
          <a:p>
            <a:r>
              <a:rPr lang="fr-FR" dirty="0"/>
              <a:t>Quad scan = QP12=[-3.07 +3,16]</a:t>
            </a:r>
          </a:p>
          <a:p>
            <a:r>
              <a:rPr lang="fr-FR" dirty="0"/>
              <a:t>TL SST2 avec QP3 = 0.8A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94D8D6-E115-DC47-A738-303508EF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624"/>
            <a:ext cx="71882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5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63FC2-252C-0F45-9922-1DEF321D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Données du 19 avril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128B1E-EAD3-FA42-B3FB-21D4AB510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Reconstruction TLSST1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5CD9F5-1E26-F344-91A8-910CC3F1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75" y="1964539"/>
            <a:ext cx="6204346" cy="43473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8D0955-90FA-D94C-9788-96B8A2BA2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871" y="1867787"/>
            <a:ext cx="6317129" cy="47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3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775040-A5F6-CA4D-99AF-242ADF5A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Données du 20 avril …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A92AB36-FEF2-B94E-AD32-5C388AFC8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856" y="2384659"/>
            <a:ext cx="5422900" cy="40132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F8F689-943F-4147-B83E-6E678E9F42E4}"/>
              </a:ext>
            </a:extLst>
          </p:cNvPr>
          <p:cNvSpPr txBox="1"/>
          <p:nvPr/>
        </p:nvSpPr>
        <p:spPr>
          <a:xfrm>
            <a:off x="1627094" y="1853007"/>
            <a:ext cx="229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TLSST1 sans quad</a:t>
            </a:r>
          </a:p>
        </p:txBody>
      </p:sp>
    </p:spTree>
    <p:extLst>
      <p:ext uri="{BB962C8B-B14F-4D97-AF65-F5344CB8AC3E}">
        <p14:creationId xmlns:p14="http://schemas.microsoft.com/office/powerpoint/2010/main" val="301805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D55A5-64E6-2E44-97F3-DAE04B5E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Quad scan … </a:t>
            </a:r>
            <a:r>
              <a:rPr lang="fr-FR" dirty="0">
                <a:sym typeface="Wingdings" pitchFamily="2" charset="2"/>
              </a:rPr>
              <a:t>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58C7A8-769B-784A-A8D0-B3D0F2737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756" y="2738157"/>
            <a:ext cx="5822636" cy="37547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FBB4E09-0B58-4443-A5A0-170B62D717E1}"/>
              </a:ext>
            </a:extLst>
          </p:cNvPr>
          <p:cNvSpPr txBox="1"/>
          <p:nvPr/>
        </p:nvSpPr>
        <p:spPr>
          <a:xfrm>
            <a:off x="1062318" y="221876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180A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23AC6C-F5E8-0542-BC35-9941CD572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63" y="-126906"/>
            <a:ext cx="4846917" cy="36351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90655E-3BDF-B84E-9BD3-8F67DDD7B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463" y="3222811"/>
            <a:ext cx="4904896" cy="36351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4615C4C-548C-9947-8E85-C376987733B6}"/>
              </a:ext>
            </a:extLst>
          </p:cNvPr>
          <p:cNvSpPr txBox="1"/>
          <p:nvPr/>
        </p:nvSpPr>
        <p:spPr>
          <a:xfrm>
            <a:off x="8361524" y="5019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200A</a:t>
            </a:r>
          </a:p>
        </p:txBody>
      </p:sp>
    </p:spTree>
    <p:extLst>
      <p:ext uri="{BB962C8B-B14F-4D97-AF65-F5344CB8AC3E}">
        <p14:creationId xmlns:p14="http://schemas.microsoft.com/office/powerpoint/2010/main" val="321434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B8DC8-E4F9-9341-85E2-B258D68C9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32A3F66-88BD-2540-80C1-367F4CA70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9526" y="2163763"/>
            <a:ext cx="5422900" cy="40132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811AAE-934D-894A-9E80-53AB616D9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8" y="2325875"/>
            <a:ext cx="5196205" cy="38510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C5326B0-CD2C-1A41-9A78-B44646F1E0D7}"/>
              </a:ext>
            </a:extLst>
          </p:cNvPr>
          <p:cNvSpPr txBox="1"/>
          <p:nvPr/>
        </p:nvSpPr>
        <p:spPr>
          <a:xfrm>
            <a:off x="2216218" y="265892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220A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3A3E72-CFFF-B742-9487-94DBF8F44D95}"/>
              </a:ext>
            </a:extLst>
          </p:cNvPr>
          <p:cNvSpPr txBox="1"/>
          <p:nvPr/>
        </p:nvSpPr>
        <p:spPr>
          <a:xfrm>
            <a:off x="8150853" y="188366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220A</a:t>
            </a:r>
          </a:p>
        </p:txBody>
      </p:sp>
    </p:spTree>
    <p:extLst>
      <p:ext uri="{BB962C8B-B14F-4D97-AF65-F5344CB8AC3E}">
        <p14:creationId xmlns:p14="http://schemas.microsoft.com/office/powerpoint/2010/main" val="389919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1F8C4-0FDC-764E-B4C5-11F2A8D7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QP#1 par Sophie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5F7172-2B49-C642-9B46-9C32FD40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59B72D-0177-EE43-A2C5-2D1400D27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08" y="1429749"/>
            <a:ext cx="8448115" cy="54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70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7490</TotalTime>
  <Words>52</Words>
  <Application>Microsoft Macintosh PowerPoint</Application>
  <PresentationFormat>Grand écran</PresentationFormat>
  <Paragraphs>14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Données du 19 avril</vt:lpstr>
      <vt:lpstr>Données du 19 avril</vt:lpstr>
      <vt:lpstr>Données du 20 avril …</vt:lpstr>
      <vt:lpstr>Quad scan … </vt:lpstr>
      <vt:lpstr>Présentation PowerPoint</vt:lpstr>
      <vt:lpstr>Analyse QP#1 par Sophie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11</cp:revision>
  <dcterms:created xsi:type="dcterms:W3CDTF">2023-04-20T09:03:08Z</dcterms:created>
  <dcterms:modified xsi:type="dcterms:W3CDTF">2023-04-25T13:53:44Z</dcterms:modified>
</cp:coreProperties>
</file>