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CDC4-134F-413E-BAE9-838F9FA78E8C}" type="datetimeFigureOut">
              <a:rPr lang="fr-FR" smtClean="0"/>
              <a:t>04/04/2022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E9FB-4D22-43E8-9C1D-FED77A724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6174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CDC4-134F-413E-BAE9-838F9FA78E8C}" type="datetimeFigureOut">
              <a:rPr lang="fr-FR" smtClean="0"/>
              <a:t>04/04/2022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E9FB-4D22-43E8-9C1D-FED77A724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605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CDC4-134F-413E-BAE9-838F9FA78E8C}" type="datetimeFigureOut">
              <a:rPr lang="fr-FR" smtClean="0"/>
              <a:t>04/04/2022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E9FB-4D22-43E8-9C1D-FED77A724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1272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CDC4-134F-413E-BAE9-838F9FA78E8C}" type="datetimeFigureOut">
              <a:rPr lang="fr-FR" smtClean="0"/>
              <a:t>04/04/2022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E9FB-4D22-43E8-9C1D-FED77A724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4535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CDC4-134F-413E-BAE9-838F9FA78E8C}" type="datetimeFigureOut">
              <a:rPr lang="fr-FR" smtClean="0"/>
              <a:t>04/04/2022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E9FB-4D22-43E8-9C1D-FED77A724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9532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CDC4-134F-413E-BAE9-838F9FA78E8C}" type="datetimeFigureOut">
              <a:rPr lang="fr-FR" smtClean="0"/>
              <a:t>04/04/2022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E9FB-4D22-43E8-9C1D-FED77A724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353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CDC4-134F-413E-BAE9-838F9FA78E8C}" type="datetimeFigureOut">
              <a:rPr lang="fr-FR" smtClean="0"/>
              <a:t>04/04/2022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E9FB-4D22-43E8-9C1D-FED77A724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188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CDC4-134F-413E-BAE9-838F9FA78E8C}" type="datetimeFigureOut">
              <a:rPr lang="fr-FR" smtClean="0"/>
              <a:t>04/04/2022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E9FB-4D22-43E8-9C1D-FED77A724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8528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CDC4-134F-413E-BAE9-838F9FA78E8C}" type="datetimeFigureOut">
              <a:rPr lang="fr-FR" smtClean="0"/>
              <a:t>04/04/2022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E9FB-4D22-43E8-9C1D-FED77A724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1712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CDC4-134F-413E-BAE9-838F9FA78E8C}" type="datetimeFigureOut">
              <a:rPr lang="fr-FR" smtClean="0"/>
              <a:t>04/04/2022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E9FB-4D22-43E8-9C1D-FED77A724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5521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3CDC4-134F-413E-BAE9-838F9FA78E8C}" type="datetimeFigureOut">
              <a:rPr lang="fr-FR" smtClean="0"/>
              <a:t>04/04/2022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E9FB-4D22-43E8-9C1D-FED77A724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3330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3CDC4-134F-413E-BAE9-838F9FA78E8C}" type="datetimeFigureOut">
              <a:rPr lang="fr-FR" smtClean="0"/>
              <a:t>04/04/2022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DE9FB-4D22-43E8-9C1D-FED77A724A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315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86" y="0"/>
            <a:ext cx="11348814" cy="1325563"/>
          </a:xfrm>
        </p:spPr>
        <p:txBody>
          <a:bodyPr>
            <a:normAutofit/>
          </a:bodyPr>
          <a:lstStyle/>
          <a:p>
            <a:r>
              <a:rPr lang="fr-FR" b="1" dirty="0"/>
              <a:t>Planning </a:t>
            </a:r>
            <a:r>
              <a:rPr lang="fr-FR" b="1" dirty="0" err="1" smtClean="0"/>
              <a:t>linac</a:t>
            </a:r>
            <a:r>
              <a:rPr lang="fr-FR" b="1" dirty="0" smtClean="0"/>
              <a:t> </a:t>
            </a:r>
            <a:r>
              <a:rPr lang="fr-FR" b="1" dirty="0">
                <a:highlight>
                  <a:srgbClr val="00FFFF"/>
                </a:highlight>
              </a:rPr>
              <a:t>semaine du 4 avril</a:t>
            </a:r>
            <a:r>
              <a:rPr lang="fr-FR" b="1" dirty="0"/>
              <a:t/>
            </a:r>
            <a:br>
              <a:rPr lang="fr-FR" b="1" dirty="0"/>
            </a:br>
            <a:r>
              <a:rPr lang="fr-FR" b="1" dirty="0">
                <a:highlight>
                  <a:srgbClr val="FF0000"/>
                </a:highlight>
              </a:rPr>
              <a:t>Casemate fermée </a:t>
            </a:r>
            <a:r>
              <a:rPr lang="fr-FR" b="1" dirty="0"/>
              <a:t>du </a:t>
            </a:r>
            <a:r>
              <a:rPr lang="fr-FR" b="1" dirty="0" smtClean="0"/>
              <a:t>lundi 16h </a:t>
            </a:r>
            <a:r>
              <a:rPr lang="fr-FR" b="1" dirty="0"/>
              <a:t>au </a:t>
            </a:r>
            <a:r>
              <a:rPr lang="fr-FR" b="1" dirty="0" smtClean="0"/>
              <a:t>jeudi </a:t>
            </a:r>
            <a:r>
              <a:rPr lang="fr-FR" b="1" dirty="0"/>
              <a:t>soir 19h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3700" y="1325562"/>
            <a:ext cx="11297540" cy="5360987"/>
          </a:xfrm>
          <a:ln w="117475">
            <a:solidFill>
              <a:schemeClr val="accent2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/>
              <a:t>	Mesure alignement, et intervention canon</a:t>
            </a:r>
            <a:endParaRPr lang="fr-FR" b="1" dirty="0"/>
          </a:p>
          <a:p>
            <a:r>
              <a:rPr lang="fr-FR" b="1" dirty="0"/>
              <a:t>Lundi 4 avril </a:t>
            </a:r>
            <a:r>
              <a:rPr lang="fr-FR" dirty="0"/>
              <a:t>: </a:t>
            </a:r>
            <a:r>
              <a:rPr lang="fr-FR" dirty="0" smtClean="0"/>
              <a:t>Intervention mécanique le matin voire la journée, </a:t>
            </a:r>
            <a:r>
              <a:rPr lang="fr-FR" dirty="0"/>
              <a:t>éventuellement redémarrage </a:t>
            </a:r>
            <a:r>
              <a:rPr lang="fr-FR" dirty="0" smtClean="0"/>
              <a:t>technique si intervention mécanique terminé (M. </a:t>
            </a:r>
            <a:r>
              <a:rPr lang="fr-FR" dirty="0" err="1" smtClean="0"/>
              <a:t>Omeich</a:t>
            </a:r>
            <a:r>
              <a:rPr lang="fr-FR" dirty="0" smtClean="0"/>
              <a:t> et JN. </a:t>
            </a:r>
            <a:r>
              <a:rPr lang="fr-FR" dirty="0" err="1" smtClean="0"/>
              <a:t>Cayla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Réunion générale </a:t>
            </a:r>
            <a:r>
              <a:rPr lang="fr-FR" dirty="0" err="1" smtClean="0"/>
              <a:t>ThomX</a:t>
            </a:r>
            <a:r>
              <a:rPr lang="fr-FR" dirty="0" smtClean="0"/>
              <a:t> l’après midi</a:t>
            </a:r>
          </a:p>
          <a:p>
            <a:pPr lvl="1"/>
            <a:r>
              <a:rPr lang="fr-FR" dirty="0" smtClean="0"/>
              <a:t>14h intervention des gens de Soleil pour la cavité RF</a:t>
            </a:r>
          </a:p>
          <a:p>
            <a:pPr lvl="1"/>
            <a:r>
              <a:rPr lang="fr-FR" dirty="0" smtClean="0"/>
              <a:t>Changement du hublot ? (VS)</a:t>
            </a:r>
            <a:endParaRPr lang="fr-FR" dirty="0"/>
          </a:p>
          <a:p>
            <a:r>
              <a:rPr lang="fr-FR" b="1" dirty="0"/>
              <a:t>Mardi </a:t>
            </a:r>
            <a:r>
              <a:rPr lang="fr-FR" b="1" dirty="0" smtClean="0"/>
              <a:t>5 avril </a:t>
            </a:r>
            <a:r>
              <a:rPr lang="fr-FR" b="1" dirty="0"/>
              <a:t>: </a:t>
            </a:r>
            <a:r>
              <a:rPr lang="fr-FR" dirty="0"/>
              <a:t>Validation alignement en </a:t>
            </a:r>
            <a:r>
              <a:rPr lang="fr-FR" dirty="0" smtClean="0"/>
              <a:t>faisceau si la </a:t>
            </a:r>
            <a:r>
              <a:rPr lang="fr-FR" dirty="0" err="1" smtClean="0"/>
              <a:t>meca</a:t>
            </a:r>
            <a:r>
              <a:rPr lang="fr-FR" dirty="0" smtClean="0"/>
              <a:t>  est ok (C. Bruni, S. Chance, JN </a:t>
            </a:r>
            <a:r>
              <a:rPr lang="fr-FR" dirty="0" err="1" smtClean="0"/>
              <a:t>Cayla</a:t>
            </a:r>
            <a:r>
              <a:rPr lang="fr-FR" dirty="0" smtClean="0"/>
              <a:t>)</a:t>
            </a:r>
            <a:endParaRPr lang="fr-FR" dirty="0"/>
          </a:p>
          <a:p>
            <a:r>
              <a:rPr lang="fr-FR" b="1" dirty="0"/>
              <a:t>Mercredi 6</a:t>
            </a:r>
            <a:r>
              <a:rPr lang="fr-FR" dirty="0"/>
              <a:t> </a:t>
            </a:r>
            <a:r>
              <a:rPr lang="fr-FR" b="1" dirty="0" smtClean="0"/>
              <a:t>avril</a:t>
            </a:r>
            <a:r>
              <a:rPr lang="fr-FR" dirty="0" smtClean="0"/>
              <a:t> : </a:t>
            </a:r>
            <a:r>
              <a:rPr lang="fr-FR" dirty="0"/>
              <a:t>Validation alignement en </a:t>
            </a:r>
            <a:r>
              <a:rPr lang="fr-FR" dirty="0" smtClean="0"/>
              <a:t>faisceau (C. Bruni, H. </a:t>
            </a:r>
            <a:r>
              <a:rPr lang="fr-FR" dirty="0" err="1" smtClean="0"/>
              <a:t>Guler</a:t>
            </a:r>
            <a:r>
              <a:rPr lang="fr-FR" dirty="0" smtClean="0"/>
              <a:t>, JN </a:t>
            </a:r>
            <a:r>
              <a:rPr lang="fr-FR" dirty="0" err="1" smtClean="0"/>
              <a:t>Cayla</a:t>
            </a:r>
            <a:r>
              <a:rPr lang="fr-FR" dirty="0" smtClean="0"/>
              <a:t>)</a:t>
            </a:r>
            <a:endParaRPr lang="fr-FR" dirty="0"/>
          </a:p>
          <a:p>
            <a:r>
              <a:rPr lang="fr-FR" b="1" dirty="0"/>
              <a:t>Jeudi </a:t>
            </a:r>
            <a:r>
              <a:rPr lang="fr-FR" b="1" dirty="0" smtClean="0"/>
              <a:t>7 avril</a:t>
            </a:r>
            <a:r>
              <a:rPr lang="fr-FR" dirty="0" smtClean="0"/>
              <a:t>: </a:t>
            </a:r>
            <a:r>
              <a:rPr lang="fr-FR" dirty="0"/>
              <a:t>si les mesures sont finies, et non </a:t>
            </a:r>
            <a:r>
              <a:rPr lang="fr-FR" dirty="0" smtClean="0"/>
              <a:t>concluantes, </a:t>
            </a:r>
            <a:r>
              <a:rPr lang="fr-FR" dirty="0"/>
              <a:t>prévoir vider </a:t>
            </a:r>
            <a:r>
              <a:rPr lang="fr-FR" dirty="0" smtClean="0"/>
              <a:t>SF6 (vu avec </a:t>
            </a:r>
            <a:r>
              <a:rPr lang="fr-FR" dirty="0" err="1" smtClean="0"/>
              <a:t>Christofer</a:t>
            </a:r>
            <a:r>
              <a:rPr lang="fr-FR" dirty="0" smtClean="0"/>
              <a:t> (MO)) sinon faisceau (H. </a:t>
            </a:r>
            <a:r>
              <a:rPr lang="fr-FR" dirty="0" err="1" smtClean="0"/>
              <a:t>Guler</a:t>
            </a:r>
            <a:r>
              <a:rPr lang="fr-FR" dirty="0" smtClean="0"/>
              <a:t>, S. Chance, JN. </a:t>
            </a:r>
            <a:r>
              <a:rPr lang="fr-FR" dirty="0" err="1" smtClean="0"/>
              <a:t>Cayla</a:t>
            </a:r>
            <a:r>
              <a:rPr lang="fr-FR" dirty="0" smtClean="0"/>
              <a:t>)</a:t>
            </a:r>
            <a:endParaRPr lang="fr-FR" dirty="0"/>
          </a:p>
          <a:p>
            <a:r>
              <a:rPr lang="fr-FR" b="1" dirty="0"/>
              <a:t>Vendredi 8 </a:t>
            </a:r>
            <a:r>
              <a:rPr lang="fr-FR" b="1" dirty="0" smtClean="0"/>
              <a:t>avril </a:t>
            </a:r>
            <a:r>
              <a:rPr lang="fr-FR" dirty="0" smtClean="0"/>
              <a:t>: 9h visite RIF (ND</a:t>
            </a:r>
            <a:r>
              <a:rPr lang="fr-FR" dirty="0" smtClean="0"/>
              <a:t>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087078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Grand écran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Planning linac semaine du 4 avril Casemate fermée du lundi 16h au jeudi soir 19h</vt:lpstr>
    </vt:vector>
  </TitlesOfParts>
  <Company>cnrs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linac semaine du 4 avril Casemate fermée du lundi 16h au jeudi soir 19h</dc:title>
  <dc:creator>Sophie Cavalier</dc:creator>
  <cp:lastModifiedBy>Sophie Cavalier</cp:lastModifiedBy>
  <cp:revision>1</cp:revision>
  <dcterms:created xsi:type="dcterms:W3CDTF">2022-04-04T08:49:32Z</dcterms:created>
  <dcterms:modified xsi:type="dcterms:W3CDTF">2022-04-04T08:49:42Z</dcterms:modified>
</cp:coreProperties>
</file>