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793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69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81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3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56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15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57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84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0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30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17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7D569-1B31-433B-B063-1AA13A8854C9}" type="datetimeFigureOut">
              <a:rPr lang="fr-FR" smtClean="0"/>
              <a:t>26/11/2021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5A4F-B40F-4823-9A82-BA03182DF4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53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Réunion planning </a:t>
            </a:r>
            <a:r>
              <a:rPr lang="fr-FR" dirty="0" err="1" smtClean="0"/>
              <a:t>commissioning</a:t>
            </a:r>
            <a:r>
              <a:rPr lang="fr-FR" dirty="0" smtClean="0"/>
              <a:t> </a:t>
            </a:r>
            <a:r>
              <a:rPr lang="fr-FR" dirty="0" err="1" smtClean="0"/>
              <a:t>Linac</a:t>
            </a:r>
            <a:r>
              <a:rPr lang="fr-FR" dirty="0" smtClean="0"/>
              <a:t> THOMX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26/11/21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1524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fr-FR" dirty="0" smtClean="0"/>
              <a:t>Bilan de la semaine écoulée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6733" y="1102406"/>
            <a:ext cx="11217067" cy="555476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Mesure stabilité laser en début de semaine en pointé, réduite par la suite mercredi </a:t>
            </a:r>
          </a:p>
          <a:p>
            <a:r>
              <a:rPr lang="fr-FR" dirty="0" smtClean="0"/>
              <a:t>Les hublots laser retirés, le faisceau est devenu très instable </a:t>
            </a:r>
            <a:r>
              <a:rPr lang="fr-FR" dirty="0" smtClean="0">
                <a:sym typeface="Wingdings" panose="05000000000000000000" pitchFamily="2" charset="2"/>
              </a:rPr>
              <a:t> il faut capoter et garder le hublot (+ extinction des pompes primaires ?)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Transport laser 114 </a:t>
            </a:r>
            <a:r>
              <a:rPr lang="fr-FR" dirty="0" err="1" smtClean="0">
                <a:sym typeface="Wingdings" panose="05000000000000000000" pitchFamily="2" charset="2"/>
              </a:rPr>
              <a:t>uJ</a:t>
            </a:r>
            <a:r>
              <a:rPr lang="fr-FR" dirty="0" smtClean="0">
                <a:sym typeface="Wingdings" panose="05000000000000000000" pitchFamily="2" charset="2"/>
              </a:rPr>
              <a:t> -&gt; 50 </a:t>
            </a:r>
            <a:r>
              <a:rPr lang="fr-FR" dirty="0" err="1" smtClean="0">
                <a:sym typeface="Wingdings" panose="05000000000000000000" pitchFamily="2" charset="2"/>
              </a:rPr>
              <a:t>uJ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(</a:t>
            </a:r>
            <a:r>
              <a:rPr lang="fr-FR" dirty="0" err="1" smtClean="0">
                <a:sym typeface="Wingdings" panose="05000000000000000000" pitchFamily="2" charset="2"/>
              </a:rPr>
              <a:t>défocalisation</a:t>
            </a:r>
            <a:r>
              <a:rPr lang="fr-FR" dirty="0" smtClean="0">
                <a:sym typeface="Wingdings" panose="05000000000000000000" pitchFamily="2" charset="2"/>
              </a:rPr>
              <a:t> du laser + optimiser timing dans impulsion RF)</a:t>
            </a:r>
            <a:endParaRPr lang="fr-FR" dirty="0" smtClean="0"/>
          </a:p>
          <a:p>
            <a:r>
              <a:rPr lang="fr-FR" dirty="0" smtClean="0"/>
              <a:t>Alignement (EG) bon en début de semaine en bougeant les </a:t>
            </a:r>
            <a:r>
              <a:rPr lang="fr-FR" dirty="0" err="1" smtClean="0"/>
              <a:t>solenoïdes</a:t>
            </a:r>
            <a:r>
              <a:rPr lang="fr-FR" dirty="0" smtClean="0"/>
              <a:t>, En bougeant le hublot les alignements ont changé, jeudi mise en place des </a:t>
            </a:r>
            <a:r>
              <a:rPr lang="fr-FR" dirty="0" err="1" smtClean="0"/>
              <a:t>steerers</a:t>
            </a:r>
            <a:r>
              <a:rPr lang="fr-FR" dirty="0" smtClean="0"/>
              <a:t>, besoin de reprise en faisceau. Faire le point avec Viktor.</a:t>
            </a:r>
          </a:p>
          <a:p>
            <a:r>
              <a:rPr lang="fr-FR" dirty="0" err="1" smtClean="0"/>
              <a:t>Cyclage</a:t>
            </a:r>
            <a:r>
              <a:rPr lang="fr-FR" dirty="0" smtClean="0"/>
              <a:t> des </a:t>
            </a:r>
            <a:r>
              <a:rPr lang="fr-FR" dirty="0" err="1" smtClean="0"/>
              <a:t>dipoles</a:t>
            </a:r>
            <a:r>
              <a:rPr lang="fr-FR" dirty="0" smtClean="0"/>
              <a:t> et des </a:t>
            </a:r>
            <a:r>
              <a:rPr lang="fr-FR" dirty="0" err="1" smtClean="0"/>
              <a:t>quadrupoles</a:t>
            </a:r>
            <a:r>
              <a:rPr lang="fr-FR" dirty="0" smtClean="0"/>
              <a:t>. Reste un rémanent d’environ 20 Gauss pour les </a:t>
            </a:r>
            <a:r>
              <a:rPr lang="fr-FR" dirty="0" err="1" smtClean="0"/>
              <a:t>dipoles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Documents mesures des jauges envoyés</a:t>
            </a:r>
          </a:p>
          <a:p>
            <a:r>
              <a:rPr lang="fr-FR" dirty="0" smtClean="0"/>
              <a:t>Contrôle radioprotection jeudi : retour sous un mois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1930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3262" y="117297"/>
            <a:ext cx="11707026" cy="1044931"/>
          </a:xfrm>
        </p:spPr>
        <p:txBody>
          <a:bodyPr/>
          <a:lstStyle/>
          <a:p>
            <a:r>
              <a:rPr lang="fr-FR" dirty="0" smtClean="0"/>
              <a:t>Planning semaine suivante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3261" y="1102406"/>
            <a:ext cx="11809575" cy="5563313"/>
          </a:xfrm>
        </p:spPr>
        <p:txBody>
          <a:bodyPr/>
          <a:lstStyle/>
          <a:p>
            <a:r>
              <a:rPr lang="fr-FR" dirty="0" smtClean="0"/>
              <a:t>Lundi / Mardi : Fermeture casemate</a:t>
            </a:r>
          </a:p>
          <a:p>
            <a:pPr lvl="1"/>
            <a:r>
              <a:rPr lang="fr-FR" dirty="0" smtClean="0"/>
              <a:t>Développement interface Alexandre</a:t>
            </a:r>
          </a:p>
          <a:p>
            <a:pPr lvl="1"/>
            <a:r>
              <a:rPr lang="fr-FR" dirty="0" smtClean="0"/>
              <a:t>Alignement Solénoïdes (3 méthodes), prises de données (HG, EG, CB), éteindre la section, passage des superviseurs LRI en fin d’après-midi</a:t>
            </a:r>
          </a:p>
          <a:p>
            <a:r>
              <a:rPr lang="fr-FR" dirty="0" smtClean="0"/>
              <a:t>Mercredi : Fermeture casemate</a:t>
            </a:r>
          </a:p>
          <a:p>
            <a:pPr lvl="1"/>
            <a:r>
              <a:rPr lang="fr-FR" dirty="0" smtClean="0"/>
              <a:t>Tests sur les </a:t>
            </a:r>
            <a:r>
              <a:rPr lang="fr-FR" dirty="0" err="1" smtClean="0"/>
              <a:t>redpitayas</a:t>
            </a:r>
            <a:r>
              <a:rPr lang="fr-FR" dirty="0" smtClean="0"/>
              <a:t> (HG, VC, KD) + photodiode</a:t>
            </a:r>
          </a:p>
          <a:p>
            <a:r>
              <a:rPr lang="fr-FR" dirty="0" smtClean="0"/>
              <a:t>Jeudi / Vendredi :</a:t>
            </a:r>
          </a:p>
          <a:p>
            <a:pPr lvl="1"/>
            <a:r>
              <a:rPr lang="fr-FR" dirty="0" smtClean="0"/>
              <a:t>Energie en fonction des deux phases canon et section (HG, SC, MJ, MO) Fermeture casemate</a:t>
            </a:r>
            <a:endParaRPr lang="fr-FR" dirty="0"/>
          </a:p>
          <a:p>
            <a:pPr lvl="1"/>
            <a:r>
              <a:rPr lang="fr-FR" dirty="0" smtClean="0"/>
              <a:t>Vendredi pour une demi-journée : Intervention de Patrick Alexandre sur les </a:t>
            </a:r>
            <a:r>
              <a:rPr lang="fr-FR" dirty="0" err="1" smtClean="0"/>
              <a:t>EPs</a:t>
            </a:r>
            <a:r>
              <a:rPr lang="fr-FR" dirty="0" smtClean="0"/>
              <a:t>. Ouverture casemate.</a:t>
            </a:r>
          </a:p>
        </p:txBody>
      </p:sp>
    </p:spTree>
    <p:extLst>
      <p:ext uri="{BB962C8B-B14F-4D97-AF65-F5344CB8AC3E}">
        <p14:creationId xmlns:p14="http://schemas.microsoft.com/office/powerpoint/2010/main" val="671985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82766"/>
            <a:ext cx="10515600" cy="5194197"/>
          </a:xfrm>
        </p:spPr>
        <p:txBody>
          <a:bodyPr/>
          <a:lstStyle/>
          <a:p>
            <a:r>
              <a:rPr lang="fr-FR" dirty="0" smtClean="0"/>
              <a:t>Réfléchir à la méthode pour annuler le champ du dipôle</a:t>
            </a:r>
          </a:p>
          <a:p>
            <a:r>
              <a:rPr lang="fr-FR" dirty="0" smtClean="0"/>
              <a:t>Valeurs de charge différentes entre Faraday </a:t>
            </a:r>
            <a:r>
              <a:rPr lang="fr-FR" dirty="0" err="1" smtClean="0"/>
              <a:t>Cup</a:t>
            </a:r>
            <a:r>
              <a:rPr lang="fr-FR" dirty="0" smtClean="0"/>
              <a:t> et </a:t>
            </a:r>
            <a:r>
              <a:rPr lang="fr-FR" dirty="0" err="1" smtClean="0"/>
              <a:t>ICTs</a:t>
            </a:r>
            <a:r>
              <a:rPr lang="fr-FR" dirty="0" smtClean="0"/>
              <a:t> : finir </a:t>
            </a:r>
            <a:r>
              <a:rPr lang="fr-FR" dirty="0" err="1" smtClean="0"/>
              <a:t>etalonnage</a:t>
            </a:r>
            <a:r>
              <a:rPr lang="fr-FR" dirty="0" smtClean="0"/>
              <a:t> propre des systèmes </a:t>
            </a:r>
          </a:p>
          <a:p>
            <a:r>
              <a:rPr lang="fr-FR" dirty="0" smtClean="0"/>
              <a:t>Réunion mesures de charge à prévoir</a:t>
            </a:r>
          </a:p>
          <a:p>
            <a:r>
              <a:rPr lang="fr-FR" dirty="0" smtClean="0"/>
              <a:t>Etudes additionnelles sur jauges et mu </a:t>
            </a:r>
            <a:r>
              <a:rPr lang="fr-FR" dirty="0" err="1" smtClean="0"/>
              <a:t>metal</a:t>
            </a:r>
            <a:r>
              <a:rPr lang="fr-FR" dirty="0" smtClean="0"/>
              <a:t> en cours</a:t>
            </a:r>
          </a:p>
          <a:p>
            <a:r>
              <a:rPr lang="fr-FR" dirty="0" smtClean="0"/>
              <a:t>Vannes en faisceau </a:t>
            </a:r>
            <a:r>
              <a:rPr lang="fr-FR" dirty="0" smtClean="0">
                <a:sym typeface="Wingdings" panose="05000000000000000000" pitchFamily="2" charset="2"/>
              </a:rPr>
              <a:t> Besoin intervention </a:t>
            </a:r>
            <a:r>
              <a:rPr lang="fr-FR" dirty="0" err="1" smtClean="0">
                <a:sym typeface="Wingdings" panose="05000000000000000000" pitchFamily="2" charset="2"/>
              </a:rPr>
              <a:t>Nourredine</a:t>
            </a:r>
            <a:r>
              <a:rPr lang="fr-FR" dirty="0" smtClean="0">
                <a:sym typeface="Wingdings" panose="05000000000000000000" pitchFamily="2" charset="2"/>
              </a:rPr>
              <a:t> et tests à planifier avec Bruno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3262" y="117297"/>
            <a:ext cx="11707026" cy="1044931"/>
          </a:xfrm>
        </p:spPr>
        <p:txBody>
          <a:bodyPr/>
          <a:lstStyle/>
          <a:p>
            <a:r>
              <a:rPr lang="fr-FR" dirty="0" smtClean="0"/>
              <a:t>Actions futures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4275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292</Words>
  <Application>Microsoft Office PowerPoint</Application>
  <PresentationFormat>Grand écran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Thème Office</vt:lpstr>
      <vt:lpstr>Réunion planning commissioning Linac THOMX</vt:lpstr>
      <vt:lpstr>Bilan de la semaine écoulée</vt:lpstr>
      <vt:lpstr>Planning semaine suivante</vt:lpstr>
      <vt:lpstr>Actions futures</vt:lpstr>
    </vt:vector>
  </TitlesOfParts>
  <Company>cnrs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planning THOMX</dc:title>
  <dc:creator>Sophie Cavalier</dc:creator>
  <cp:lastModifiedBy>Sophie Cavalier</cp:lastModifiedBy>
  <cp:revision>11</cp:revision>
  <dcterms:created xsi:type="dcterms:W3CDTF">2021-11-26T13:12:13Z</dcterms:created>
  <dcterms:modified xsi:type="dcterms:W3CDTF">2021-11-26T14:49:05Z</dcterms:modified>
</cp:coreProperties>
</file>