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343"/>
    <p:restoredTop sz="96405"/>
  </p:normalViewPr>
  <p:slideViewPr>
    <p:cSldViewPr snapToGrid="0" snapToObjects="1">
      <p:cViewPr varScale="1">
        <p:scale>
          <a:sx n="61" d="100"/>
          <a:sy n="61" d="100"/>
        </p:scale>
        <p:origin x="224" y="1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075BAC-A291-0747-BF62-4A5E0DD127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B57129C-FEE2-8441-82C1-28A89754DB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E664D2-1000-7C41-A362-E0DB30910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1144-DAE9-784C-81D9-BA4F16AC2B80}" type="datetimeFigureOut">
              <a:rPr lang="fr-FR" smtClean="0"/>
              <a:t>08/10/2021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1BB2EF-B83F-FF4D-B656-4C6C61FDD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A9952A-FB45-924A-822C-E2498F49E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CA5D7-A686-074D-96B6-CB592A46B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6170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7976C7-15DE-CB43-866D-F17B32188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EBEE103-D2F4-AB47-9BA5-02C834C2AD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F9FD8A-7976-A048-94E5-4DD759D3F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1144-DAE9-784C-81D9-BA4F16AC2B80}" type="datetimeFigureOut">
              <a:rPr lang="fr-FR" smtClean="0"/>
              <a:t>08/10/2021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4F3BF8A-2DAC-D348-8D84-7B33D1809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4F91DD-E359-5142-9976-953DA028D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CA5D7-A686-074D-96B6-CB592A46B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3102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961B28F-05B8-B74A-8423-83EE73CBFB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535AAF1-CAAD-7B45-85FC-DD0DEE418D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DCBB06-CA21-444E-8592-3E8381A48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1144-DAE9-784C-81D9-BA4F16AC2B80}" type="datetimeFigureOut">
              <a:rPr lang="fr-FR" smtClean="0"/>
              <a:t>08/10/2021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38C13E-9C42-054F-A18B-AD9FCF8FE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AED99A-7893-A748-A51F-C2784D7D7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CA5D7-A686-074D-96B6-CB592A46B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6034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090F0B-6173-4049-AA38-A8809C4F5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576E14-290D-DB46-A209-B328B788D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C0D105-814B-5F47-80DE-DBAABA009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1144-DAE9-784C-81D9-BA4F16AC2B80}" type="datetimeFigureOut">
              <a:rPr lang="fr-FR" smtClean="0"/>
              <a:t>08/10/2021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5B0F85-73A1-6F45-BA64-BF3DD75E5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CB0EA1-11D8-0142-BF7A-31F0B25C7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CA5D7-A686-074D-96B6-CB592A46B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8189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33192D-1B7B-E644-A0C6-0A0E5512A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72A56A5-0FCF-FB48-918E-9DEA6F772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29BAA0-284F-EB4C-9737-1C35BDA14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1144-DAE9-784C-81D9-BA4F16AC2B80}" type="datetimeFigureOut">
              <a:rPr lang="fr-FR" smtClean="0"/>
              <a:t>08/10/2021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D3CCA4-8038-7140-B121-E6936C3BB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B4ABBEB-1D84-534C-B390-AF38042A7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CA5D7-A686-074D-96B6-CB592A46B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160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117F3F-D539-8440-897F-3BF7DA87B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66A30C-CF5D-DB4E-888E-D0D12D565D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056DA14-646C-D942-A683-080C56097C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D0E2D9A-7A00-9840-BC90-1BF9B06F8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1144-DAE9-784C-81D9-BA4F16AC2B80}" type="datetimeFigureOut">
              <a:rPr lang="fr-FR" smtClean="0"/>
              <a:t>08/10/2021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2A66F26-A98A-E942-B18A-A0E0CA395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50D57D2-4010-9440-B78E-72662AEF5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CA5D7-A686-074D-96B6-CB592A46B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81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854F49-0239-E64A-ACA2-997D112A2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8EA72C8-0B26-9444-A5CD-5ECDE6C4C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FAEE990-FA5C-304D-8205-CE0A474637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8ED67E-FFC4-1447-86F5-6AA726936F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E55A072-4F9D-284A-B0D0-CF4479EC6B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46F16B0-72B3-6D46-93B7-6646FA408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1144-DAE9-784C-81D9-BA4F16AC2B80}" type="datetimeFigureOut">
              <a:rPr lang="fr-FR" smtClean="0"/>
              <a:t>08/10/2021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6627A4D-01F4-1F40-A3BA-2D0641C1F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81F0666-339D-DE4C-BD74-15A4B2B51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CA5D7-A686-074D-96B6-CB592A46B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22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43C803-5630-A446-9EFC-758E41408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36F9A03-FCBE-C14B-80BA-952B3746C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1144-DAE9-784C-81D9-BA4F16AC2B80}" type="datetimeFigureOut">
              <a:rPr lang="fr-FR" smtClean="0"/>
              <a:t>08/10/2021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418CD99-FF30-A54C-B9C5-1DE7076D6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32780B7-6A91-6E49-B69E-BC5EC5AEA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CA5D7-A686-074D-96B6-CB592A46B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6397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23106E5-7F4F-2748-B093-F80D1D49F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1144-DAE9-784C-81D9-BA4F16AC2B80}" type="datetimeFigureOut">
              <a:rPr lang="fr-FR" smtClean="0"/>
              <a:t>08/10/2021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120AF68-C947-7A4E-AB3C-29DD56262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8A880C-AEF2-024A-9024-E842CD273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CA5D7-A686-074D-96B6-CB592A46B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8732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0E4FB7-FB0F-C346-8C48-784E0A394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E0F7B2-F765-324A-AF79-CC67A7384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779069C-4AC4-524C-87FB-88947F1E9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A74435D-FB41-B348-B002-65D268FA5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1144-DAE9-784C-81D9-BA4F16AC2B80}" type="datetimeFigureOut">
              <a:rPr lang="fr-FR" smtClean="0"/>
              <a:t>08/10/2021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3524876-1779-3147-B3C5-8085EB29B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3C141BF-BF62-6F40-A036-A7C5B4F8A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CA5D7-A686-074D-96B6-CB592A46B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9459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5339DC-7A8D-C542-A0B2-A0ACD3767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9CD82F7-49F9-BB47-BB5C-2ECBDD256E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DDB25EA-3B2E-B247-8522-3CF63F74A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F751EE5-3A8E-EE45-AF3D-7B310DF1B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1144-DAE9-784C-81D9-BA4F16AC2B80}" type="datetimeFigureOut">
              <a:rPr lang="fr-FR" smtClean="0"/>
              <a:t>08/10/2021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F25C4FC-4438-EC43-88BD-D15C4E49E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26A435B-4B53-5E40-A253-A0E67CFF7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CA5D7-A686-074D-96B6-CB592A46B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6439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2B19D27-4647-4C44-8175-9C21FDCBC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0F1A98D-04EB-B745-AC47-3907C589C5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25347ED-D900-4041-8840-067E72199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D1144-DAE9-784C-81D9-BA4F16AC2B80}" type="datetimeFigureOut">
              <a:rPr lang="fr-FR" smtClean="0"/>
              <a:t>08/10/2021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C500DD-2CB4-9C40-BEB7-F7AA98B07A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DBCB1B-7DE7-2C49-9EE7-3B63D03D23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CA5D7-A686-074D-96B6-CB592A46B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83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614104-1161-104A-9ADB-0FDEFB78D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736" y="-16858"/>
            <a:ext cx="10515600" cy="793115"/>
          </a:xfrm>
        </p:spPr>
        <p:txBody>
          <a:bodyPr/>
          <a:lstStyle/>
          <a:p>
            <a:r>
              <a:rPr lang="fr-FR" dirty="0"/>
              <a:t>Bilan du 8 octobre 2021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3B5F38-50DE-0442-A05C-71F58362B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755" y="593386"/>
            <a:ext cx="6589245" cy="6264614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fr-FR" sz="1200" dirty="0"/>
              <a:t>Modulateur/RF</a:t>
            </a:r>
          </a:p>
          <a:p>
            <a:pPr lvl="1">
              <a:buFontTx/>
              <a:buChar char="-"/>
            </a:pPr>
            <a:r>
              <a:rPr lang="fr-FR" sz="1200" dirty="0"/>
              <a:t>Interlock modulateur est à nouveau survenu cette semaine</a:t>
            </a:r>
          </a:p>
          <a:p>
            <a:pPr lvl="1">
              <a:buFontTx/>
              <a:buChar char="-"/>
            </a:pPr>
            <a:r>
              <a:rPr lang="fr-FR" sz="1200" dirty="0"/>
              <a:t>Corrélé avec le fonctionnement des pompes ?</a:t>
            </a:r>
          </a:p>
          <a:p>
            <a:pPr>
              <a:buFontTx/>
              <a:buChar char="-"/>
            </a:pPr>
            <a:r>
              <a:rPr lang="fr-FR" sz="1200" dirty="0"/>
              <a:t>Faisceau</a:t>
            </a:r>
          </a:p>
          <a:p>
            <a:pPr lvl="1">
              <a:buFontTx/>
              <a:buChar char="-"/>
            </a:pPr>
            <a:r>
              <a:rPr lang="fr-FR" sz="1200" dirty="0"/>
              <a:t>Lundi : </a:t>
            </a:r>
          </a:p>
          <a:p>
            <a:pPr lvl="2">
              <a:buFontTx/>
              <a:buChar char="-"/>
            </a:pPr>
            <a:r>
              <a:rPr lang="fr-FR" sz="1200" dirty="0"/>
              <a:t>alignement laser, problème d’interlock vide, 1</a:t>
            </a:r>
            <a:r>
              <a:rPr lang="fr-FR" sz="1200" baseline="30000" dirty="0"/>
              <a:t>e</a:t>
            </a:r>
            <a:r>
              <a:rPr lang="fr-FR" sz="1200" dirty="0"/>
              <a:t>-6 (PP1 5</a:t>
            </a:r>
            <a:r>
              <a:rPr lang="fr-FR" sz="1200" baseline="30000" dirty="0"/>
              <a:t>e</a:t>
            </a:r>
            <a:r>
              <a:rPr lang="fr-FR" sz="1200" dirty="0"/>
              <a:t>-5mbar)</a:t>
            </a:r>
          </a:p>
          <a:p>
            <a:pPr lvl="2">
              <a:buFontTx/>
              <a:buChar char="-"/>
            </a:pPr>
            <a:r>
              <a:rPr lang="fr-FR" sz="1200" dirty="0"/>
              <a:t>ouverture du </a:t>
            </a:r>
            <a:r>
              <a:rPr lang="fr-FR" sz="1200" dirty="0" err="1"/>
              <a:t>shutter</a:t>
            </a:r>
            <a:r>
              <a:rPr lang="fr-FR" sz="1200" dirty="0"/>
              <a:t> en fin d’après midi, recherche de la phase et visualisation du faisceau sur le premier écran</a:t>
            </a:r>
          </a:p>
          <a:p>
            <a:pPr lvl="2">
              <a:buFontTx/>
              <a:buChar char="-"/>
            </a:pPr>
            <a:r>
              <a:rPr lang="fr-FR" sz="1200" dirty="0"/>
              <a:t>Test des alims</a:t>
            </a:r>
          </a:p>
          <a:p>
            <a:pPr lvl="1">
              <a:buFontTx/>
              <a:buChar char="-"/>
            </a:pPr>
            <a:r>
              <a:rPr lang="fr-FR" sz="1200" dirty="0"/>
              <a:t>Mardi</a:t>
            </a:r>
          </a:p>
          <a:p>
            <a:pPr lvl="2">
              <a:buFontTx/>
              <a:buChar char="-"/>
            </a:pPr>
            <a:r>
              <a:rPr lang="fr-FR" sz="1200" dirty="0"/>
              <a:t>Réglage des ICT</a:t>
            </a:r>
          </a:p>
          <a:p>
            <a:pPr lvl="2">
              <a:buFontTx/>
              <a:buChar char="-"/>
            </a:pPr>
            <a:r>
              <a:rPr lang="fr-FR" sz="1200" dirty="0"/>
              <a:t>Montée progressive du champ </a:t>
            </a:r>
            <a:r>
              <a:rPr lang="fr-FR" sz="1200" dirty="0" err="1"/>
              <a:t>solénoides</a:t>
            </a:r>
            <a:endParaRPr lang="fr-FR" sz="1200" dirty="0"/>
          </a:p>
          <a:p>
            <a:pPr lvl="1">
              <a:buFontTx/>
              <a:buChar char="-"/>
            </a:pPr>
            <a:r>
              <a:rPr lang="fr-FR" sz="1200" dirty="0"/>
              <a:t>Mercredi</a:t>
            </a:r>
          </a:p>
          <a:p>
            <a:pPr lvl="2">
              <a:buFontTx/>
              <a:buChar char="-"/>
            </a:pPr>
            <a:r>
              <a:rPr lang="fr-FR" sz="1200" dirty="0"/>
              <a:t>Première  estimation énergie avec le </a:t>
            </a:r>
            <a:r>
              <a:rPr lang="fr-FR" sz="1200" dirty="0" err="1"/>
              <a:t>steerer</a:t>
            </a:r>
            <a:r>
              <a:rPr lang="fr-FR" sz="1200" dirty="0"/>
              <a:t> en sortie </a:t>
            </a:r>
            <a:r>
              <a:rPr lang="fr-FR" sz="1200" dirty="0" err="1"/>
              <a:t>linac</a:t>
            </a:r>
            <a:r>
              <a:rPr lang="fr-FR" sz="1200" dirty="0"/>
              <a:t> : 4-4.5 MeV</a:t>
            </a:r>
          </a:p>
          <a:p>
            <a:pPr lvl="2">
              <a:buFontTx/>
              <a:buChar char="-"/>
            </a:pPr>
            <a:r>
              <a:rPr lang="fr-FR" sz="1200" dirty="0"/>
              <a:t>Mise en service de la section LIL</a:t>
            </a:r>
          </a:p>
          <a:p>
            <a:pPr lvl="2">
              <a:buFontTx/>
              <a:buChar char="-"/>
            </a:pPr>
            <a:r>
              <a:rPr lang="fr-FR" sz="1200" dirty="0"/>
              <a:t>Vérification des puissances RF sur chaque équipement</a:t>
            </a:r>
          </a:p>
          <a:p>
            <a:pPr lvl="2">
              <a:buFontTx/>
              <a:buChar char="-"/>
            </a:pPr>
            <a:r>
              <a:rPr lang="fr-FR" sz="1200" dirty="0"/>
              <a:t>Faisceau visualisé sur l’ICT sortie section et sur l’écran sortie section </a:t>
            </a:r>
            <a:r>
              <a:rPr lang="fr-FR" sz="1200" dirty="0">
                <a:sym typeface="Wingdings" pitchFamily="2" charset="2"/>
              </a:rPr>
              <a:t> estimation énergie 37 MeV</a:t>
            </a:r>
          </a:p>
          <a:p>
            <a:pPr lvl="1">
              <a:buFontTx/>
              <a:buChar char="-"/>
            </a:pPr>
            <a:r>
              <a:rPr lang="fr-FR" sz="1200" dirty="0"/>
              <a:t>Jeudi</a:t>
            </a:r>
          </a:p>
          <a:p>
            <a:pPr lvl="2">
              <a:buFontTx/>
              <a:buChar char="-"/>
            </a:pPr>
            <a:r>
              <a:rPr lang="fr-FR" sz="1200" dirty="0"/>
              <a:t>Reprise des procédures d’alignement du faisceau</a:t>
            </a:r>
          </a:p>
          <a:p>
            <a:pPr lvl="2">
              <a:buFontTx/>
              <a:buChar char="-"/>
            </a:pPr>
            <a:r>
              <a:rPr lang="fr-FR" sz="1200" dirty="0"/>
              <a:t>Premier scan charge/phase</a:t>
            </a:r>
          </a:p>
          <a:p>
            <a:pPr lvl="2">
              <a:buFontTx/>
              <a:buChar char="-"/>
            </a:pPr>
            <a:r>
              <a:rPr lang="fr-FR" sz="1200" dirty="0"/>
              <a:t> Scan automatisé le de la mesure d’énergie </a:t>
            </a:r>
            <a:r>
              <a:rPr lang="fr-FR" sz="1200" dirty="0">
                <a:sym typeface="Wingdings" pitchFamily="2" charset="2"/>
              </a:rPr>
              <a:t> pas finie</a:t>
            </a:r>
          </a:p>
          <a:p>
            <a:pPr lvl="1">
              <a:buFontTx/>
              <a:buChar char="-"/>
            </a:pPr>
            <a:r>
              <a:rPr lang="fr-FR" sz="1200" dirty="0">
                <a:sym typeface="Wingdings" pitchFamily="2" charset="2"/>
              </a:rPr>
              <a:t>Vendredi :</a:t>
            </a:r>
          </a:p>
          <a:p>
            <a:pPr lvl="2">
              <a:buFontTx/>
              <a:buChar char="-"/>
            </a:pPr>
            <a:r>
              <a:rPr lang="fr-FR" sz="1200" dirty="0">
                <a:sym typeface="Wingdings" pitchFamily="2" charset="2"/>
              </a:rPr>
              <a:t>Mesure du pointé du laser 0.5-0.7mm (important)</a:t>
            </a:r>
          </a:p>
          <a:p>
            <a:pPr lvl="2">
              <a:buFontTx/>
              <a:buChar char="-"/>
            </a:pPr>
            <a:r>
              <a:rPr lang="fr-FR" sz="1200" dirty="0"/>
              <a:t>Tests à 1Hz, plus stable à 130-250 </a:t>
            </a:r>
            <a:r>
              <a:rPr lang="fr-FR" sz="1200" dirty="0" err="1"/>
              <a:t>um</a:t>
            </a:r>
            <a:r>
              <a:rPr lang="fr-FR" sz="1200" dirty="0"/>
              <a:t> </a:t>
            </a:r>
            <a:r>
              <a:rPr lang="fr-FR" sz="1200" dirty="0">
                <a:sym typeface="Wingdings" pitchFamily="2" charset="2"/>
              </a:rPr>
              <a:t> tests systématiques à faire, capotage ?</a:t>
            </a:r>
          </a:p>
          <a:p>
            <a:pPr lvl="2">
              <a:buFontTx/>
              <a:buChar char="-"/>
            </a:pPr>
            <a:r>
              <a:rPr lang="fr-FR" sz="1200" dirty="0">
                <a:sym typeface="Wingdings" pitchFamily="2" charset="2"/>
              </a:rPr>
              <a:t>HF canon jusqu’à 0.75dB</a:t>
            </a:r>
            <a:endParaRPr lang="fr-FR" sz="1200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1B8431D5-B834-6249-8E88-057C959375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0251" y="3895488"/>
            <a:ext cx="2962512" cy="2962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B4795AAC-0F94-5645-99CE-1741901245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5751" y="252959"/>
            <a:ext cx="2042265" cy="181056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B4D4D44F-EE25-084D-AC16-B2B27BE665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8881" y="379700"/>
            <a:ext cx="1969049" cy="1478283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DD950117-02AD-8E4A-ADA3-2F8D5E5CF8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4426" y="2253902"/>
            <a:ext cx="2089150" cy="1568450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DEBF655A-415A-504B-B1DB-A33C291B1B2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7445"/>
                    </a14:imgEffect>
                    <a14:imgEffect>
                      <a14:brightnessContrast bright="96000" contrast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997988" y="2212402"/>
            <a:ext cx="3100625" cy="1671149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2737429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60F8C1-78FA-0B43-8F75-757E2A86C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Actions futures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8F1C86B-FC40-DE4F-92C7-2C8F6D43A8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09036"/>
            <a:ext cx="10918371" cy="5390147"/>
          </a:xfrm>
        </p:spPr>
        <p:txBody>
          <a:bodyPr>
            <a:normAutofit fontScale="77500" lnSpcReduction="20000"/>
          </a:bodyPr>
          <a:lstStyle/>
          <a:p>
            <a:pPr>
              <a:buFontTx/>
              <a:buChar char="-"/>
            </a:pPr>
            <a:r>
              <a:rPr lang="fr-FR" dirty="0"/>
              <a:t>Pilotage à distance / acquisition</a:t>
            </a:r>
          </a:p>
          <a:p>
            <a:pPr lvl="1"/>
            <a:r>
              <a:rPr lang="fr-FR" sz="2800" dirty="0"/>
              <a:t>Amélioration (interlock, </a:t>
            </a:r>
            <a:r>
              <a:rPr lang="fr-FR" sz="2800" dirty="0" err="1"/>
              <a:t>profibus</a:t>
            </a:r>
            <a:r>
              <a:rPr lang="fr-FR" sz="2800" dirty="0"/>
              <a:t>, rafraichissement vide) ?</a:t>
            </a:r>
          </a:p>
          <a:p>
            <a:pPr lvl="2"/>
            <a:r>
              <a:rPr lang="fr-FR" sz="2800" dirty="0"/>
              <a:t>IHM alim n’update plus le courant relu</a:t>
            </a:r>
          </a:p>
          <a:p>
            <a:pPr lvl="2"/>
            <a:r>
              <a:rPr lang="fr-FR" sz="2800" dirty="0">
                <a:sym typeface="Wingdings" pitchFamily="2" charset="2"/>
              </a:rPr>
              <a:t>Difficultés arrêt et redémarrage des alims</a:t>
            </a:r>
          </a:p>
          <a:p>
            <a:pPr lvl="2"/>
            <a:r>
              <a:rPr lang="fr-FR" sz="2800" dirty="0">
                <a:sym typeface="Wingdings" pitchFamily="2" charset="2"/>
              </a:rPr>
              <a:t>Entrée </a:t>
            </a:r>
            <a:r>
              <a:rPr lang="fr-FR" sz="2800" dirty="0" err="1">
                <a:sym typeface="Wingdings" pitchFamily="2" charset="2"/>
              </a:rPr>
              <a:t>elog</a:t>
            </a:r>
            <a:r>
              <a:rPr lang="fr-FR" sz="2800" dirty="0">
                <a:sym typeface="Wingdings" pitchFamily="2" charset="2"/>
              </a:rPr>
              <a:t>, préciser personnes impliquées dans la journée, date, objectif</a:t>
            </a:r>
          </a:p>
          <a:p>
            <a:pPr lvl="2"/>
            <a:r>
              <a:rPr lang="fr-FR" sz="2800" dirty="0">
                <a:sym typeface="Wingdings" pitchFamily="2" charset="2"/>
              </a:rPr>
              <a:t>Faire 1 dossier par jour et y mettre les données</a:t>
            </a:r>
          </a:p>
          <a:p>
            <a:r>
              <a:rPr lang="fr-FR" dirty="0"/>
              <a:t>Faisceau</a:t>
            </a:r>
          </a:p>
          <a:p>
            <a:pPr lvl="1"/>
            <a:r>
              <a:rPr lang="fr-FR" dirty="0"/>
              <a:t>Objectifs : alignement de la tête de machine en faisceau, mise en service des BPM pour aider à cet objectif, optimiser la transmission et l’alignement dans la section, augmenter l’énergie finale (moteur du déphaseur)</a:t>
            </a:r>
          </a:p>
          <a:p>
            <a:pPr lvl="1"/>
            <a:r>
              <a:rPr lang="fr-FR" dirty="0"/>
              <a:t>Lundi : Sophie</a:t>
            </a:r>
            <a:r>
              <a:rPr lang="fr-FR" dirty="0">
                <a:sym typeface="Wingdings" pitchFamily="2" charset="2"/>
              </a:rPr>
              <a:t> /Maher</a:t>
            </a:r>
            <a:endParaRPr lang="fr-FR" dirty="0"/>
          </a:p>
          <a:p>
            <a:pPr lvl="1"/>
            <a:r>
              <a:rPr lang="fr-FR" dirty="0"/>
              <a:t>Mardi : Sophie</a:t>
            </a:r>
            <a:r>
              <a:rPr lang="fr-FR" dirty="0">
                <a:sym typeface="Wingdings" pitchFamily="2" charset="2"/>
              </a:rPr>
              <a:t> /Maher</a:t>
            </a:r>
          </a:p>
          <a:p>
            <a:pPr lvl="1"/>
            <a:r>
              <a:rPr lang="fr-FR" dirty="0">
                <a:sym typeface="Wingdings" pitchFamily="2" charset="2"/>
              </a:rPr>
              <a:t>Mercredi : </a:t>
            </a:r>
            <a:r>
              <a:rPr lang="fr-FR" dirty="0" err="1">
                <a:sym typeface="Wingdings" pitchFamily="2" charset="2"/>
              </a:rPr>
              <a:t>Hayg</a:t>
            </a:r>
            <a:r>
              <a:rPr lang="fr-FR" dirty="0">
                <a:sym typeface="Wingdings" pitchFamily="2" charset="2"/>
              </a:rPr>
              <a:t>/Maher</a:t>
            </a:r>
          </a:p>
          <a:p>
            <a:pPr lvl="1"/>
            <a:r>
              <a:rPr lang="fr-FR" dirty="0">
                <a:sym typeface="Wingdings" pitchFamily="2" charset="2"/>
              </a:rPr>
              <a:t>Jeudi/vendredi : Maher, intervention éléments pulsés</a:t>
            </a:r>
            <a:endParaRPr lang="fr-FR" dirty="0"/>
          </a:p>
          <a:p>
            <a:r>
              <a:rPr lang="fr-FR" dirty="0">
                <a:sym typeface="Wingdings" pitchFamily="2" charset="2"/>
              </a:rPr>
              <a:t>Rappel : Interruption pour éléments pulsés (salle ouverte) les </a:t>
            </a:r>
            <a:r>
              <a:rPr lang="fr-FR" dirty="0"/>
              <a:t>jeudi/vendredi 14/15/21/22 octobre</a:t>
            </a:r>
            <a:endParaRPr lang="fr-FR" dirty="0">
              <a:sym typeface="Wingdings" pitchFamily="2" charset="2"/>
            </a:endParaRPr>
          </a:p>
          <a:p>
            <a:pPr lvl="1"/>
            <a:r>
              <a:rPr lang="fr-FR" dirty="0"/>
              <a:t>Co-activité laser FP possible </a:t>
            </a:r>
            <a:r>
              <a:rPr lang="fr-FR" dirty="0">
                <a:sym typeface="Wingdings" pitchFamily="2" charset="2"/>
              </a:rPr>
              <a:t>?</a:t>
            </a:r>
            <a:endParaRPr lang="fr-FR" dirty="0"/>
          </a:p>
          <a:p>
            <a:pPr lvl="1"/>
            <a:r>
              <a:rPr lang="fr-FR" dirty="0"/>
              <a:t>Co-activité travaux sous sols ?</a:t>
            </a:r>
          </a:p>
          <a:p>
            <a:pPr lvl="1"/>
            <a:r>
              <a:rPr lang="fr-FR" dirty="0" err="1"/>
              <a:t>Chassis</a:t>
            </a:r>
            <a:r>
              <a:rPr lang="fr-FR" dirty="0"/>
              <a:t> </a:t>
            </a:r>
            <a:r>
              <a:rPr lang="fr-FR" dirty="0" err="1"/>
              <a:t>profibus</a:t>
            </a:r>
            <a:r>
              <a:rPr lang="fr-FR" dirty="0"/>
              <a:t> immobilisé pour sauvegarde jeudi et vendredi </a:t>
            </a:r>
          </a:p>
          <a:p>
            <a:pPr lvl="1"/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1638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6B9DCF-1821-8C40-AECB-21040742B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849034-B796-EF49-B170-4808689F5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D36DFE1-A94E-A54A-AC9F-1B00D3B857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031" y="1513311"/>
            <a:ext cx="6512277" cy="4884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7829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22135</TotalTime>
  <Words>319</Words>
  <Application>Microsoft Macintosh PowerPoint</Application>
  <PresentationFormat>Grand écran</PresentationFormat>
  <Paragraphs>42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Bilan du 8 octobre 2021</vt:lpstr>
      <vt:lpstr>Actions futures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Microsoft Office User</cp:lastModifiedBy>
  <cp:revision>67</cp:revision>
  <cp:lastPrinted>2021-07-23T10:55:04Z</cp:lastPrinted>
  <dcterms:created xsi:type="dcterms:W3CDTF">2021-06-17T08:56:25Z</dcterms:created>
  <dcterms:modified xsi:type="dcterms:W3CDTF">2021-10-09T09:26:41Z</dcterms:modified>
</cp:coreProperties>
</file>