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094" y="-5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BC96-1E03-4F55-8520-8707E03F1119}" type="datetimeFigureOut">
              <a:rPr lang="fr-FR" smtClean="0"/>
              <a:t>19/05/2014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F97E-036B-48AD-A46F-CFB327A2FE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5910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BC96-1E03-4F55-8520-8707E03F1119}" type="datetimeFigureOut">
              <a:rPr lang="fr-FR" smtClean="0"/>
              <a:t>19/05/2014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F97E-036B-48AD-A46F-CFB327A2FE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668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BC96-1E03-4F55-8520-8707E03F1119}" type="datetimeFigureOut">
              <a:rPr lang="fr-FR" smtClean="0"/>
              <a:t>19/05/2014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F97E-036B-48AD-A46F-CFB327A2FE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8338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BC96-1E03-4F55-8520-8707E03F1119}" type="datetimeFigureOut">
              <a:rPr lang="fr-FR" smtClean="0"/>
              <a:t>19/05/2014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F97E-036B-48AD-A46F-CFB327A2FE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182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BC96-1E03-4F55-8520-8707E03F1119}" type="datetimeFigureOut">
              <a:rPr lang="fr-FR" smtClean="0"/>
              <a:t>19/05/2014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F97E-036B-48AD-A46F-CFB327A2FE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547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BC96-1E03-4F55-8520-8707E03F1119}" type="datetimeFigureOut">
              <a:rPr lang="fr-FR" smtClean="0"/>
              <a:t>19/05/2014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F97E-036B-48AD-A46F-CFB327A2FE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0580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BC96-1E03-4F55-8520-8707E03F1119}" type="datetimeFigureOut">
              <a:rPr lang="fr-FR" smtClean="0"/>
              <a:t>19/05/2014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F97E-036B-48AD-A46F-CFB327A2FE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895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BC96-1E03-4F55-8520-8707E03F1119}" type="datetimeFigureOut">
              <a:rPr lang="fr-FR" smtClean="0"/>
              <a:t>19/05/2014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F97E-036B-48AD-A46F-CFB327A2FE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5589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BC96-1E03-4F55-8520-8707E03F1119}" type="datetimeFigureOut">
              <a:rPr lang="fr-FR" smtClean="0"/>
              <a:t>19/05/2014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F97E-036B-48AD-A46F-CFB327A2FE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7246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BC96-1E03-4F55-8520-8707E03F1119}" type="datetimeFigureOut">
              <a:rPr lang="fr-FR" smtClean="0"/>
              <a:t>19/05/2014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F97E-036B-48AD-A46F-CFB327A2FE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534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BC96-1E03-4F55-8520-8707E03F1119}" type="datetimeFigureOut">
              <a:rPr lang="fr-FR" smtClean="0"/>
              <a:t>19/05/2014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F97E-036B-48AD-A46F-CFB327A2FE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0874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9BC96-1E03-4F55-8520-8707E03F1119}" type="datetimeFigureOut">
              <a:rPr lang="fr-FR" smtClean="0"/>
              <a:t>19/05/2014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5F97E-036B-48AD-A46F-CFB327A2FE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6680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r>
              <a:rPr lang="fr-FR" dirty="0" smtClean="0"/>
              <a:t>Conditionnement circulateur RF et canon PHIN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14-15-16 mai 2014</a:t>
            </a:r>
          </a:p>
          <a:p>
            <a:r>
              <a:rPr lang="fr-FR" dirty="0" smtClean="0"/>
              <a:t>HM PL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4517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fr-FR" dirty="0" smtClean="0"/>
              <a:t>Pic, </a:t>
            </a:r>
            <a:r>
              <a:rPr lang="fr-FR" dirty="0" err="1" smtClean="0"/>
              <a:t>Prc</a:t>
            </a:r>
            <a:r>
              <a:rPr lang="fr-FR" dirty="0" smtClean="0"/>
              <a:t>, </a:t>
            </a:r>
            <a:r>
              <a:rPr lang="fr-FR" dirty="0" err="1" smtClean="0"/>
              <a:t>Pbc</a:t>
            </a:r>
            <a:r>
              <a:rPr lang="fr-FR" dirty="0" smtClean="0"/>
              <a:t>=f(HT)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48610"/>
            <a:ext cx="4176464" cy="2544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748610"/>
            <a:ext cx="4290318" cy="2400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408" y="4149080"/>
            <a:ext cx="4185592" cy="2395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9" y="4149080"/>
            <a:ext cx="4290319" cy="2395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6156176" y="5517232"/>
            <a:ext cx="283853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12,6 kV /300 W ~  81 MV/m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20018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" y="282575"/>
            <a:ext cx="8748713" cy="629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539552" y="582742"/>
            <a:ext cx="70724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10 kV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932040" y="403875"/>
            <a:ext cx="70724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11 kV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72067" y="3861048"/>
            <a:ext cx="70724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12 kV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4935623" y="3845076"/>
            <a:ext cx="88197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12,6 kV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2870041" y="1772816"/>
            <a:ext cx="477823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92D050"/>
                </a:solidFill>
              </a:rPr>
              <a:t>Prc</a:t>
            </a:r>
            <a:endParaRPr lang="fr-FR" dirty="0">
              <a:solidFill>
                <a:srgbClr val="92D05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821886" y="836712"/>
            <a:ext cx="45397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Pic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381282" y="603994"/>
            <a:ext cx="46038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FF0000"/>
                </a:solidFill>
              </a:rPr>
              <a:t>Pik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979712" y="1736953"/>
            <a:ext cx="48763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Prk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7380312" y="4139788"/>
            <a:ext cx="52290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FF0000"/>
                </a:solidFill>
              </a:rPr>
              <a:t>Pbc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300192" y="4283804"/>
            <a:ext cx="48763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Prk</a:t>
            </a:r>
            <a:endParaRPr lang="fr-FR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58473" y="5085184"/>
            <a:ext cx="477823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92D050"/>
                </a:solidFill>
              </a:rPr>
              <a:t>Prc</a:t>
            </a:r>
            <a:endParaRPr lang="fr-FR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783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fr-FR" dirty="0" smtClean="0"/>
              <a:t>Optimisation </a:t>
            </a:r>
            <a:r>
              <a:rPr lang="fr-FR" dirty="0" err="1" smtClean="0"/>
              <a:t>Ez</a:t>
            </a:r>
            <a:r>
              <a:rPr lang="fr-FR" dirty="0" smtClean="0"/>
              <a:t> max / </a:t>
            </a:r>
            <a:r>
              <a:rPr lang="fr-FR" dirty="0" err="1" smtClean="0"/>
              <a:t>Prc</a:t>
            </a:r>
            <a:r>
              <a:rPr lang="fr-FR" dirty="0" smtClean="0"/>
              <a:t> min</a:t>
            </a:r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029" y="1628799"/>
            <a:ext cx="6522275" cy="4455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539552" y="6237312"/>
            <a:ext cx="8539132" cy="369332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dirty="0" err="1" smtClean="0"/>
              <a:t>T°Cons</a:t>
            </a:r>
            <a:r>
              <a:rPr lang="fr-FR" dirty="0" smtClean="0"/>
              <a:t> = </a:t>
            </a:r>
            <a:r>
              <a:rPr lang="fr-FR" dirty="0" smtClean="0"/>
              <a:t>29,20 </a:t>
            </a:r>
            <a:r>
              <a:rPr lang="fr-FR" dirty="0" smtClean="0"/>
              <a:t>°C   </a:t>
            </a:r>
            <a:r>
              <a:rPr lang="fr-FR" dirty="0" err="1" smtClean="0"/>
              <a:t>ich</a:t>
            </a:r>
            <a:r>
              <a:rPr lang="fr-FR" dirty="0" smtClean="0"/>
              <a:t>=30%  </a:t>
            </a:r>
            <a:r>
              <a:rPr lang="fr-FR" dirty="0" smtClean="0">
                <a:sym typeface="Wingdings" pitchFamily="2" charset="2"/>
              </a:rPr>
              <a:t>  vanne ~ 14,6%   Pic = 3,5 V  </a:t>
            </a:r>
            <a:r>
              <a:rPr lang="fr-FR" dirty="0" err="1" smtClean="0">
                <a:sym typeface="Wingdings" pitchFamily="2" charset="2"/>
              </a:rPr>
              <a:t>Prc</a:t>
            </a:r>
            <a:r>
              <a:rPr lang="fr-FR" dirty="0" smtClean="0">
                <a:sym typeface="Wingdings" pitchFamily="2" charset="2"/>
              </a:rPr>
              <a:t> = 355 mV  </a:t>
            </a:r>
            <a:r>
              <a:rPr lang="fr-FR" dirty="0" err="1" smtClean="0">
                <a:sym typeface="Wingdings" pitchFamily="2" charset="2"/>
              </a:rPr>
              <a:t>Pbc</a:t>
            </a:r>
            <a:r>
              <a:rPr lang="fr-FR" dirty="0" smtClean="0">
                <a:sym typeface="Wingdings" pitchFamily="2" charset="2"/>
              </a:rPr>
              <a:t> = 100 mV  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6491425" y="2301625"/>
            <a:ext cx="188455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dirty="0" smtClean="0"/>
              <a:t>Note : </a:t>
            </a:r>
            <a:r>
              <a:rPr lang="fr-FR" dirty="0" err="1" smtClean="0"/>
              <a:t>Pbc</a:t>
            </a:r>
            <a:r>
              <a:rPr lang="fr-FR" dirty="0" smtClean="0"/>
              <a:t> = diag1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9904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ln>
            <a:solidFill>
              <a:schemeClr val="bg2">
                <a:lumMod val="25000"/>
              </a:schemeClr>
            </a:solidFill>
          </a:ln>
        </p:spPr>
        <p:txBody>
          <a:bodyPr/>
          <a:lstStyle/>
          <a:p>
            <a:r>
              <a:rPr lang="fr-FR" dirty="0" smtClean="0"/>
              <a:t>Conditionnement en 4h : quelques claquages mais dans le canon RF </a:t>
            </a:r>
            <a:r>
              <a:rPr lang="fr-FR" dirty="0" smtClean="0"/>
              <a:t>et vers </a:t>
            </a:r>
            <a:r>
              <a:rPr lang="fr-FR" dirty="0" smtClean="0"/>
              <a:t>12,6 kV</a:t>
            </a:r>
          </a:p>
          <a:p>
            <a:r>
              <a:rPr lang="fr-FR" dirty="0" smtClean="0"/>
              <a:t>Arrêt à 80 MV/m</a:t>
            </a:r>
          </a:p>
          <a:p>
            <a:r>
              <a:rPr lang="fr-FR" dirty="0" smtClean="0"/>
              <a:t>Possibilité d’aller à 90 MV/m avec conditionnement prudent</a:t>
            </a:r>
          </a:p>
          <a:p>
            <a:r>
              <a:rPr lang="fr-FR" dirty="0" err="1" smtClean="0"/>
              <a:t>Toptim</a:t>
            </a:r>
            <a:r>
              <a:rPr lang="fr-FR" dirty="0" smtClean="0"/>
              <a:t> canon = 29,4°C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7929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Pbc</a:t>
            </a:r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525" y="1895475"/>
            <a:ext cx="5822950" cy="306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69538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108</Words>
  <Application>Microsoft Office PowerPoint</Application>
  <PresentationFormat>Affichage à l'écran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Conditionnement circulateur RF et canon PHIN</vt:lpstr>
      <vt:lpstr>Pic, Prc, Pbc=f(HT)</vt:lpstr>
      <vt:lpstr>Présentation PowerPoint</vt:lpstr>
      <vt:lpstr>Optimisation Ez max / Prc min</vt:lpstr>
      <vt:lpstr>conclusion</vt:lpstr>
      <vt:lpstr>Pbc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Conditionnement circulateur RF et canon PHIN</dc:title>
  <dc:creator>Hugues Monard</dc:creator>
  <cp:lastModifiedBy>Hugues Monard</cp:lastModifiedBy>
  <cp:revision>5</cp:revision>
  <dcterms:created xsi:type="dcterms:W3CDTF">2014-05-16T07:46:09Z</dcterms:created>
  <dcterms:modified xsi:type="dcterms:W3CDTF">2014-05-19T05:52:17Z</dcterms:modified>
</cp:coreProperties>
</file>