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5940"/>
  </p:normalViewPr>
  <p:slideViewPr>
    <p:cSldViewPr snapToGrid="0">
      <p:cViewPr varScale="1">
        <p:scale>
          <a:sx n="88" d="100"/>
          <a:sy n="88" d="100"/>
        </p:scale>
        <p:origin x="200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AB80-41B0-A1E2-78AA-104B0C0CF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792107-A534-F5E9-7DCE-E256DF884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AF161-29B9-C504-D9A6-53C29CB6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F5565-FEF1-6AE1-4369-D86DA4C85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1AB3A-6AA0-C9E1-629F-04B9087F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295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3CE96-56F5-2A95-92FB-0DEEB3D1F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8B499B-BB9C-EA6C-5DAF-847AE4F3C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1873C-3812-F19E-D138-29827029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3FC6A-D4C6-2F2F-B023-1900413F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E230F-8B10-DDBF-10B7-7261769F5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24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49CA1-A7C3-260E-837F-F68524CC05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151085-894E-8743-A3F5-8BC8AF259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9EF80-A5A2-5EEA-2447-D5EEDBB5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3DEE-7574-CF03-8E09-B74AC949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B3324-6DF2-91DD-41B6-2AE381690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4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BD66-FBA1-E14B-7013-CF2FC3115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0C420-2FDB-1485-657D-73AFFE023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942EC-1210-148A-8322-1A8A33A6C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A837-9715-2116-243F-150960B66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E1F7B-7EB2-DD2A-7274-CADEF5AE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12BA1-3F5E-4BD5-3D5D-408268D1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00A47-9A87-F131-6F23-610B44B71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4A37B-3B89-72CD-1572-B7E46B2ED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885E8-F15D-2CE2-CAD2-38CBEB4F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5A8AA-ECFB-1232-0776-A3B571ABF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4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1D6CE-790D-2226-467A-368F4E700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C8B9E-D835-EF15-A563-A62F37F90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4D349-CF71-228C-BB2B-0A775B361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0641D-8211-D792-7BA7-B12805312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8A7F8-EBA0-611F-9B66-7FC8BA95B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EB5B1-351A-325F-545D-EE879378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71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4835-2001-9D54-AECE-A46A5EF68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95744-4F4C-C8E4-5D94-00A086999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22CB4A-301C-7CAC-DCF2-DBAD28EE2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82EAA7-12FD-B869-AB79-EA0C60086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EED13B-8F1C-8948-74EF-58A58D3739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46E1D2-4560-9C73-B9A7-B616CC92B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12739F-B869-6CCC-B9C4-3EF01734F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1E3B8-4414-588E-A847-8829D192B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996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ADF2B-9FD2-2094-2057-45596C0F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0F0B85-0AE5-7176-9FC4-58229BAF9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18EDBD-F52F-49DB-CEE7-A8BAA8D15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312A0-78B7-026F-3650-C9445FC70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59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8CB1F-1FC6-3FF6-F6F5-5B24C9115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AD66B-A11B-A38C-9D02-3AD68BD4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50A5B-8632-194F-9C01-C21C4083A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580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55C2C-FB92-CA46-F275-E163F89F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DECFD-8335-2485-A5A7-9F173FE2A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1869B-4B55-3A57-17B5-7138E2B7A3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97E5D-D05C-3848-C768-FF01AEF8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2AA7E-FDF2-3760-3A25-B70A9B341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0A668-37A2-9EB8-8A3B-73F95D3C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61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5ACB9-3DA0-AB48-D675-41D632B5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83A15E-7702-591F-88D0-C8E8A047DA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417141-ED3A-75AF-17EC-936233A76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A88E8F-E7BD-D324-35CB-B5340902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8D43D5-9866-56EE-DB77-4A1616748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60989-FF31-FB2F-3613-7B23B6599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18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D26755-1204-2219-2686-F0A0EE2B0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A5CF3-FDAE-4C64-C03D-5AE884CB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AA8F1-0C4A-7B78-DAB9-0B9B70A913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ADDA7-BB9F-7248-9408-95D6F39E434F}" type="datetimeFigureOut">
              <a:rPr lang="en-GB" smtClean="0"/>
              <a:t>28/09/2022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88A53-B97A-613B-FFA6-C726FDDC7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46356-C1A8-DA22-42B9-4D6A46725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A8AC9-F62D-F940-A53E-CF74364ADB6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8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66CE10-1616-EE47-567D-77BDD2D5A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357768"/>
            <a:ext cx="12105311" cy="6098788"/>
          </a:xfrm>
          <a:prstGeom prst="rect">
            <a:avLst/>
          </a:prstGeom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AF10F896-2F5E-589D-89B2-27F9619FAC9F}"/>
              </a:ext>
            </a:extLst>
          </p:cNvPr>
          <p:cNvSpPr/>
          <p:nvPr/>
        </p:nvSpPr>
        <p:spPr>
          <a:xfrm>
            <a:off x="4850780" y="1260088"/>
            <a:ext cx="200722" cy="41259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024B1B15-230E-DF90-49A8-2A1C4A724FF9}"/>
              </a:ext>
            </a:extLst>
          </p:cNvPr>
          <p:cNvSpPr/>
          <p:nvPr/>
        </p:nvSpPr>
        <p:spPr>
          <a:xfrm rot="18889430">
            <a:off x="2375953" y="2142449"/>
            <a:ext cx="241600" cy="360474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riangle 2">
            <a:extLst>
              <a:ext uri="{FF2B5EF4-FFF2-40B4-BE49-F238E27FC236}">
                <a16:creationId xmlns:a16="http://schemas.microsoft.com/office/drawing/2014/main" id="{85A745BD-16EC-87FF-EF1C-42A8E575A09B}"/>
              </a:ext>
            </a:extLst>
          </p:cNvPr>
          <p:cNvSpPr/>
          <p:nvPr/>
        </p:nvSpPr>
        <p:spPr>
          <a:xfrm rot="18697647">
            <a:off x="1552750" y="2830981"/>
            <a:ext cx="201109" cy="42705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D979FC79-FFEC-AEC8-F6C7-3319C6860BC0}"/>
              </a:ext>
            </a:extLst>
          </p:cNvPr>
          <p:cNvSpPr/>
          <p:nvPr/>
        </p:nvSpPr>
        <p:spPr>
          <a:xfrm rot="13313937">
            <a:off x="1570778" y="3359456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9313A632-DBA2-6D21-6B01-BFAEC1738728}"/>
              </a:ext>
            </a:extLst>
          </p:cNvPr>
          <p:cNvSpPr/>
          <p:nvPr/>
        </p:nvSpPr>
        <p:spPr>
          <a:xfrm rot="13313937">
            <a:off x="2295608" y="4153843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195F8A14-A05C-7EA4-4005-27C82B46EE24}"/>
              </a:ext>
            </a:extLst>
          </p:cNvPr>
          <p:cNvSpPr/>
          <p:nvPr/>
        </p:nvSpPr>
        <p:spPr>
          <a:xfrm rot="10800000">
            <a:off x="4783664" y="4797224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2FDB171B-D779-0B7B-4373-C6E53C02D1BE}"/>
              </a:ext>
            </a:extLst>
          </p:cNvPr>
          <p:cNvSpPr/>
          <p:nvPr/>
        </p:nvSpPr>
        <p:spPr>
          <a:xfrm>
            <a:off x="6753921" y="1260087"/>
            <a:ext cx="200722" cy="41259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riangle 9">
            <a:extLst>
              <a:ext uri="{FF2B5EF4-FFF2-40B4-BE49-F238E27FC236}">
                <a16:creationId xmlns:a16="http://schemas.microsoft.com/office/drawing/2014/main" id="{3E55C8D1-E2F1-7420-CFBF-CA63905E37A0}"/>
              </a:ext>
            </a:extLst>
          </p:cNvPr>
          <p:cNvSpPr/>
          <p:nvPr/>
        </p:nvSpPr>
        <p:spPr>
          <a:xfrm rot="2764771">
            <a:off x="9202418" y="2038937"/>
            <a:ext cx="225324" cy="37441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21181E-5FC6-B8BB-A6FD-0B9B641E4921}"/>
              </a:ext>
            </a:extLst>
          </p:cNvPr>
          <p:cNvSpPr txBox="1"/>
          <p:nvPr/>
        </p:nvSpPr>
        <p:spPr>
          <a:xfrm>
            <a:off x="4193592" y="1696102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66FDB3-CF5F-7CC1-89A8-BF8A8E207E56}"/>
              </a:ext>
            </a:extLst>
          </p:cNvPr>
          <p:cNvSpPr txBox="1"/>
          <p:nvPr/>
        </p:nvSpPr>
        <p:spPr>
          <a:xfrm>
            <a:off x="2120685" y="2541279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801EA2-386D-0848-D2AA-AAF1C1CB19BA}"/>
              </a:ext>
            </a:extLst>
          </p:cNvPr>
          <p:cNvSpPr txBox="1"/>
          <p:nvPr/>
        </p:nvSpPr>
        <p:spPr>
          <a:xfrm>
            <a:off x="1866716" y="3020199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F2B264-E4CF-61D9-B395-CEE2A53B6C12}"/>
              </a:ext>
            </a:extLst>
          </p:cNvPr>
          <p:cNvSpPr txBox="1"/>
          <p:nvPr/>
        </p:nvSpPr>
        <p:spPr>
          <a:xfrm>
            <a:off x="1866716" y="3271309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AC7CF1-9665-DC20-0911-FCBEC432A87A}"/>
              </a:ext>
            </a:extLst>
          </p:cNvPr>
          <p:cNvSpPr txBox="1"/>
          <p:nvPr/>
        </p:nvSpPr>
        <p:spPr>
          <a:xfrm>
            <a:off x="2532580" y="3978168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95D948-A1E5-58C0-3252-E16C35536526}"/>
              </a:ext>
            </a:extLst>
          </p:cNvPr>
          <p:cNvSpPr txBox="1"/>
          <p:nvPr/>
        </p:nvSpPr>
        <p:spPr>
          <a:xfrm>
            <a:off x="4242251" y="4484791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D63908-2CA9-E8E1-FCED-16E484978682}"/>
              </a:ext>
            </a:extLst>
          </p:cNvPr>
          <p:cNvSpPr txBox="1"/>
          <p:nvPr/>
        </p:nvSpPr>
        <p:spPr>
          <a:xfrm>
            <a:off x="6472133" y="1771396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RI-C1/BPM.01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F118B4-ADB3-70F3-C9AB-5804DE5D24AE}"/>
              </a:ext>
            </a:extLst>
          </p:cNvPr>
          <p:cNvSpPr txBox="1"/>
          <p:nvPr/>
        </p:nvSpPr>
        <p:spPr>
          <a:xfrm>
            <a:off x="7866639" y="2247085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RI-C2/BPM.06</a:t>
            </a:r>
          </a:p>
        </p:txBody>
      </p:sp>
      <p:sp>
        <p:nvSpPr>
          <p:cNvPr id="19" name="Triangle 18">
            <a:extLst>
              <a:ext uri="{FF2B5EF4-FFF2-40B4-BE49-F238E27FC236}">
                <a16:creationId xmlns:a16="http://schemas.microsoft.com/office/drawing/2014/main" id="{FCA768E9-D9E0-12D4-A7E6-A0FBE809E6C1}"/>
              </a:ext>
            </a:extLst>
          </p:cNvPr>
          <p:cNvSpPr/>
          <p:nvPr/>
        </p:nvSpPr>
        <p:spPr>
          <a:xfrm rot="10800000">
            <a:off x="6731514" y="4797225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E7B983E-D369-3348-9246-A89C76BDF6FE}"/>
              </a:ext>
            </a:extLst>
          </p:cNvPr>
          <p:cNvSpPr txBox="1"/>
          <p:nvPr/>
        </p:nvSpPr>
        <p:spPr>
          <a:xfrm>
            <a:off x="6194374" y="4479310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F5F0060-59BF-D5B2-6F66-98676793E49E}"/>
              </a:ext>
            </a:extLst>
          </p:cNvPr>
          <p:cNvSpPr txBox="1"/>
          <p:nvPr/>
        </p:nvSpPr>
        <p:spPr>
          <a:xfrm>
            <a:off x="8274106" y="3878791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931BF4-7A0C-2A90-BA29-D12EC9D00880}"/>
              </a:ext>
            </a:extLst>
          </p:cNvPr>
          <p:cNvSpPr txBox="1"/>
          <p:nvPr/>
        </p:nvSpPr>
        <p:spPr>
          <a:xfrm>
            <a:off x="8513978" y="2994568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RI-C2/BPM.05</a:t>
            </a:r>
          </a:p>
        </p:txBody>
      </p:sp>
      <p:sp>
        <p:nvSpPr>
          <p:cNvPr id="23" name="Triangle 22">
            <a:extLst>
              <a:ext uri="{FF2B5EF4-FFF2-40B4-BE49-F238E27FC236}">
                <a16:creationId xmlns:a16="http://schemas.microsoft.com/office/drawing/2014/main" id="{DCC06959-DB7B-AC04-2284-452B11D91CC2}"/>
              </a:ext>
            </a:extLst>
          </p:cNvPr>
          <p:cNvSpPr/>
          <p:nvPr/>
        </p:nvSpPr>
        <p:spPr>
          <a:xfrm rot="2764771">
            <a:off x="9999627" y="2827955"/>
            <a:ext cx="225324" cy="37441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riangle 23">
            <a:extLst>
              <a:ext uri="{FF2B5EF4-FFF2-40B4-BE49-F238E27FC236}">
                <a16:creationId xmlns:a16="http://schemas.microsoft.com/office/drawing/2014/main" id="{C8AC80B1-837A-5808-6035-CBB4F48BC4CA}"/>
              </a:ext>
            </a:extLst>
          </p:cNvPr>
          <p:cNvSpPr/>
          <p:nvPr/>
        </p:nvSpPr>
        <p:spPr>
          <a:xfrm rot="7735928">
            <a:off x="9937494" y="3392367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riangle 24">
            <a:extLst>
              <a:ext uri="{FF2B5EF4-FFF2-40B4-BE49-F238E27FC236}">
                <a16:creationId xmlns:a16="http://schemas.microsoft.com/office/drawing/2014/main" id="{A61F434E-9CC7-B31C-99B1-350AF5E05C84}"/>
              </a:ext>
            </a:extLst>
          </p:cNvPr>
          <p:cNvSpPr/>
          <p:nvPr/>
        </p:nvSpPr>
        <p:spPr>
          <a:xfrm rot="7866165">
            <a:off x="9129188" y="4160893"/>
            <a:ext cx="245535" cy="40437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04E2473-2452-FD56-9D5E-2600CE43275E}"/>
              </a:ext>
            </a:extLst>
          </p:cNvPr>
          <p:cNvSpPr txBox="1"/>
          <p:nvPr/>
        </p:nvSpPr>
        <p:spPr>
          <a:xfrm>
            <a:off x="8513978" y="3292400"/>
            <a:ext cx="1385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RI-C2/BPM.04</a:t>
            </a:r>
          </a:p>
        </p:txBody>
      </p:sp>
      <p:sp>
        <p:nvSpPr>
          <p:cNvPr id="31" name="Triangle 30">
            <a:extLst>
              <a:ext uri="{FF2B5EF4-FFF2-40B4-BE49-F238E27FC236}">
                <a16:creationId xmlns:a16="http://schemas.microsoft.com/office/drawing/2014/main" id="{F0CBC968-E71F-8850-CEB4-131232DE2109}"/>
              </a:ext>
            </a:extLst>
          </p:cNvPr>
          <p:cNvSpPr/>
          <p:nvPr/>
        </p:nvSpPr>
        <p:spPr>
          <a:xfrm rot="8340037">
            <a:off x="1999884" y="598498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riangle 31">
            <a:extLst>
              <a:ext uri="{FF2B5EF4-FFF2-40B4-BE49-F238E27FC236}">
                <a16:creationId xmlns:a16="http://schemas.microsoft.com/office/drawing/2014/main" id="{CDD4D1F9-0870-0E5A-F540-14FEB903E89E}"/>
              </a:ext>
            </a:extLst>
          </p:cNvPr>
          <p:cNvSpPr/>
          <p:nvPr/>
        </p:nvSpPr>
        <p:spPr>
          <a:xfrm rot="8340037">
            <a:off x="1691869" y="905908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riangle 32">
            <a:extLst>
              <a:ext uri="{FF2B5EF4-FFF2-40B4-BE49-F238E27FC236}">
                <a16:creationId xmlns:a16="http://schemas.microsoft.com/office/drawing/2014/main" id="{0C933234-0E95-9A19-B4AE-3B03D42C5224}"/>
              </a:ext>
            </a:extLst>
          </p:cNvPr>
          <p:cNvSpPr/>
          <p:nvPr/>
        </p:nvSpPr>
        <p:spPr>
          <a:xfrm rot="8340037">
            <a:off x="1174437" y="1375880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riangle 33">
            <a:extLst>
              <a:ext uri="{FF2B5EF4-FFF2-40B4-BE49-F238E27FC236}">
                <a16:creationId xmlns:a16="http://schemas.microsoft.com/office/drawing/2014/main" id="{63F32201-5AB8-111F-EC28-05184F449FEB}"/>
              </a:ext>
            </a:extLst>
          </p:cNvPr>
          <p:cNvSpPr/>
          <p:nvPr/>
        </p:nvSpPr>
        <p:spPr>
          <a:xfrm rot="2677110">
            <a:off x="1465126" y="4693788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riangle 34">
            <a:extLst>
              <a:ext uri="{FF2B5EF4-FFF2-40B4-BE49-F238E27FC236}">
                <a16:creationId xmlns:a16="http://schemas.microsoft.com/office/drawing/2014/main" id="{EC3001D7-20E9-5121-2153-0E08DD100238}"/>
              </a:ext>
            </a:extLst>
          </p:cNvPr>
          <p:cNvSpPr/>
          <p:nvPr/>
        </p:nvSpPr>
        <p:spPr>
          <a:xfrm rot="2738102">
            <a:off x="1935435" y="5204701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89A13549-DAE8-C481-B0A3-5779E958419A}"/>
              </a:ext>
            </a:extLst>
          </p:cNvPr>
          <p:cNvSpPr/>
          <p:nvPr/>
        </p:nvSpPr>
        <p:spPr>
          <a:xfrm rot="2585156">
            <a:off x="2211226" y="5485938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riangle 36">
            <a:extLst>
              <a:ext uri="{FF2B5EF4-FFF2-40B4-BE49-F238E27FC236}">
                <a16:creationId xmlns:a16="http://schemas.microsoft.com/office/drawing/2014/main" id="{B0D855D1-2BEA-225B-785A-B9ECDBED7156}"/>
              </a:ext>
            </a:extLst>
          </p:cNvPr>
          <p:cNvSpPr/>
          <p:nvPr/>
        </p:nvSpPr>
        <p:spPr>
          <a:xfrm rot="13339477">
            <a:off x="9269269" y="787171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riangle 37">
            <a:extLst>
              <a:ext uri="{FF2B5EF4-FFF2-40B4-BE49-F238E27FC236}">
                <a16:creationId xmlns:a16="http://schemas.microsoft.com/office/drawing/2014/main" id="{F0DDE7E6-1BDB-0BA8-BBA5-0D5CB363D562}"/>
              </a:ext>
            </a:extLst>
          </p:cNvPr>
          <p:cNvSpPr/>
          <p:nvPr/>
        </p:nvSpPr>
        <p:spPr>
          <a:xfrm rot="13449508">
            <a:off x="9540390" y="1058756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riangle 38">
            <a:extLst>
              <a:ext uri="{FF2B5EF4-FFF2-40B4-BE49-F238E27FC236}">
                <a16:creationId xmlns:a16="http://schemas.microsoft.com/office/drawing/2014/main" id="{063C2ACE-DB06-75EE-C9DC-4D738E4E01ED}"/>
              </a:ext>
            </a:extLst>
          </p:cNvPr>
          <p:cNvSpPr/>
          <p:nvPr/>
        </p:nvSpPr>
        <p:spPr>
          <a:xfrm rot="13410783">
            <a:off x="10051407" y="1546551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riangle 39">
            <a:extLst>
              <a:ext uri="{FF2B5EF4-FFF2-40B4-BE49-F238E27FC236}">
                <a16:creationId xmlns:a16="http://schemas.microsoft.com/office/drawing/2014/main" id="{3BFA9EE4-8937-1C8F-E378-13A442DFD63E}"/>
              </a:ext>
            </a:extLst>
          </p:cNvPr>
          <p:cNvSpPr/>
          <p:nvPr/>
        </p:nvSpPr>
        <p:spPr>
          <a:xfrm rot="18789670">
            <a:off x="10041871" y="4679757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riangle 40">
            <a:extLst>
              <a:ext uri="{FF2B5EF4-FFF2-40B4-BE49-F238E27FC236}">
                <a16:creationId xmlns:a16="http://schemas.microsoft.com/office/drawing/2014/main" id="{C108DCCB-0E74-54F5-9EB1-8785A4867D13}"/>
              </a:ext>
            </a:extLst>
          </p:cNvPr>
          <p:cNvSpPr/>
          <p:nvPr/>
        </p:nvSpPr>
        <p:spPr>
          <a:xfrm rot="18941410">
            <a:off x="9538622" y="5205670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riangle 41">
            <a:extLst>
              <a:ext uri="{FF2B5EF4-FFF2-40B4-BE49-F238E27FC236}">
                <a16:creationId xmlns:a16="http://schemas.microsoft.com/office/drawing/2014/main" id="{41C5C9DE-CAA4-E01F-4CD0-45984FD6B9FB}"/>
              </a:ext>
            </a:extLst>
          </p:cNvPr>
          <p:cNvSpPr/>
          <p:nvPr/>
        </p:nvSpPr>
        <p:spPr>
          <a:xfrm rot="18935008">
            <a:off x="9279517" y="5471178"/>
            <a:ext cx="241600" cy="36047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9D406F04-4D06-5764-BD36-C7B6C43B4603}"/>
              </a:ext>
            </a:extLst>
          </p:cNvPr>
          <p:cNvSpPr txBox="1"/>
          <p:nvPr/>
        </p:nvSpPr>
        <p:spPr>
          <a:xfrm>
            <a:off x="687214" y="468629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RI-C1/STR.01</a:t>
            </a:r>
          </a:p>
        </p:txBody>
      </p:sp>
      <p:sp>
        <p:nvSpPr>
          <p:cNvPr id="45" name="TextBox 11">
            <a:extLst>
              <a:ext uri="{FF2B5EF4-FFF2-40B4-BE49-F238E27FC236}">
                <a16:creationId xmlns:a16="http://schemas.microsoft.com/office/drawing/2014/main" id="{84BBB901-D91A-D648-3C9E-627BA5FD307E}"/>
              </a:ext>
            </a:extLst>
          </p:cNvPr>
          <p:cNvSpPr txBox="1"/>
          <p:nvPr/>
        </p:nvSpPr>
        <p:spPr>
          <a:xfrm>
            <a:off x="358719" y="794019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RI-C1/STR.02</a:t>
            </a:r>
          </a:p>
        </p:txBody>
      </p:sp>
      <p:sp>
        <p:nvSpPr>
          <p:cNvPr id="46" name="TextBox 11">
            <a:extLst>
              <a:ext uri="{FF2B5EF4-FFF2-40B4-BE49-F238E27FC236}">
                <a16:creationId xmlns:a16="http://schemas.microsoft.com/office/drawing/2014/main" id="{2CA6BF82-71C7-350B-84E0-19CB22180C3F}"/>
              </a:ext>
            </a:extLst>
          </p:cNvPr>
          <p:cNvSpPr txBox="1"/>
          <p:nvPr/>
        </p:nvSpPr>
        <p:spPr>
          <a:xfrm>
            <a:off x="-76140" y="1219670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RI-C1/STR.03</a:t>
            </a:r>
          </a:p>
        </p:txBody>
      </p:sp>
      <p:sp>
        <p:nvSpPr>
          <p:cNvPr id="47" name="TextBox 11">
            <a:extLst>
              <a:ext uri="{FF2B5EF4-FFF2-40B4-BE49-F238E27FC236}">
                <a16:creationId xmlns:a16="http://schemas.microsoft.com/office/drawing/2014/main" id="{185C9FD4-E1A0-693A-7EE3-892D8E2844D3}"/>
              </a:ext>
            </a:extLst>
          </p:cNvPr>
          <p:cNvSpPr txBox="1"/>
          <p:nvPr/>
        </p:nvSpPr>
        <p:spPr>
          <a:xfrm>
            <a:off x="145057" y="4942373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RI-C1/STR.04</a:t>
            </a:r>
          </a:p>
        </p:txBody>
      </p:sp>
      <p:sp>
        <p:nvSpPr>
          <p:cNvPr id="48" name="TextBox 11">
            <a:extLst>
              <a:ext uri="{FF2B5EF4-FFF2-40B4-BE49-F238E27FC236}">
                <a16:creationId xmlns:a16="http://schemas.microsoft.com/office/drawing/2014/main" id="{4609B4EF-658C-AF59-AD0E-CAEEF8058303}"/>
              </a:ext>
            </a:extLst>
          </p:cNvPr>
          <p:cNvSpPr txBox="1"/>
          <p:nvPr/>
        </p:nvSpPr>
        <p:spPr>
          <a:xfrm>
            <a:off x="955961" y="5735533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RI-C1/STR.06</a:t>
            </a:r>
          </a:p>
        </p:txBody>
      </p:sp>
      <p:sp>
        <p:nvSpPr>
          <p:cNvPr id="49" name="TextBox 11">
            <a:extLst>
              <a:ext uri="{FF2B5EF4-FFF2-40B4-BE49-F238E27FC236}">
                <a16:creationId xmlns:a16="http://schemas.microsoft.com/office/drawing/2014/main" id="{429FF5DD-6E25-5717-DD25-3FE746B5F4C0}"/>
              </a:ext>
            </a:extLst>
          </p:cNvPr>
          <p:cNvSpPr txBox="1"/>
          <p:nvPr/>
        </p:nvSpPr>
        <p:spPr>
          <a:xfrm>
            <a:off x="687214" y="5432410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RI-C1/STR.05</a:t>
            </a: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6C0E25B8-528B-DE0B-811F-86954316AC80}"/>
              </a:ext>
            </a:extLst>
          </p:cNvPr>
          <p:cNvSpPr txBox="1"/>
          <p:nvPr/>
        </p:nvSpPr>
        <p:spPr>
          <a:xfrm>
            <a:off x="9502505" y="5693692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RI-C2/STR.01</a:t>
            </a:r>
          </a:p>
        </p:txBody>
      </p:sp>
      <p:sp>
        <p:nvSpPr>
          <p:cNvPr id="51" name="TextBox 11">
            <a:extLst>
              <a:ext uri="{FF2B5EF4-FFF2-40B4-BE49-F238E27FC236}">
                <a16:creationId xmlns:a16="http://schemas.microsoft.com/office/drawing/2014/main" id="{E595D9ED-98B4-7424-E875-D94D63251325}"/>
              </a:ext>
            </a:extLst>
          </p:cNvPr>
          <p:cNvSpPr txBox="1"/>
          <p:nvPr/>
        </p:nvSpPr>
        <p:spPr>
          <a:xfrm>
            <a:off x="9736618" y="5428048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RI-C2/STR.02</a:t>
            </a:r>
          </a:p>
        </p:txBody>
      </p:sp>
      <p:sp>
        <p:nvSpPr>
          <p:cNvPr id="52" name="TextBox 11">
            <a:extLst>
              <a:ext uri="{FF2B5EF4-FFF2-40B4-BE49-F238E27FC236}">
                <a16:creationId xmlns:a16="http://schemas.microsoft.com/office/drawing/2014/main" id="{4B03453A-67B0-88BB-8CB0-B00562C42CAF}"/>
              </a:ext>
            </a:extLst>
          </p:cNvPr>
          <p:cNvSpPr txBox="1"/>
          <p:nvPr/>
        </p:nvSpPr>
        <p:spPr>
          <a:xfrm>
            <a:off x="10258448" y="4900974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RI-C2/STR.03</a:t>
            </a:r>
          </a:p>
        </p:txBody>
      </p:sp>
      <p:sp>
        <p:nvSpPr>
          <p:cNvPr id="53" name="TextBox 11">
            <a:extLst>
              <a:ext uri="{FF2B5EF4-FFF2-40B4-BE49-F238E27FC236}">
                <a16:creationId xmlns:a16="http://schemas.microsoft.com/office/drawing/2014/main" id="{7F78947E-9B58-9819-F0DC-BF732822F5C1}"/>
              </a:ext>
            </a:extLst>
          </p:cNvPr>
          <p:cNvSpPr txBox="1"/>
          <p:nvPr/>
        </p:nvSpPr>
        <p:spPr>
          <a:xfrm>
            <a:off x="10258447" y="1343626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RI-C2/STR.04</a:t>
            </a:r>
          </a:p>
        </p:txBody>
      </p:sp>
      <p:sp>
        <p:nvSpPr>
          <p:cNvPr id="54" name="TextBox 11">
            <a:extLst>
              <a:ext uri="{FF2B5EF4-FFF2-40B4-BE49-F238E27FC236}">
                <a16:creationId xmlns:a16="http://schemas.microsoft.com/office/drawing/2014/main" id="{64F51CCA-7724-E13F-8BB2-3BD4D872C1CB}"/>
              </a:ext>
            </a:extLst>
          </p:cNvPr>
          <p:cNvSpPr txBox="1"/>
          <p:nvPr/>
        </p:nvSpPr>
        <p:spPr>
          <a:xfrm>
            <a:off x="9469239" y="615669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RI-C2/STR.06</a:t>
            </a:r>
          </a:p>
        </p:txBody>
      </p:sp>
      <p:sp>
        <p:nvSpPr>
          <p:cNvPr id="55" name="TextBox 11">
            <a:extLst>
              <a:ext uri="{FF2B5EF4-FFF2-40B4-BE49-F238E27FC236}">
                <a16:creationId xmlns:a16="http://schemas.microsoft.com/office/drawing/2014/main" id="{F75C7BEC-9555-907F-330E-01F4029029A5}"/>
              </a:ext>
            </a:extLst>
          </p:cNvPr>
          <p:cNvSpPr txBox="1"/>
          <p:nvPr/>
        </p:nvSpPr>
        <p:spPr>
          <a:xfrm>
            <a:off x="9763554" y="895009"/>
            <a:ext cx="12945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RI-C2/STR.05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D60756-AB16-44A1-201D-6AD15172F592}"/>
              </a:ext>
            </a:extLst>
          </p:cNvPr>
          <p:cNvSpPr/>
          <p:nvPr/>
        </p:nvSpPr>
        <p:spPr>
          <a:xfrm>
            <a:off x="-1253" y="6232503"/>
            <a:ext cx="12193253" cy="3542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TextBox 11">
            <a:extLst>
              <a:ext uri="{FF2B5EF4-FFF2-40B4-BE49-F238E27FC236}">
                <a16:creationId xmlns:a16="http://schemas.microsoft.com/office/drawing/2014/main" id="{51245E48-FE76-95DB-4B7A-8FDE7929E285}"/>
              </a:ext>
            </a:extLst>
          </p:cNvPr>
          <p:cNvSpPr txBox="1"/>
          <p:nvPr/>
        </p:nvSpPr>
        <p:spPr>
          <a:xfrm>
            <a:off x="1798507" y="6271454"/>
            <a:ext cx="89850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/>
              <a:t>For complete names add DG for BPM (</a:t>
            </a:r>
            <a:r>
              <a:rPr lang="en-GB" sz="1600" b="1" dirty="0" err="1"/>
              <a:t>eg</a:t>
            </a:r>
            <a:r>
              <a:rPr lang="en-GB" sz="1600" b="1" dirty="0"/>
              <a:t>: RI-C1/DG/BPM.02) and PS for steerers (</a:t>
            </a:r>
            <a:r>
              <a:rPr lang="en-GB" sz="1600" b="1" dirty="0" err="1"/>
              <a:t>eg</a:t>
            </a:r>
            <a:r>
              <a:rPr lang="en-GB" sz="1600" b="1" dirty="0"/>
              <a:t>: RI-C1/PS/STR.01). </a:t>
            </a:r>
          </a:p>
          <a:p>
            <a:r>
              <a:rPr lang="en-GB" sz="1600" b="1" dirty="0"/>
              <a:t>For steerers, add –H.01 for the horizontal component and add –V.01 for the horizontal component. </a:t>
            </a:r>
          </a:p>
        </p:txBody>
      </p:sp>
    </p:spTree>
    <p:extLst>
      <p:ext uri="{BB962C8B-B14F-4D97-AF65-F5344CB8AC3E}">
        <p14:creationId xmlns:p14="http://schemas.microsoft.com/office/powerpoint/2010/main" val="3049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1793</TotalTime>
  <Words>176</Words>
  <Application>Microsoft Macintosh PowerPoint</Application>
  <PresentationFormat>Grand écran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 September 2022</dc:title>
  <dc:creator>Iryna Chaikovska</dc:creator>
  <cp:lastModifiedBy>Nicolas Delerue</cp:lastModifiedBy>
  <cp:revision>60</cp:revision>
  <dcterms:created xsi:type="dcterms:W3CDTF">2022-09-21T20:22:29Z</dcterms:created>
  <dcterms:modified xsi:type="dcterms:W3CDTF">2022-09-28T07:54:36Z</dcterms:modified>
</cp:coreProperties>
</file>