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40198F-3AB8-4392-BF79-05BF6CBF7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34CAD5-207C-4467-8A23-74038FBD5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84E087-7321-45D8-9A7E-92670047E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FAFA82-68DB-4852-9F73-0A280FA8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4211CF-FF8C-4939-9D03-561BDC59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41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71E75-8487-4B98-98FB-0724A40D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B19D22-E5B0-477C-A642-EFE4B568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A69274-69C1-4365-8368-3409BEB6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B4604-C86A-4DC2-9061-A12CA8DF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28534D-ECC2-4465-9FD9-15FE56FE4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60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94043C8-7102-4CC8-95C3-694C2761A4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023829-AA3D-4BC7-B533-2C7EBE820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5C204A-DA04-44F4-827F-ACEB46A4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9D5C3-3623-4329-B99F-7F5E4C0D5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38E643-D23F-4922-A407-14CD0B2A8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81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79DC88-1B83-42A0-80C9-9921915D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3D6A0B-EBA2-4DCE-8784-30881AE28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4C0F60-B606-4AAC-8E42-6CA12F5B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695BA6-BBDE-4E1B-B51E-E12AFE0F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74AFB-1165-4EC6-8E89-2E7C1057D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45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FC6199-CDEE-48B5-94D4-2E71F7902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316730-839B-4962-9BEB-08D0454D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0D06F0-7D06-4D67-A952-340CBCD6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C71B6A-29BC-4399-8B9D-B947AFCED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30426B-E9B2-46C3-8651-FAD6FE90B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62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618A9A-6E98-4F5F-A71A-EF549EA5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64F030-9C27-4FEA-B3ED-5F70B286B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2BE9C5-FBBF-4691-81B1-DE8B28B7D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121AC2-1E5A-4DA5-B75B-1270AC4D9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070021-C403-44BA-90D0-59E6A26EB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0C79716-3E1C-4B8C-9591-2940CFDF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91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275B8-BC72-48DC-B519-79311CD4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667155-C67A-4CEE-B04D-1EB27DBBB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8F6FEE-28D8-4AF0-8ABA-EC5BAB0A4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28FE23-BFB5-4316-9D5B-351A439E48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8D8A7-B332-4E54-80B1-2E475C5F3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4AE1BBD-B987-4373-896E-39D714451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3343348-9CA9-4469-9B21-95746E79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A8B42E1-0877-4BAA-BCB1-767FCFD5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94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BC55B0-4D47-4268-AF2A-5C00C64BB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DF07BE-BC2F-4492-838A-73E2F8294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41DB0C-7983-480D-8403-59E54BF07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0356A-BE3E-45B5-9572-859C2D06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59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B826BDA-46DF-49F2-9EC1-D83601AA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B7F1F9-82BD-40FD-8001-ED1E3462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A47C46-B992-4289-8B53-12709C05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54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178452-3797-4BAC-8C02-196DC425A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2CAD91-2847-435F-951F-00A885641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0284A6-4C07-4FDF-91C4-B28769842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841CAD-2D3A-4DC2-950F-FA3EDB60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EF4FFC-F43E-4266-AE89-638C48C5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8F71AA-0FC8-4AC8-B5B6-D4283140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21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AD295-3485-4FFC-AE17-CB17D935A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63FC516-D818-49AB-AB18-F85A4810EA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EA1C9E-6EF5-4441-8177-20656B0F9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122C3F-7E69-4C11-A1C2-81641BB2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D2B9A2-5AB7-4CB8-858E-BED396BE9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29CEA3-94CB-42A8-8E40-99F39394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87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7F2F9F-A371-43F0-BE9F-21EDC185D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A47232-6D1D-4D65-BF58-6BC06BDB3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4FDFA8-A6D6-490B-AEB5-FF543FB31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873AE-3B8E-45EB-BD29-1938B7399932}" type="datetimeFigureOut">
              <a:rPr lang="fr-FR" smtClean="0"/>
              <a:t>28/06/2023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F6105-5E7A-435F-8714-CA8EDAF24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0EF4-FA06-4D28-9D44-E626B8618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0C646-5844-4DB8-BC64-C48CFCA237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45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CB4E6F7-F53A-4686-BE36-0E02C60A2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902" y="812945"/>
            <a:ext cx="7338191" cy="387597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CC6774F-CC71-45D8-8D80-7A40F864D83F}"/>
              </a:ext>
            </a:extLst>
          </p:cNvPr>
          <p:cNvSpPr txBox="1"/>
          <p:nvPr/>
        </p:nvSpPr>
        <p:spPr>
          <a:xfrm flipH="1">
            <a:off x="2185928" y="338479"/>
            <a:ext cx="782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Profil vertical de convolution entre le laser et les électrons (par la détection X)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9CC8DB0-4A67-4662-BD66-EAF206730D1A}"/>
              </a:ext>
            </a:extLst>
          </p:cNvPr>
          <p:cNvSpPr txBox="1"/>
          <p:nvPr/>
        </p:nvSpPr>
        <p:spPr>
          <a:xfrm flipH="1">
            <a:off x="2970787" y="4915531"/>
            <a:ext cx="57539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</a:t>
            </a:r>
            <a:r>
              <a:rPr lang="fr-FR" dirty="0" err="1"/>
              <a:t>waist</a:t>
            </a:r>
            <a:r>
              <a:rPr lang="fr-FR" dirty="0"/>
              <a:t> du laser est de 120 µm donc le sigma est 60 µm</a:t>
            </a:r>
          </a:p>
          <a:p>
            <a:r>
              <a:rPr lang="fr-FR" dirty="0"/>
              <a:t>Si on suppose la convolution de deux gaussiennes cela nous donne un sigma vertical des électrons de 80 µm </a:t>
            </a:r>
          </a:p>
        </p:txBody>
      </p:sp>
    </p:spTree>
    <p:extLst>
      <p:ext uri="{BB962C8B-B14F-4D97-AF65-F5344CB8AC3E}">
        <p14:creationId xmlns:p14="http://schemas.microsoft.com/office/powerpoint/2010/main" val="282742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482C142-6809-4D47-8EE1-C8ECE9B1301B}"/>
              </a:ext>
            </a:extLst>
          </p:cNvPr>
          <p:cNvSpPr txBox="1"/>
          <p:nvPr/>
        </p:nvSpPr>
        <p:spPr>
          <a:xfrm>
            <a:off x="1591359" y="500141"/>
            <a:ext cx="8742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Renormalisations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laser power and estimation of </a:t>
            </a:r>
            <a:r>
              <a:rPr lang="fr-FR" dirty="0" err="1"/>
              <a:t>error</a:t>
            </a:r>
            <a:r>
              <a:rPr lang="fr-FR" dirty="0"/>
              <a:t> bars </a:t>
            </a:r>
            <a:r>
              <a:rPr lang="fr-FR" dirty="0" err="1"/>
              <a:t>from</a:t>
            </a:r>
            <a:r>
              <a:rPr lang="fr-FR" dirty="0"/>
              <a:t> multiple </a:t>
            </a:r>
            <a:r>
              <a:rPr lang="fr-FR" dirty="0" err="1"/>
              <a:t>measurement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B287364-4041-4E4B-9E67-A5161079D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062" y="1143101"/>
            <a:ext cx="7324344" cy="380390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C82CB2C-5090-44FE-9F33-B8F9325B5B61}"/>
              </a:ext>
            </a:extLst>
          </p:cNvPr>
          <p:cNvSpPr txBox="1"/>
          <p:nvPr/>
        </p:nvSpPr>
        <p:spPr>
          <a:xfrm flipH="1">
            <a:off x="3085475" y="5344945"/>
            <a:ext cx="650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cela nous donne un sigma vertical des électrons de 80 µm +- 5% </a:t>
            </a:r>
          </a:p>
        </p:txBody>
      </p:sp>
    </p:spTree>
    <p:extLst>
      <p:ext uri="{BB962C8B-B14F-4D97-AF65-F5344CB8AC3E}">
        <p14:creationId xmlns:p14="http://schemas.microsoft.com/office/powerpoint/2010/main" val="17141053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75</Words>
  <Application>Microsoft Office PowerPoint</Application>
  <PresentationFormat>Grand écran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daniele nutarelli</dc:creator>
  <cp:lastModifiedBy>daniele nutarelli</cp:lastModifiedBy>
  <cp:revision>4</cp:revision>
  <dcterms:created xsi:type="dcterms:W3CDTF">2023-06-27T19:37:24Z</dcterms:created>
  <dcterms:modified xsi:type="dcterms:W3CDTF">2023-06-28T07:36:02Z</dcterms:modified>
</cp:coreProperties>
</file>