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2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12192000" cy="6858000"/>
  <p:embeddedFontLst>
    <p:embeddedFont>
      <p:font typeface="SQCWWC+ArialMT"/>
      <p:regular r:id="rId12"/>
    </p:embeddedFont>
    <p:embeddedFont>
      <p:font typeface="MABBQT+Arial-BoldItalicMT"/>
      <p:regular r:id="rId13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font" Target="fonts/font1.fntdata" /><Relationship Id="rId13" Type="http://schemas.openxmlformats.org/officeDocument/2006/relationships/font" Target="fonts/font2.fntdata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131100" y="1002639"/>
            <a:ext cx="3703612" cy="13639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Taking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images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mirrors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sent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my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LMA</a:t>
            </a:r>
          </a:p>
          <a:p>
            <a:pPr marL="0" marR="0">
              <a:lnSpc>
                <a:spcPts val="1800"/>
              </a:lnSpc>
              <a:spcBef>
                <a:spcPts val="252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One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mirror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each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patch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(group)</a:t>
            </a:r>
          </a:p>
          <a:p>
            <a:pPr marL="0" marR="0">
              <a:lnSpc>
                <a:spcPts val="1800"/>
              </a:lnSpc>
              <a:spcBef>
                <a:spcPts val="2519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We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choose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lowest-quality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mirror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31100" y="2648559"/>
            <a:ext cx="3937914" cy="13639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Image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taken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are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order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:</a:t>
            </a:r>
          </a:p>
          <a:p>
            <a:pPr marL="0" marR="0">
              <a:lnSpc>
                <a:spcPts val="2066"/>
              </a:lnSpc>
              <a:spcBef>
                <a:spcPts val="35"/>
              </a:spcBef>
              <a:spcAft>
                <a:spcPts val="0"/>
              </a:spcAft>
            </a:pPr>
            <a:r>
              <a:rPr dirty="0" sz="1850">
                <a:solidFill>
                  <a:srgbClr val="000000"/>
                </a:solidFill>
                <a:latin typeface="SQCWWC+ArialMT"/>
                <a:cs typeface="SQCWWC+ArialMT"/>
              </a:rPr>
              <a:t>•</a:t>
            </a:r>
            <a:r>
              <a:rPr dirty="0" sz="1850" spc="113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Front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face</a:t>
            </a:r>
          </a:p>
          <a:p>
            <a:pPr marL="0" marR="0">
              <a:lnSpc>
                <a:spcPts val="2066"/>
              </a:lnSpc>
              <a:spcBef>
                <a:spcPts val="35"/>
              </a:spcBef>
              <a:spcAft>
                <a:spcPts val="0"/>
              </a:spcAft>
            </a:pPr>
            <a:r>
              <a:rPr dirty="0" sz="1850">
                <a:solidFill>
                  <a:srgbClr val="000000"/>
                </a:solidFill>
                <a:latin typeface="SQCWWC+ArialMT"/>
                <a:cs typeface="SQCWWC+ArialMT"/>
              </a:rPr>
              <a:t>•</a:t>
            </a:r>
            <a:r>
              <a:rPr dirty="0" sz="1850" spc="113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Front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face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cleaned</a:t>
            </a:r>
          </a:p>
          <a:p>
            <a:pPr marL="0" marR="0">
              <a:lnSpc>
                <a:spcPts val="2066"/>
              </a:lnSpc>
              <a:spcBef>
                <a:spcPts val="35"/>
              </a:spcBef>
              <a:spcAft>
                <a:spcPts val="0"/>
              </a:spcAft>
            </a:pPr>
            <a:r>
              <a:rPr dirty="0" sz="1850">
                <a:solidFill>
                  <a:srgbClr val="000000"/>
                </a:solidFill>
                <a:latin typeface="SQCWWC+ArialMT"/>
                <a:cs typeface="SQCWWC+ArialMT"/>
              </a:rPr>
              <a:t>•</a:t>
            </a:r>
            <a:r>
              <a:rPr dirty="0" sz="1850" spc="113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Back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face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cleaned</a:t>
            </a:r>
          </a:p>
          <a:p>
            <a:pPr marL="0" marR="0">
              <a:lnSpc>
                <a:spcPts val="2066"/>
              </a:lnSpc>
              <a:spcBef>
                <a:spcPts val="35"/>
              </a:spcBef>
              <a:spcAft>
                <a:spcPts val="0"/>
              </a:spcAft>
            </a:pPr>
            <a:r>
              <a:rPr dirty="0" sz="1850">
                <a:solidFill>
                  <a:srgbClr val="000000"/>
                </a:solidFill>
                <a:latin typeface="SQCWWC+ArialMT"/>
                <a:cs typeface="SQCWWC+ArialMT"/>
              </a:rPr>
              <a:t>•</a:t>
            </a:r>
            <a:r>
              <a:rPr dirty="0" sz="1850" spc="113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Front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face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cleaned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less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exposure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time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97839" y="2352468"/>
            <a:ext cx="3159139" cy="8153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Image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same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front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face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of</a:t>
            </a:r>
          </a:p>
          <a:p>
            <a:pPr marL="0" marR="0">
              <a:lnSpc>
                <a:spcPts val="1800"/>
              </a:lnSpc>
              <a:spcBef>
                <a:spcPts val="36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one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mirrors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from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new</a:t>
            </a:r>
          </a:p>
          <a:p>
            <a:pPr marL="0" marR="0">
              <a:lnSpc>
                <a:spcPts val="1800"/>
              </a:lnSpc>
              <a:spcBef>
                <a:spcPts val="31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patch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received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97839" y="3449748"/>
            <a:ext cx="2369159" cy="5410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(Image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exposure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time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is</a:t>
            </a:r>
          </a:p>
          <a:p>
            <a:pPr marL="0" marR="0">
              <a:lnSpc>
                <a:spcPts val="1800"/>
              </a:lnSpc>
              <a:spcBef>
                <a:spcPts val="36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increased)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66103" y="4417462"/>
            <a:ext cx="2601389" cy="2934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Miroirs</a:t>
            </a:r>
            <a:r>
              <a:rPr dirty="0" sz="1800" spc="49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 </a:t>
            </a:r>
            <a:r>
              <a:rPr dirty="0" sz="1800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PLANS</a:t>
            </a:r>
            <a:r>
              <a:rPr dirty="0" sz="1800" spc="48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 </a:t>
            </a:r>
            <a:r>
              <a:rPr dirty="0" sz="1800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en</a:t>
            </a:r>
            <a:r>
              <a:rPr dirty="0" sz="1800" spc="47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 </a:t>
            </a:r>
            <a:r>
              <a:rPr dirty="0" sz="1800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ULE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97838" y="1060696"/>
            <a:ext cx="3159139" cy="8153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Image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same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front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face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of</a:t>
            </a:r>
          </a:p>
          <a:p>
            <a:pPr marL="0" marR="0">
              <a:lnSpc>
                <a:spcPts val="1800"/>
              </a:lnSpc>
              <a:spcBef>
                <a:spcPts val="36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one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mirrors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from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new</a:t>
            </a:r>
          </a:p>
          <a:p>
            <a:pPr marL="0" marR="0">
              <a:lnSpc>
                <a:spcPts val="1800"/>
              </a:lnSpc>
              <a:spcBef>
                <a:spcPts val="31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patch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received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97838" y="2157976"/>
            <a:ext cx="2369159" cy="5410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(Image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exposure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time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is</a:t>
            </a:r>
          </a:p>
          <a:p>
            <a:pPr marL="0" marR="0">
              <a:lnSpc>
                <a:spcPts val="1800"/>
              </a:lnSpc>
              <a:spcBef>
                <a:spcPts val="36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increased)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97838" y="3255256"/>
            <a:ext cx="3063323" cy="5410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front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surface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cleaned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using</a:t>
            </a:r>
          </a:p>
          <a:p>
            <a:pPr marL="0" marR="0">
              <a:lnSpc>
                <a:spcPts val="1800"/>
              </a:lnSpc>
              <a:spcBef>
                <a:spcPts val="36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pure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alcohol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optical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tissue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66103" y="4449836"/>
            <a:ext cx="2601389" cy="2934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Miroirs</a:t>
            </a:r>
            <a:r>
              <a:rPr dirty="0" sz="1800" spc="49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 </a:t>
            </a:r>
            <a:r>
              <a:rPr dirty="0" sz="1800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PLANS</a:t>
            </a:r>
            <a:r>
              <a:rPr dirty="0" sz="1800" spc="48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 </a:t>
            </a:r>
            <a:r>
              <a:rPr dirty="0" sz="1800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en</a:t>
            </a:r>
            <a:r>
              <a:rPr dirty="0" sz="1800" spc="47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 </a:t>
            </a:r>
            <a:r>
              <a:rPr dirty="0" sz="1800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ULE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766103" y="1249383"/>
            <a:ext cx="3138184" cy="8153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Image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back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face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one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of</a:t>
            </a:r>
          </a:p>
          <a:p>
            <a:pPr marL="0" marR="0">
              <a:lnSpc>
                <a:spcPts val="1800"/>
              </a:lnSpc>
              <a:spcBef>
                <a:spcPts val="36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mirrors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from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new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patch</a:t>
            </a:r>
          </a:p>
          <a:p>
            <a:pPr marL="0" marR="0">
              <a:lnSpc>
                <a:spcPts val="1800"/>
              </a:lnSpc>
              <a:spcBef>
                <a:spcPts val="31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received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66103" y="2346663"/>
            <a:ext cx="2369159" cy="5410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(Image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exposure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time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is</a:t>
            </a:r>
          </a:p>
          <a:p>
            <a:pPr marL="0" marR="0">
              <a:lnSpc>
                <a:spcPts val="1800"/>
              </a:lnSpc>
              <a:spcBef>
                <a:spcPts val="36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increased)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75017" y="4015637"/>
            <a:ext cx="2601389" cy="2934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Miroirs</a:t>
            </a:r>
            <a:r>
              <a:rPr dirty="0" sz="1800" spc="49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 </a:t>
            </a:r>
            <a:r>
              <a:rPr dirty="0" sz="1800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PLANS</a:t>
            </a:r>
            <a:r>
              <a:rPr dirty="0" sz="1800" spc="48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 </a:t>
            </a:r>
            <a:r>
              <a:rPr dirty="0" sz="1800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en</a:t>
            </a:r>
            <a:r>
              <a:rPr dirty="0" sz="1800" spc="47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 </a:t>
            </a:r>
            <a:r>
              <a:rPr dirty="0" sz="1800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ULE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97839" y="2352468"/>
            <a:ext cx="3174532" cy="8153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Image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front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face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one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of</a:t>
            </a:r>
          </a:p>
          <a:p>
            <a:pPr marL="0" marR="0">
              <a:lnSpc>
                <a:spcPts val="1800"/>
              </a:lnSpc>
              <a:spcBef>
                <a:spcPts val="36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mirrors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from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new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patch</a:t>
            </a:r>
          </a:p>
          <a:p>
            <a:pPr marL="0" marR="0">
              <a:lnSpc>
                <a:spcPts val="1800"/>
              </a:lnSpc>
              <a:spcBef>
                <a:spcPts val="31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received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73417" y="3894949"/>
            <a:ext cx="2601389" cy="2934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Miroirs</a:t>
            </a:r>
            <a:r>
              <a:rPr dirty="0" sz="1800" spc="49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 </a:t>
            </a:r>
            <a:r>
              <a:rPr dirty="0" sz="1800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PLANS</a:t>
            </a:r>
            <a:r>
              <a:rPr dirty="0" sz="1800" spc="48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 </a:t>
            </a:r>
            <a:r>
              <a:rPr dirty="0" sz="1800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en</a:t>
            </a:r>
            <a:r>
              <a:rPr dirty="0" sz="1800" spc="47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 </a:t>
            </a:r>
            <a:r>
              <a:rPr dirty="0" sz="1800" b="1">
                <a:solidFill>
                  <a:srgbClr val="ff0000"/>
                </a:solidFill>
                <a:latin typeface="MABBQT+Arial-BoldItalicMT"/>
                <a:cs typeface="MABBQT+Arial-BoldItalicMT"/>
              </a:rPr>
              <a:t>ULE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72011" y="2593909"/>
            <a:ext cx="2664384" cy="8153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image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shows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</a:p>
          <a:p>
            <a:pPr marL="0" marR="0">
              <a:lnSpc>
                <a:spcPts val="1800"/>
              </a:lnSpc>
              <a:spcBef>
                <a:spcPts val="36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metal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deposit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between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</a:p>
          <a:p>
            <a:pPr marL="0" marR="0">
              <a:lnSpc>
                <a:spcPts val="1800"/>
              </a:lnSpc>
              <a:spcBef>
                <a:spcPts val="31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coating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layers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72011" y="3691189"/>
            <a:ext cx="2421623" cy="5410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From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old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mirrors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we</a:t>
            </a:r>
          </a:p>
          <a:p>
            <a:pPr marL="0" marR="0">
              <a:lnSpc>
                <a:spcPts val="1800"/>
              </a:lnSpc>
              <a:spcBef>
                <a:spcPts val="36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have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received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from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LMA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resentationFormat>On-screen Show (4:3)</PresentationFormat>
  <ScaleCrop>false</ScaleCrop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cp:revision>1</cp:revision>
  <dcterms:modified xsi:type="dcterms:W3CDTF">2023-03-17T12:48:04-05:00</dcterms:modified>
</cp:coreProperties>
</file>