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468" r:id="rId3"/>
    <p:sldId id="469" r:id="rId4"/>
    <p:sldId id="473" r:id="rId5"/>
    <p:sldId id="474" r:id="rId6"/>
    <p:sldId id="476" r:id="rId7"/>
    <p:sldId id="472" r:id="rId8"/>
    <p:sldId id="471" r:id="rId9"/>
    <p:sldId id="4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9628-0AA6-4750-81B1-AB70C02F4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44261-22BA-46C2-942C-065D7BAA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D57E4-DE4D-4CBD-BE11-B5A5C0C9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DB9B-0777-404C-97BC-1E84605C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5016-00CE-43DF-94B2-A5AD5C33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BFA6-55B0-4502-9FCF-376E3C3A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A34C0-D369-43AB-88C5-65070843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027B-2B66-4647-AEA3-01C9E120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FACA1-745A-403B-A142-304938E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67DE-2052-4EA8-809C-A4D2368F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110DA-EC38-4746-B170-15F1EECC6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A346E-6C70-48A3-A5D3-26353AEE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EE15-80B1-4FEE-93A8-4CDFDB39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69E5F-E2D3-474A-B791-3087C8F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7C23-C671-40BD-876C-6D32137C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18-Feb-22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ALEA Group - IJCLab / Orsay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40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894E-FB3A-4C65-AD68-CD2DDCD5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90E3-E851-4E84-B0BD-67CD4400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1548-6293-4C30-85CF-FD5670C6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7B04-8CCE-4B16-B253-F7E3B627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E985-773E-45CE-8EC5-4C6E305D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4173-8058-4BF4-87B4-662EC97F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B3AF-E47E-4DB2-9E4E-2AADCF3D6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1DCD-FBC0-44B1-A960-621C7C22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7654-6A83-4FED-B04E-CD2D18D2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69E8-EBA5-4BFC-AB69-49FC0F2C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4D27-BA77-47B1-A9C2-96A6E28C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7DB5-E8CE-4E8C-9D22-52EF65DFF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9404-B1A5-4FED-989C-59B768B2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869D6-736D-4CEC-B201-37C327B1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A311A-C0A6-45B9-B614-6CEB4FF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44DFB-B8E6-418F-B09F-18E43AF6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F3CD-4DE6-4C9B-B43D-4F823DBB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4B7E8-93A9-4273-8573-D00C5BC11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9D443-9A25-46F3-901A-396713AD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EB671-9F68-4AA8-BDA9-241E1B85C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41F04-7F3A-4EFF-BD75-264A99772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48B1B-80EC-4E77-AB23-D8C11AA4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715FD-9786-4EED-88EC-58D570CD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6A08D-4C90-4716-AC17-0F53C696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8981-7564-4309-9BD1-BC44D5B6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88154-56E0-4FD2-8653-9BBC6340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1A9AE-AFC7-4B1F-9339-5939FBE7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D4AE7-5C16-4688-B151-EB8FD007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ABD77-A6FB-46E5-97CF-B66FC022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C9CEA-5668-47B6-B0EC-966EDA23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2911B-166C-49C7-A58A-9BC33613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5F23-0801-449E-8CFC-658CF6CC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1D328-222F-4F27-8B12-91625A12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4C25-94CC-48D7-928C-6097C23BC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36B59-2A08-42E5-89DB-F7B517AD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958EC-0DD8-430F-957C-6DA401C6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5665-F25A-4199-9F35-11F2CA1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5704-7422-4135-8EF6-308EC0FD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0BDE0-06F1-4926-83DA-0DCBEACA8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DBEF0-E2B6-4FE9-929A-1CC165EE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BA7B9-D6B6-4A61-8D8B-CD5CB02A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04960-E519-4FE4-A8FB-184A8EA9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58675-190E-4CBC-AAE5-C6E725B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F4BE-FFE7-4FC7-8649-E1B1A6CD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892BD-6925-489D-94A9-137845EA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1CFC-6DCC-4BC8-8807-8EE21355A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31DE-9476-4D1E-864A-08EB8DCE852E}" type="datetimeFigureOut">
              <a:rPr lang="en-US" smtClean="0"/>
              <a:t>27-Jun-22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59761-E3F4-475C-B54A-5552C82C6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5EE4-0436-47F0-BB4F-6E571D4F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2D8A-4B73-4949-8912-0E8139D2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391-93F8-4B40-8FE0-F9128484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38" y="169116"/>
            <a:ext cx="8698054" cy="488983"/>
          </a:xfrm>
        </p:spPr>
        <p:txBody>
          <a:bodyPr>
            <a:normAutofit/>
          </a:bodyPr>
          <a:lstStyle/>
          <a:p>
            <a:r>
              <a:rPr lang="en-US" dirty="0"/>
              <a:t>Cleaning of M2 using Ethanol + pure water to increase Finesse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AECDB-1B4B-4A75-B2B5-514318C023D4}"/>
              </a:ext>
            </a:extLst>
          </p:cNvPr>
          <p:cNvSpPr txBox="1"/>
          <p:nvPr/>
        </p:nvSpPr>
        <p:spPr>
          <a:xfrm>
            <a:off x="914400" y="1703070"/>
            <a:ext cx="670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Cleaned M2 using Acetone and ethanol then pure water on the spincoater  </a:t>
            </a:r>
          </a:p>
        </p:txBody>
      </p:sp>
    </p:spTree>
    <p:extLst>
      <p:ext uri="{BB962C8B-B14F-4D97-AF65-F5344CB8AC3E}">
        <p14:creationId xmlns:p14="http://schemas.microsoft.com/office/powerpoint/2010/main" val="391917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using CW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BD7DF-1336-4981-AF08-662CDD8282A5}"/>
              </a:ext>
            </a:extLst>
          </p:cNvPr>
          <p:cNvSpPr txBox="1"/>
          <p:nvPr/>
        </p:nvSpPr>
        <p:spPr>
          <a:xfrm>
            <a:off x="742950" y="1428750"/>
            <a:ext cx="2994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Sweep time 10 seconds </a:t>
            </a:r>
          </a:p>
          <a:p>
            <a:r>
              <a:rPr lang="en-US" dirty="0"/>
              <a:t>From 216.550 – 216.750 MHz </a:t>
            </a:r>
          </a:p>
          <a:p>
            <a:endParaRPr lang="en-US" dirty="0"/>
          </a:p>
          <a:p>
            <a:r>
              <a:rPr lang="en-US" dirty="0"/>
              <a:t>FSR =~ 216.64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4CB66-2BD0-40FD-BB58-FB53FCC9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03" y="896416"/>
            <a:ext cx="7117505" cy="5338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56357-AB28-44C1-81A0-212ECFD2E2AB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</p:spTree>
    <p:extLst>
      <p:ext uri="{BB962C8B-B14F-4D97-AF65-F5344CB8AC3E}">
        <p14:creationId xmlns:p14="http://schemas.microsoft.com/office/powerpoint/2010/main" val="35076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using CW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65A54-BA06-4082-87AC-AD8A80DD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4" y="960581"/>
            <a:ext cx="6976533" cy="523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D076A-D4D0-4174-8787-E5B3DFC50AB8}"/>
              </a:ext>
            </a:extLst>
          </p:cNvPr>
          <p:cNvSpPr txBox="1"/>
          <p:nvPr/>
        </p:nvSpPr>
        <p:spPr>
          <a:xfrm>
            <a:off x="554182" y="1754909"/>
            <a:ext cx="318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Showing the time sweep for finesse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coupling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lock and </a:t>
            </a:r>
            <a:r>
              <a:rPr lang="en-US" dirty="0" err="1"/>
              <a:t>delock</a:t>
            </a:r>
            <a:r>
              <a:rPr lang="en-US" dirty="0"/>
              <a:t> regions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0362E-1203-4594-BA7B-8D9927CE595E}"/>
              </a:ext>
            </a:extLst>
          </p:cNvPr>
          <p:cNvSpPr txBox="1"/>
          <p:nvPr/>
        </p:nvSpPr>
        <p:spPr>
          <a:xfrm>
            <a:off x="140447" y="5195559"/>
            <a:ext cx="303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Error Signal </a:t>
            </a:r>
          </a:p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: Piezo feedback Voltage </a:t>
            </a:r>
          </a:p>
        </p:txBody>
      </p:sp>
    </p:spTree>
    <p:extLst>
      <p:ext uri="{BB962C8B-B14F-4D97-AF65-F5344CB8AC3E}">
        <p14:creationId xmlns:p14="http://schemas.microsoft.com/office/powerpoint/2010/main" val="225933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using CW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32662-CDA4-440F-9C5A-0197B065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73" y="1025235"/>
            <a:ext cx="6453139" cy="4839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26A44-9050-4B08-AFF4-0F17BAB629B6}"/>
              </a:ext>
            </a:extLst>
          </p:cNvPr>
          <p:cNvSpPr txBox="1"/>
          <p:nvPr/>
        </p:nvSpPr>
        <p:spPr>
          <a:xfrm>
            <a:off x="140447" y="5195559"/>
            <a:ext cx="303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dirty="0"/>
              <a:t>: transmission </a:t>
            </a:r>
          </a:p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Reflection</a:t>
            </a:r>
          </a:p>
        </p:txBody>
      </p:sp>
    </p:spTree>
    <p:extLst>
      <p:ext uri="{BB962C8B-B14F-4D97-AF65-F5344CB8AC3E}">
        <p14:creationId xmlns:p14="http://schemas.microsoft.com/office/powerpoint/2010/main" val="24051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Measurement using CW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AADCF-0962-4DF1-B9B6-42DF3BC3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2" y="682623"/>
            <a:ext cx="3048000" cy="228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9D3BF7-E325-4954-B0A4-6B4C71BD0301}"/>
              </a:ext>
            </a:extLst>
          </p:cNvPr>
          <p:cNvSpPr/>
          <p:nvPr/>
        </p:nvSpPr>
        <p:spPr>
          <a:xfrm>
            <a:off x="472209" y="2982581"/>
            <a:ext cx="24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FWHM (</a:t>
            </a:r>
            <a:r>
              <a:rPr lang="en-US" dirty="0" err="1"/>
              <a:t>KHz</a:t>
            </a:r>
            <a:r>
              <a:rPr lang="en-US" dirty="0"/>
              <a:t>) = 11.3063</a:t>
            </a:r>
          </a:p>
          <a:p>
            <a:r>
              <a:rPr lang="en-US" dirty="0"/>
              <a:t>Finesse = 19162.7831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08953-F91E-4997-96C2-4231EE0B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50" y="682622"/>
            <a:ext cx="3048000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52297-6798-480D-83B8-191EEDBDE94E}"/>
              </a:ext>
            </a:extLst>
          </p:cNvPr>
          <p:cNvSpPr/>
          <p:nvPr/>
        </p:nvSpPr>
        <p:spPr>
          <a:xfrm>
            <a:off x="3335423" y="2982580"/>
            <a:ext cx="24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FWHM (KHz) = 11.1739</a:t>
            </a:r>
          </a:p>
          <a:p>
            <a:r>
              <a:rPr lang="en-US"/>
              <a:t>Finesse = 19389.753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73436A-70B6-43D6-8EC9-049B6043D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01" y="682622"/>
            <a:ext cx="3048000" cy="228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173F84-071C-42D0-9E23-8D8973E892A3}"/>
              </a:ext>
            </a:extLst>
          </p:cNvPr>
          <p:cNvSpPr/>
          <p:nvPr/>
        </p:nvSpPr>
        <p:spPr>
          <a:xfrm>
            <a:off x="6279978" y="2989769"/>
            <a:ext cx="274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FWHM (</a:t>
            </a:r>
            <a:r>
              <a:rPr lang="en-US" dirty="0" err="1"/>
              <a:t>KHz</a:t>
            </a:r>
            <a:r>
              <a:rPr lang="en-US" dirty="0"/>
              <a:t>) = 11.2574</a:t>
            </a:r>
          </a:p>
          <a:p>
            <a:r>
              <a:rPr lang="en-US" dirty="0"/>
              <a:t>Finesse = 19245.9256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18B3A-B20A-423F-8F05-7DB851B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710" y="703769"/>
            <a:ext cx="3048000" cy="228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4CC8AA-21F4-4F08-8F00-E5381F44CE87}"/>
              </a:ext>
            </a:extLst>
          </p:cNvPr>
          <p:cNvSpPr/>
          <p:nvPr/>
        </p:nvSpPr>
        <p:spPr>
          <a:xfrm>
            <a:off x="9278887" y="2961456"/>
            <a:ext cx="274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FWHM (</a:t>
            </a:r>
            <a:r>
              <a:rPr lang="en-US" dirty="0" err="1"/>
              <a:t>KHz</a:t>
            </a:r>
            <a:r>
              <a:rPr lang="en-US" dirty="0"/>
              <a:t>) = 11.1554</a:t>
            </a:r>
          </a:p>
          <a:p>
            <a:r>
              <a:rPr lang="en-US" dirty="0"/>
              <a:t>Finesse = 19422.0206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C05981-EC41-4D9C-9A99-09F3D2889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2" y="3600621"/>
            <a:ext cx="3048000" cy="228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89B810-872F-4F43-892F-D27E966EBEF8}"/>
              </a:ext>
            </a:extLst>
          </p:cNvPr>
          <p:cNvSpPr/>
          <p:nvPr/>
        </p:nvSpPr>
        <p:spPr>
          <a:xfrm>
            <a:off x="577517" y="5820127"/>
            <a:ext cx="246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FWHM (</a:t>
            </a:r>
            <a:r>
              <a:rPr lang="en-US" dirty="0" err="1"/>
              <a:t>KHz</a:t>
            </a:r>
            <a:r>
              <a:rPr lang="en-US" dirty="0"/>
              <a:t>) = 11.3943</a:t>
            </a:r>
          </a:p>
          <a:p>
            <a:r>
              <a:rPr lang="en-US" dirty="0"/>
              <a:t>Finesse = 19014.8391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C52F0-6A31-4799-A217-8BD5D37E2632}"/>
              </a:ext>
            </a:extLst>
          </p:cNvPr>
          <p:cNvSpPr/>
          <p:nvPr/>
        </p:nvSpPr>
        <p:spPr>
          <a:xfrm>
            <a:off x="4321888" y="4656492"/>
            <a:ext cx="391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Finesse Average  = 19247.064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64A97A-A3CE-4063-851A-ACD0DC2E3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38" y="38216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using the MENHIR – Error Signal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0346F-4802-4B92-AAD0-A956DF43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83" y="946484"/>
            <a:ext cx="7240833" cy="54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using the MENHIR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2EF31-04AC-43F3-967D-DD45EEAA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4" y="787065"/>
            <a:ext cx="7283116" cy="5462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4138A-A2F2-4CE5-87B7-39EC709F5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9" y="1813761"/>
            <a:ext cx="5334000" cy="40005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3C5A1F6-7D59-41F7-9F3C-8A19BAAB40B8}"/>
              </a:ext>
            </a:extLst>
          </p:cNvPr>
          <p:cNvSpPr/>
          <p:nvPr/>
        </p:nvSpPr>
        <p:spPr>
          <a:xfrm rot="5400000">
            <a:off x="7000373" y="2873542"/>
            <a:ext cx="3023937" cy="1560094"/>
          </a:xfrm>
          <a:prstGeom prst="wedgeRectCallout">
            <a:avLst>
              <a:gd name="adj1" fmla="val -18180"/>
              <a:gd name="adj2" fmla="val 19926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using the MENHIR – Error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CEDE4-B515-431B-AB22-99F5E6D9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38" y="1235240"/>
            <a:ext cx="6470315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D0D-46C5-4984-9520-972062E5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using the MENHIR – error signal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26B83-EA8D-45DF-9158-5DBFCBBA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62" y="2230855"/>
            <a:ext cx="5334000" cy="400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05F31-A1B3-4D44-83C7-73B5D42E6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58" y="995613"/>
            <a:ext cx="6703728" cy="5027796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96D5801-BF16-42D1-91B8-FF476C5E1BAF}"/>
              </a:ext>
            </a:extLst>
          </p:cNvPr>
          <p:cNvSpPr/>
          <p:nvPr/>
        </p:nvSpPr>
        <p:spPr>
          <a:xfrm rot="5400000">
            <a:off x="7310253" y="3210427"/>
            <a:ext cx="3023937" cy="1560094"/>
          </a:xfrm>
          <a:prstGeom prst="wedgeRectCallout">
            <a:avLst>
              <a:gd name="adj1" fmla="val 25321"/>
              <a:gd name="adj2" fmla="val 24142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175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Cleaning of M2 using Ethanol + pure water to increase Finesse  </vt:lpstr>
      <vt:lpstr>Finesse Measurement using CW</vt:lpstr>
      <vt:lpstr>Finesse Measurement using CW</vt:lpstr>
      <vt:lpstr>Finesse Measurement using CW</vt:lpstr>
      <vt:lpstr>Finesse Measurement using CW</vt:lpstr>
      <vt:lpstr>Lock using the MENHIR – Error Signal</vt:lpstr>
      <vt:lpstr>Lock using the MENHIR</vt:lpstr>
      <vt:lpstr>Lock using the MENHIR – Error Signal</vt:lpstr>
      <vt:lpstr>Lock using the MENHIR – error signal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amer</dc:creator>
  <cp:lastModifiedBy>Manar amer</cp:lastModifiedBy>
  <cp:revision>35</cp:revision>
  <dcterms:created xsi:type="dcterms:W3CDTF">2022-06-16T14:16:46Z</dcterms:created>
  <dcterms:modified xsi:type="dcterms:W3CDTF">2022-06-27T06:45:19Z</dcterms:modified>
</cp:coreProperties>
</file>