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6215-C4F9-457F-9580-F5259A28C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2D67E-87B1-4F93-B73F-EA9459365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1789-F1EE-4A1C-824B-4E0EE50C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6E93F-FCEB-43A1-97B3-2E5D81C9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A6294-80EA-477E-AA59-02AE6C9F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0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FD80-5A4B-4F49-A76E-46A323C6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CD4D2-D32E-4FD8-B60C-7D109340C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A4B60-7943-4391-80C3-BD1478D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3A1E-B56B-4B44-AA70-A458150F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27348-CAA1-4A8E-AEFC-F8BE8572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9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829EF-08F9-461E-9445-21203E954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2B443-1AAA-4000-A907-D22EF0447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01CBB-6DD1-4A12-B0BE-0D0C44A2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D13A7-380E-4FE6-AE5B-CEFB88BF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16A21-0AB4-44E8-8FEE-381AA7C7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E579-9D16-4C02-875D-3183E1CA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25D99-A985-45A8-AC79-E15D3109F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739CE-9948-41BD-8834-4F8DF97D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F77F-E256-4DB8-8520-932AA1B9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B8FCE-FD26-4AF5-905C-675276A8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8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3617-545B-4521-9505-39C95BAA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B50F3-B6D2-40C1-8226-8E6340AE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7A02-2880-4995-A141-F675D598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3EDC4-9AA8-4AFE-803E-49EF1557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D2A31-F900-490E-AC3D-E5E77D2A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5271-E726-4160-B525-7094840E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DEA34-4180-4864-B325-92CEB05C2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138E0-E1A1-4FCA-82B1-FCB921DF7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E57FE-D0D0-4ABA-B5E5-2DF32602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55BB0-EA5F-4959-AB00-8215B721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BF2F5-56CC-4837-9976-65C7F3AF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7864-04FB-4AAA-BDA1-B2DE173F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E553-41F0-40E9-947B-47EC36BA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10397-2263-41D0-A975-E507A720B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E578E-E90A-4038-B2D1-A4B3F1EA4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66A59-A6EA-4C40-8C7C-8F390CECA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3A9BE-9356-4B54-AF34-C9A0B700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45898-3DF3-4DBD-99BE-2F7BE789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A7279-F5C6-49C7-96BF-1E7B2CAF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6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CC90-E5A0-4A34-B179-DE26DA4F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33346-E2B4-49ED-8BBB-ADF99811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D67FE-820A-4653-8FD4-8F950AB9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7B0BA-9E6A-47CE-B4F6-BED9346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43F56-0929-4099-928E-41C5677A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C1311-61CE-488A-8D33-1FC727BA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562A7-00AB-4992-AE5B-4CF755FE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9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C328-FCD5-4098-B4FA-06118723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3064-9D17-4822-AF18-5BC51417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FF073-3941-44E8-BDDE-A485DF1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AEB81-0CAE-4E7E-A79A-06F1C6FB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60D3F-6819-4AEA-AF8B-698D9481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21B07-6B70-46DB-B12E-90458ADB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2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3272-ACA0-4552-A75D-070F71AE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2A858-DA47-4EB1-90BB-D81ED100D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A32DD-FD79-4054-B2FB-F9065B32A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8510C-3AD0-4ED8-A82A-538F530B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CEAF6-1CF0-4C93-8AF7-CF1DC396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FCB12-0DC5-4CFE-9640-E01050A6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5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A37F0-B593-478C-AD0A-E884A9A2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0DC7A-37E2-491A-A144-FE6C074F7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39826-F4D5-4FB3-8723-F8E9A8008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AFC-71EE-4B6B-AEDA-EEC77D6D3CFB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3B8EA-3A2B-49D0-9909-B0ADCD23E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7100-3927-4270-9A4B-D26FF6B29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5844-BCCF-4A1C-859E-D2992B8C9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CB087A-AEDD-4794-864A-02C172143B70}"/>
              </a:ext>
            </a:extLst>
          </p:cNvPr>
          <p:cNvSpPr txBox="1"/>
          <p:nvPr/>
        </p:nvSpPr>
        <p:spPr>
          <a:xfrm>
            <a:off x="2380129" y="1479176"/>
            <a:ext cx="7059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Images of </a:t>
            </a:r>
            <a:r>
              <a:rPr lang="en-US" sz="4800" dirty="0" err="1"/>
              <a:t>Sbox</a:t>
            </a:r>
            <a:r>
              <a:rPr lang="en-US" sz="4800" dirty="0"/>
              <a:t> Mirrors before and after cleaning</a:t>
            </a:r>
          </a:p>
          <a:p>
            <a:r>
              <a:rPr lang="en-US" sz="3600" dirty="0"/>
              <a:t>09/05/2022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00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M1 Gamma Factory after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62552-CD4C-454F-8FBF-0E9E83FBE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D6ACA9-A87A-479D-8669-C6D0B3E82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5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C78161-8B2E-405B-8057-F057CABE5A66}"/>
              </a:ext>
            </a:extLst>
          </p:cNvPr>
          <p:cNvSpPr txBox="1"/>
          <p:nvPr/>
        </p:nvSpPr>
        <p:spPr>
          <a:xfrm>
            <a:off x="491319" y="518615"/>
            <a:ext cx="599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Calibration image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4E60F-F865-4390-803F-3800B612E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0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M2 before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70063F-BDE9-4F16-BDBA-9CF111AE2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F83F75-306E-4E73-A6C3-03A9FC425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2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M2 after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27E55-560B-4815-B7F0-CD6B0C8B4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4" y="2286000"/>
            <a:ext cx="6096000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29A74-547B-44F0-A726-87AC89EB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46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0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M3 before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96225-54FC-4BEC-96B2-27FDB59C4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30DB04-A9CB-4CB5-B907-67A35F28E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0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M3 after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6EFD1-E5A4-4946-BC99-6A3CF6A86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DF530E-648E-45CA-8A29-57B9DE884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M4 before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61A7F-CCCE-4F40-9884-8F184006B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DF0469-2D41-4768-A459-4AE80CF44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5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M4 after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AA8E5-9AA7-466D-8020-A21D8D28F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99E66D-816F-4571-9409-D41A68C60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3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500-C46E-4E48-A85A-DAE312B4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1325563"/>
          </a:xfrm>
        </p:spPr>
        <p:txBody>
          <a:bodyPr/>
          <a:lstStyle/>
          <a:p>
            <a:r>
              <a:rPr lang="en-US" dirty="0"/>
              <a:t>M1 Gamma Factory before cleaning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1BF50-88B3-40BF-91D4-74F8E784CC3B}"/>
              </a:ext>
            </a:extLst>
          </p:cNvPr>
          <p:cNvSpPr txBox="1"/>
          <p:nvPr/>
        </p:nvSpPr>
        <p:spPr>
          <a:xfrm>
            <a:off x="1383957" y="1273070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494C-2B46-47CF-883B-A9585B3C0C4E}"/>
              </a:ext>
            </a:extLst>
          </p:cNvPr>
          <p:cNvSpPr txBox="1"/>
          <p:nvPr/>
        </p:nvSpPr>
        <p:spPr>
          <a:xfrm>
            <a:off x="7844481" y="1325563"/>
            <a:ext cx="360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Front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EC814-640B-40B2-A552-FBE59F160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5A2DB2-8BF2-40C6-9B53-A67468E17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4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55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M2 before cleaning </vt:lpstr>
      <vt:lpstr>M2 after cleaning </vt:lpstr>
      <vt:lpstr>M3 before cleaning </vt:lpstr>
      <vt:lpstr>M3 after cleaning </vt:lpstr>
      <vt:lpstr>M4 before cleaning </vt:lpstr>
      <vt:lpstr>M4 after cleaning </vt:lpstr>
      <vt:lpstr>M1 Gamma Factory before cleaning </vt:lpstr>
      <vt:lpstr>M1 Gamma Factory after cleaning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Manar amer</dc:creator>
  <cp:lastModifiedBy>Manar amer</cp:lastModifiedBy>
  <cp:revision>3</cp:revision>
  <dcterms:created xsi:type="dcterms:W3CDTF">2022-04-27T20:14:55Z</dcterms:created>
  <dcterms:modified xsi:type="dcterms:W3CDTF">2022-05-09T17:22:36Z</dcterms:modified>
</cp:coreProperties>
</file>