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48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C6215-C4F9-457F-9580-F5259A28C7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02D67E-87B1-4F93-B73F-EA9459365D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C31789-F1EE-4A1C-824B-4E0EE50CE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D4AFC-71EE-4B6B-AEDA-EEC77D6D3CFB}" type="datetimeFigureOut">
              <a:rPr lang="en-US" smtClean="0"/>
              <a:t>27-Apr-22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56E93F-FCEB-43A1-97B3-2E5D81C92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EA6294-80EA-477E-AA59-02AE6C9FA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B5844-BCCF-4A1C-859E-D2992B8C9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704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6FD80-5A4B-4F49-A76E-46A323C64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2CD4D2-D32E-4FD8-B60C-7D109340C5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7A4B60-7943-4391-80C3-BD1478D8F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D4AFC-71EE-4B6B-AEDA-EEC77D6D3CFB}" type="datetimeFigureOut">
              <a:rPr lang="en-US" smtClean="0"/>
              <a:t>27-Apr-22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893A1E-B56B-4B44-AA70-A458150F6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B27348-CAA1-4A8E-AEFC-F8BE85720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B5844-BCCF-4A1C-859E-D2992B8C9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699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A829EF-08F9-461E-9445-21203E9542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12B443-1AAA-4000-A907-D22EF04478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C01CBB-6DD1-4A12-B0BE-0D0C44A2B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D4AFC-71EE-4B6B-AEDA-EEC77D6D3CFB}" type="datetimeFigureOut">
              <a:rPr lang="en-US" smtClean="0"/>
              <a:t>27-Apr-22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9D13A7-380E-4FE6-AE5B-CEFB88BF7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16A21-0AB4-44E8-8FEE-381AA7C78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B5844-BCCF-4A1C-859E-D2992B8C9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792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2E579-9D16-4C02-875D-3183E1CA7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D25D99-A985-45A8-AC79-E15D3109FC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E739CE-9948-41BD-8834-4F8DF97D6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D4AFC-71EE-4B6B-AEDA-EEC77D6D3CFB}" type="datetimeFigureOut">
              <a:rPr lang="en-US" smtClean="0"/>
              <a:t>27-Apr-22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DDF77F-E256-4DB8-8520-932AA1B93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1B8FCE-FD26-4AF5-905C-675276A8B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B5844-BCCF-4A1C-859E-D2992B8C9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280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A3617-545B-4521-9505-39C95BAA4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0B50F3-B6D2-40C1-8226-8E6340AE8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8D7A02-2880-4995-A141-F675D5981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D4AFC-71EE-4B6B-AEDA-EEC77D6D3CFB}" type="datetimeFigureOut">
              <a:rPr lang="en-US" smtClean="0"/>
              <a:t>27-Apr-22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F3EDC4-9AA8-4AFE-803E-49EF15575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FD2A31-F900-490E-AC3D-E5E77D2A4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B5844-BCCF-4A1C-859E-D2992B8C9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523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A5271-E726-4160-B525-7094840EA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4DEA34-4180-4864-B325-92CEB05C29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A138E0-E1A1-4FCA-82B1-FCB921DF74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7E57FE-D0D0-4ABA-B5E5-2DF326022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D4AFC-71EE-4B6B-AEDA-EEC77D6D3CFB}" type="datetimeFigureOut">
              <a:rPr lang="en-US" smtClean="0"/>
              <a:t>27-Apr-22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255BB0-EA5F-4959-AB00-8215B7215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2BF2F5-56CC-4837-9976-65C7F3AF0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B5844-BCCF-4A1C-859E-D2992B8C9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385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47864-04FB-4AAA-BDA1-B2DE173F9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9FE553-41F0-40E9-947B-47EC36BA0D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C10397-2263-41D0-A975-E507A720B3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8E578E-E90A-4038-B2D1-A4B3F1EA42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466A59-A6EA-4C40-8C7C-8F390CECA5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13A9BE-9356-4B54-AF34-C9A0B700A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D4AFC-71EE-4B6B-AEDA-EEC77D6D3CFB}" type="datetimeFigureOut">
              <a:rPr lang="en-US" smtClean="0"/>
              <a:t>27-Apr-22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945898-3DF3-4DBD-99BE-2F7BE7896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BA7279-F5C6-49C7-96BF-1E7B2CAF1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B5844-BCCF-4A1C-859E-D2992B8C9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167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7CC90-E5A0-4A34-B179-DE26DA4F2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033346-E2B4-49ED-8BBB-ADF99811E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D4AFC-71EE-4B6B-AEDA-EEC77D6D3CFB}" type="datetimeFigureOut">
              <a:rPr lang="en-US" smtClean="0"/>
              <a:t>27-Apr-22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9D67FE-820A-4653-8FD4-8F950AB94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97B0BA-9E6A-47CE-B4F6-BED9346DE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B5844-BCCF-4A1C-859E-D2992B8C9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386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643F56-0929-4099-928E-41C5677AE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D4AFC-71EE-4B6B-AEDA-EEC77D6D3CFB}" type="datetimeFigureOut">
              <a:rPr lang="en-US" smtClean="0"/>
              <a:t>27-Apr-22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2C1311-61CE-488A-8D33-1FC727BAB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1562A7-00AB-4992-AE5B-4CF755FE2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B5844-BCCF-4A1C-859E-D2992B8C9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492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AC328-FCD5-4098-B4FA-06118723A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763064-9D17-4822-AF18-5BC514171C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FFF073-3941-44E8-BDDE-A485DF1884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5AEB81-0CAE-4E7E-A79A-06F1C6FBF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D4AFC-71EE-4B6B-AEDA-EEC77D6D3CFB}" type="datetimeFigureOut">
              <a:rPr lang="en-US" smtClean="0"/>
              <a:t>27-Apr-22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060D3F-6819-4AEA-AF8B-698D9481F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B21B07-6B70-46DB-B12E-90458ADB0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B5844-BCCF-4A1C-859E-D2992B8C9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221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33272-ACA0-4552-A75D-070F71AEB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F2A858-DA47-4EB1-90BB-D81ED100D6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1A32DD-FD79-4054-B2FB-F9065B32AE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68510C-3AD0-4ED8-A82A-538F530B3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D4AFC-71EE-4B6B-AEDA-EEC77D6D3CFB}" type="datetimeFigureOut">
              <a:rPr lang="en-US" smtClean="0"/>
              <a:t>27-Apr-22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6CEAF6-1CF0-4C93-8AF7-CF1DC396B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9FCB12-0DC5-4CFE-9640-E01050A6B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B5844-BCCF-4A1C-859E-D2992B8C9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954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EA37F0-B593-478C-AD0A-E884A9A22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E0DC7A-37E2-491A-A144-FE6C074F71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639826-F4D5-4FB3-8723-F8E9A80082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D4AFC-71EE-4B6B-AEDA-EEC77D6D3CFB}" type="datetimeFigureOut">
              <a:rPr lang="en-US" smtClean="0"/>
              <a:t>27-Apr-22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73B8EA-3A2B-49D0-9909-B0ADCD23E0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407100-3927-4270-9A4B-D26FF6B29F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B5844-BCCF-4A1C-859E-D2992B8C9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166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BCB087A-AEDD-4794-864A-02C172143B70}"/>
              </a:ext>
            </a:extLst>
          </p:cNvPr>
          <p:cNvSpPr txBox="1"/>
          <p:nvPr/>
        </p:nvSpPr>
        <p:spPr>
          <a:xfrm>
            <a:off x="2380129" y="1479176"/>
            <a:ext cx="70597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Images of </a:t>
            </a:r>
            <a:r>
              <a:rPr lang="en-US" sz="4800" dirty="0" err="1"/>
              <a:t>Sbox</a:t>
            </a:r>
            <a:r>
              <a:rPr lang="en-US" sz="4800" dirty="0"/>
              <a:t> Mirrors before and after cleaning</a:t>
            </a:r>
          </a:p>
          <a:p>
            <a:r>
              <a:rPr lang="en-US" sz="3600" dirty="0"/>
              <a:t>27/04/2022</a:t>
            </a:r>
            <a:r>
              <a:rPr lang="en-US" sz="4800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B29183-6275-42BD-86CD-C37BBC96FAA4}"/>
              </a:ext>
            </a:extLst>
          </p:cNvPr>
          <p:cNvSpPr txBox="1"/>
          <p:nvPr/>
        </p:nvSpPr>
        <p:spPr>
          <a:xfrm>
            <a:off x="1143000" y="4208929"/>
            <a:ext cx="66025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 the lighting on M2 at the start was not proper which showed glowing of the dust under the surface !!!</a:t>
            </a:r>
          </a:p>
          <a:p>
            <a:r>
              <a:rPr lang="en-US" dirty="0"/>
              <a:t>To be checked the best way to take images   </a:t>
            </a:r>
          </a:p>
        </p:txBody>
      </p:sp>
    </p:spTree>
    <p:extLst>
      <p:ext uri="{BB962C8B-B14F-4D97-AF65-F5344CB8AC3E}">
        <p14:creationId xmlns:p14="http://schemas.microsoft.com/office/powerpoint/2010/main" val="1020003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03500-C46E-4E48-A85A-DAE312B45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346" y="0"/>
            <a:ext cx="10515600" cy="1325563"/>
          </a:xfrm>
        </p:spPr>
        <p:txBody>
          <a:bodyPr/>
          <a:lstStyle/>
          <a:p>
            <a:r>
              <a:rPr lang="en-US" dirty="0"/>
              <a:t>M2 before cleaning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BDFF8B-A63F-4781-8EEC-CA7A1B6307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0"/>
            <a:ext cx="6096000" cy="4572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39CB432-A490-44CB-8F5C-E2765EAD79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286000"/>
            <a:ext cx="6096000" cy="4572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BC1BF50-88B3-40BF-91D4-74F8E784CC3B}"/>
              </a:ext>
            </a:extLst>
          </p:cNvPr>
          <p:cNvSpPr txBox="1"/>
          <p:nvPr/>
        </p:nvSpPr>
        <p:spPr>
          <a:xfrm>
            <a:off x="1383957" y="1273070"/>
            <a:ext cx="3608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Back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54494C-2B46-47CF-883B-A9585B3C0C4E}"/>
              </a:ext>
            </a:extLst>
          </p:cNvPr>
          <p:cNvSpPr txBox="1"/>
          <p:nvPr/>
        </p:nvSpPr>
        <p:spPr>
          <a:xfrm>
            <a:off x="7844481" y="1325563"/>
            <a:ext cx="3608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Front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70924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03500-C46E-4E48-A85A-DAE312B45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346" y="0"/>
            <a:ext cx="10515600" cy="1325563"/>
          </a:xfrm>
        </p:spPr>
        <p:txBody>
          <a:bodyPr/>
          <a:lstStyle/>
          <a:p>
            <a:r>
              <a:rPr lang="en-US" dirty="0"/>
              <a:t>M2 after cleaning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C1BF50-88B3-40BF-91D4-74F8E784CC3B}"/>
              </a:ext>
            </a:extLst>
          </p:cNvPr>
          <p:cNvSpPr txBox="1"/>
          <p:nvPr/>
        </p:nvSpPr>
        <p:spPr>
          <a:xfrm>
            <a:off x="1383957" y="1273070"/>
            <a:ext cx="3608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Back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54494C-2B46-47CF-883B-A9585B3C0C4E}"/>
              </a:ext>
            </a:extLst>
          </p:cNvPr>
          <p:cNvSpPr txBox="1"/>
          <p:nvPr/>
        </p:nvSpPr>
        <p:spPr>
          <a:xfrm>
            <a:off x="7844481" y="1325563"/>
            <a:ext cx="3608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Front</a:t>
            </a:r>
            <a:r>
              <a:rPr lang="en-US" dirty="0"/>
              <a:t>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ED9493E-FA41-4EF0-A7FF-77A2D89003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286000"/>
            <a:ext cx="6096000" cy="4572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FD78E17-D1E2-4728-B51E-10A48117B3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0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007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03500-C46E-4E48-A85A-DAE312B45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346" y="0"/>
            <a:ext cx="10515600" cy="1325563"/>
          </a:xfrm>
        </p:spPr>
        <p:txBody>
          <a:bodyPr/>
          <a:lstStyle/>
          <a:p>
            <a:r>
              <a:rPr lang="en-US" dirty="0"/>
              <a:t>M3 before cleaning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C1BF50-88B3-40BF-91D4-74F8E784CC3B}"/>
              </a:ext>
            </a:extLst>
          </p:cNvPr>
          <p:cNvSpPr txBox="1"/>
          <p:nvPr/>
        </p:nvSpPr>
        <p:spPr>
          <a:xfrm>
            <a:off x="1383957" y="1273070"/>
            <a:ext cx="3608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Back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54494C-2B46-47CF-883B-A9585B3C0C4E}"/>
              </a:ext>
            </a:extLst>
          </p:cNvPr>
          <p:cNvSpPr txBox="1"/>
          <p:nvPr/>
        </p:nvSpPr>
        <p:spPr>
          <a:xfrm>
            <a:off x="7844481" y="1325563"/>
            <a:ext cx="3608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Front</a:t>
            </a:r>
            <a:r>
              <a:rPr lang="en-US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73FF96-3BCD-4CFA-829F-D59ACD5DE0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0"/>
            <a:ext cx="6096000" cy="4572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E961174-EB45-485A-ADBC-BDFC55F540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286000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000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03500-C46E-4E48-A85A-DAE312B45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346" y="0"/>
            <a:ext cx="10515600" cy="1325563"/>
          </a:xfrm>
        </p:spPr>
        <p:txBody>
          <a:bodyPr/>
          <a:lstStyle/>
          <a:p>
            <a:r>
              <a:rPr lang="en-US" dirty="0"/>
              <a:t>M3 after cleaning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C1BF50-88B3-40BF-91D4-74F8E784CC3B}"/>
              </a:ext>
            </a:extLst>
          </p:cNvPr>
          <p:cNvSpPr txBox="1"/>
          <p:nvPr/>
        </p:nvSpPr>
        <p:spPr>
          <a:xfrm>
            <a:off x="1383957" y="1273070"/>
            <a:ext cx="3608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Back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54494C-2B46-47CF-883B-A9585B3C0C4E}"/>
              </a:ext>
            </a:extLst>
          </p:cNvPr>
          <p:cNvSpPr txBox="1"/>
          <p:nvPr/>
        </p:nvSpPr>
        <p:spPr>
          <a:xfrm>
            <a:off x="7844481" y="1325563"/>
            <a:ext cx="3608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Front</a:t>
            </a:r>
            <a:r>
              <a:rPr lang="en-US" dirty="0"/>
              <a:t>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0D14EF2-5C57-47C7-B917-AAD6EB5281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286000"/>
            <a:ext cx="6096000" cy="4572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694C5F9-3390-499C-8C04-C6C38A1801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0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925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03500-C46E-4E48-A85A-DAE312B45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346" y="0"/>
            <a:ext cx="10515600" cy="1325563"/>
          </a:xfrm>
        </p:spPr>
        <p:txBody>
          <a:bodyPr/>
          <a:lstStyle/>
          <a:p>
            <a:r>
              <a:rPr lang="en-US" dirty="0"/>
              <a:t>M4 before cleaning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C1BF50-88B3-40BF-91D4-74F8E784CC3B}"/>
              </a:ext>
            </a:extLst>
          </p:cNvPr>
          <p:cNvSpPr txBox="1"/>
          <p:nvPr/>
        </p:nvSpPr>
        <p:spPr>
          <a:xfrm>
            <a:off x="1383957" y="1273070"/>
            <a:ext cx="3608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Back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54494C-2B46-47CF-883B-A9585B3C0C4E}"/>
              </a:ext>
            </a:extLst>
          </p:cNvPr>
          <p:cNvSpPr txBox="1"/>
          <p:nvPr/>
        </p:nvSpPr>
        <p:spPr>
          <a:xfrm>
            <a:off x="7844481" y="1325563"/>
            <a:ext cx="3608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Front</a:t>
            </a:r>
            <a:r>
              <a:rPr lang="en-US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7363F0-3126-4F95-919B-F97B8E44D7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286000"/>
            <a:ext cx="6096000" cy="4572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8105126-A8F9-465A-9F9D-F43E1D2410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0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651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03500-C46E-4E48-A85A-DAE312B45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346" y="0"/>
            <a:ext cx="10515600" cy="1325563"/>
          </a:xfrm>
        </p:spPr>
        <p:txBody>
          <a:bodyPr/>
          <a:lstStyle/>
          <a:p>
            <a:r>
              <a:rPr lang="en-US" dirty="0"/>
              <a:t>M4 after cleaning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C1BF50-88B3-40BF-91D4-74F8E784CC3B}"/>
              </a:ext>
            </a:extLst>
          </p:cNvPr>
          <p:cNvSpPr txBox="1"/>
          <p:nvPr/>
        </p:nvSpPr>
        <p:spPr>
          <a:xfrm>
            <a:off x="1383957" y="1273070"/>
            <a:ext cx="3608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Back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54494C-2B46-47CF-883B-A9585B3C0C4E}"/>
              </a:ext>
            </a:extLst>
          </p:cNvPr>
          <p:cNvSpPr txBox="1"/>
          <p:nvPr/>
        </p:nvSpPr>
        <p:spPr>
          <a:xfrm>
            <a:off x="7844481" y="1325563"/>
            <a:ext cx="3608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Front</a:t>
            </a:r>
            <a:r>
              <a:rPr lang="en-US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1ACFF5-DDF0-453C-AAE7-F6770BBF23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0"/>
            <a:ext cx="6096000" cy="4572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99BE590-B16C-4694-97E5-698E983D49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146" y="2286000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3384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69</Words>
  <Application>Microsoft Office PowerPoint</Application>
  <PresentationFormat>Widescreen</PresentationFormat>
  <Paragraphs>22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M2 before cleaning </vt:lpstr>
      <vt:lpstr>M2 after cleaning </vt:lpstr>
      <vt:lpstr>M3 before cleaning </vt:lpstr>
      <vt:lpstr>M3 after cleaning </vt:lpstr>
      <vt:lpstr>M4 before cleaning </vt:lpstr>
      <vt:lpstr>M4 after cleaning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Manar amer</dc:creator>
  <cp:lastModifiedBy>Manar amer</cp:lastModifiedBy>
  <cp:revision>2</cp:revision>
  <dcterms:created xsi:type="dcterms:W3CDTF">2022-04-27T20:14:55Z</dcterms:created>
  <dcterms:modified xsi:type="dcterms:W3CDTF">2022-04-27T20:28:25Z</dcterms:modified>
</cp:coreProperties>
</file>