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53" y="4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6217B-ABA7-4145-AC36-5A56F9DD0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09AD0A-C3EC-46F6-9DE1-90369C4C6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36F90-9AA4-42E7-BB2F-A201803BC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F48B2-C249-4545-A600-06D8AA2FA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3E4BB-DF00-4701-8427-43DEF01CB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71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24E7E-3ABF-4950-974F-C47D8B247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74ACB0-8A0C-4923-85A9-8C9BEE9FA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1822A-274C-4648-9149-73A989C01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1C7B5-48D2-4E9D-8AE6-4F797BAFB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49E17-BCE9-4D02-B145-58E5D6730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84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C3CA74-F5FC-4297-A39A-C3CB389AE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98C7C0-BF68-4F8C-BE35-E5D6F16D2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BC215-D1C7-4935-911E-17FB01560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6F63C-BE7F-4D1E-ABB1-DE457E700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1A47F-0EBA-4C94-A811-876EE5722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3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5AB15-2966-4198-9ACC-31ED9CA73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1567B-BF6F-408F-813B-3A30ADCF6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FE7E0-9B09-48BC-AFA0-8148B4233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9BB74-328E-443A-A555-E30CEBE41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0B85D-C9CD-4707-A333-D0A639A32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91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E2E5F-ED37-4193-B255-E5600BFBF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131AF-E328-4246-953B-DC2BAD928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1FCBE-DEE6-4CF2-A864-6D6E91CEF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47294-DD85-48D9-BCFC-FD3FC7F94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C6D99-1CDB-4F65-BD22-697EC1B06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90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93B6D-EA7D-4567-8C93-33BDFD0F7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9485A-86A1-49FD-ACA9-E4C8A93161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73DC1-7B39-4C28-BB2A-7C224D4EB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E87103-6776-435E-8121-1FD5DED3D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2F9F4-00C4-44F9-8DCE-56C04CD69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A77BB-013E-4DB9-A0EE-9C1EF2EF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3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5E8B0-396F-4B34-AB9B-441E8597D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527E2-47A5-48AC-B2C8-D2547B1CD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08461E-9A03-47C5-B6A9-4A8790179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0CB463-1EFA-406B-83F8-EC3D19AA11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3B7014-081A-4CA9-BE30-A57D8B51D3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5C885D-39CC-45D6-8786-AA07ECCF1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D2CB4B-E2CD-429B-A2A6-C284BDC23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3C5C6-C8D9-49FE-9090-EB3A4F3FA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14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65A9A-B239-4EEC-AE6B-4129E71F3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CFE345-C170-4C23-A4FD-4424AFF4E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8125DA-D17F-436C-B3D1-2A9A81DF5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698DDF-AF04-4BBE-9746-6E2AB774C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57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AD4201-53B0-4041-BCAF-A5CB17D0F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F12208-D39B-46E1-97EC-558FE9747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3EF603-D95B-4990-AB22-8304E78FB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08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A4A11-77E2-43CE-8CCA-25CCB57CE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9E830-540A-40E0-92EF-B08E9DB82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BA1954-FCBB-4D94-A462-49720890A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DD6D4F-37F1-4F3D-B4CA-54B7030C9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525CC-487F-4241-A8A5-AEB18C053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F9F749-60F3-47A4-83D9-A5394FDC8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5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38B5C-2BEB-4448-9BBA-9602E84F3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8A644D-2E85-4674-B32C-B037C2365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4D60F-DDCC-482D-9337-314FA79AC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D4F363-89CC-47B9-9C8A-5FC6072FA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AE1E2E-BB2D-4B09-B8DF-DF914C55C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B90FB-9905-4619-840B-4E4469CC9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59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DEC717-9A27-4F99-805E-86991C20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C970C-EF88-49B6-B0C3-4BE1F892E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150BC-F798-4397-81F1-D20B50BAB2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5726E-D067-4724-B95E-EB9F8D002F13}" type="datetimeFigureOut">
              <a:rPr lang="en-US" smtClean="0"/>
              <a:t>27-Apr-22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40D11-F4D6-456C-A810-CFA4A2A916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95517-D877-4CFC-8643-1643CC3C1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D3E19-C976-4237-A9BB-13A403CE5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7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2D9ED29-E0CE-47AC-9C9D-31C1F3FFE00B}"/>
              </a:ext>
            </a:extLst>
          </p:cNvPr>
          <p:cNvSpPr/>
          <p:nvPr/>
        </p:nvSpPr>
        <p:spPr>
          <a:xfrm>
            <a:off x="304800" y="309856"/>
            <a:ext cx="11582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1600" dirty="0">
                <a:latin typeface="Calibri" panose="020F0502020204030204" pitchFamily="34" charset="0"/>
              </a:rPr>
              <a:t>27/04/2022</a:t>
            </a:r>
            <a:endParaRPr lang="en-US" sz="1600" dirty="0">
              <a:effectLst/>
              <a:latin typeface="Calibri" panose="020F0502020204030204" pitchFamily="34" charset="0"/>
            </a:endParaRPr>
          </a:p>
          <a:p>
            <a:pPr fontAlgn="ctr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Calibri" panose="020F0502020204030204" pitchFamily="34" charset="0"/>
              </a:rPr>
              <a:t>Thursday  "M2 here is from </a:t>
            </a:r>
            <a:r>
              <a:rPr lang="en-US" sz="1600" dirty="0" err="1">
                <a:effectLst/>
                <a:latin typeface="Calibri" panose="020F0502020204030204" pitchFamily="34" charset="0"/>
              </a:rPr>
              <a:t>Sbox</a:t>
            </a:r>
            <a:r>
              <a:rPr lang="en-US" sz="1600" dirty="0">
                <a:effectLst/>
                <a:latin typeface="Calibri" panose="020F0502020204030204" pitchFamily="34" charset="0"/>
              </a:rPr>
              <a:t>, will change to Gamma factory tomorrow“</a:t>
            </a:r>
          </a:p>
          <a:p>
            <a:pPr fontAlgn="ctr"/>
            <a:endParaRPr lang="en-US" sz="1600" dirty="0">
              <a:effectLst/>
              <a:latin typeface="Calibri" panose="020F0502020204030204" pitchFamily="34" charset="0"/>
            </a:endParaRPr>
          </a:p>
          <a:p>
            <a:pPr marL="742950" lvl="1" indent="-285750" fontAlgn="ctr">
              <a:buFont typeface="Courier New" panose="02070309020205020404" pitchFamily="49" charset="0"/>
              <a:buChar char="o"/>
            </a:pPr>
            <a:r>
              <a:rPr lang="en-US" sz="1600" dirty="0">
                <a:effectLst/>
                <a:latin typeface="Calibri" panose="020F0502020204030204" pitchFamily="34" charset="0"/>
              </a:rPr>
              <a:t>Removed the Iris placed after M2 window , only kept the one before M1 window </a:t>
            </a:r>
          </a:p>
          <a:p>
            <a:pPr marL="68580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alibri" panose="020F0502020204030204" pitchFamily="34" charset="0"/>
              </a:rPr>
              <a:t> </a:t>
            </a:r>
          </a:p>
          <a:p>
            <a:pPr lvl="1" fontAlgn="ctr">
              <a:buFont typeface="Courier New" panose="02070309020205020404" pitchFamily="49" charset="0"/>
              <a:buChar char="o"/>
            </a:pPr>
            <a:r>
              <a:rPr lang="en-US" sz="1600" dirty="0">
                <a:effectLst/>
                <a:latin typeface="Calibri" panose="020F0502020204030204" pitchFamily="34" charset="0"/>
              </a:rPr>
              <a:t>   M1 was placed from yesterday,  we align it using diffraction passing through M4</a:t>
            </a:r>
          </a:p>
          <a:p>
            <a:pPr marL="102870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alibri" panose="020F0502020204030204" pitchFamily="34" charset="0"/>
              </a:rPr>
              <a:t>Since we will do the alignment with M1 placed from the start we need to align it to M4 which will be difficult at the end, so we introduce a new reflected line just behind M2 window we let it pass through the pinhole of M2 on the way back , hit M1 and then reflect toward M4 , we align it though the M2 pinhole by looking at its diffraction image on the beam profiler </a:t>
            </a:r>
          </a:p>
          <a:p>
            <a:pPr marL="102870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alibri" panose="020F0502020204030204" pitchFamily="34" charset="0"/>
              </a:rPr>
              <a:t>Using that reflection we adjust M1 mount to have it pass through M4 pinhole , we adjust it the same using diffraction patterns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B9A52ADA-1B6E-49E3-BA75-27B525412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065" y="3266008"/>
            <a:ext cx="5708015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M2 out of box took images before and after cleaning and placed in M2 mount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M2 alignment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Placing an iris on M3 mirror and a beam viewer just behind it's window, adjust the axis on M2 mount and observe the diffraction patters from M3 pinhole.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Took Image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kumimoji="0" lang="en-US" altLang="en-US" sz="2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33" name="Picture 9">
            <a:extLst>
              <a:ext uri="{FF2B5EF4-FFF2-40B4-BE49-F238E27FC236}">
                <a16:creationId xmlns:a16="http://schemas.microsoft.com/office/drawing/2014/main" id="{F2C9E275-2CA7-4BE6-86BB-782055AB6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320" y="3050564"/>
            <a:ext cx="45720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24EC222-FC40-41F7-97BC-A507A2661ECA}"/>
              </a:ext>
            </a:extLst>
          </p:cNvPr>
          <p:cNvSpPr txBox="1"/>
          <p:nvPr/>
        </p:nvSpPr>
        <p:spPr>
          <a:xfrm>
            <a:off x="3822356" y="5545051"/>
            <a:ext cx="2730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between pinhole and beam profiler </a:t>
            </a:r>
          </a:p>
          <a:p>
            <a:r>
              <a:rPr lang="en-US" dirty="0"/>
              <a:t>50 cm </a:t>
            </a:r>
          </a:p>
        </p:txBody>
      </p:sp>
    </p:spTree>
    <p:extLst>
      <p:ext uri="{BB962C8B-B14F-4D97-AF65-F5344CB8AC3E}">
        <p14:creationId xmlns:p14="http://schemas.microsoft.com/office/powerpoint/2010/main" val="399565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9BB6C5-537C-4E6B-ADC2-2FDE6A58C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196" y="150357"/>
            <a:ext cx="10982960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M3 out of box took images before and after cleaning and placed in M3 mount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M3 alignment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Same as M2 with having pinhole on M4 and a beam profiler after the window.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But here since we are reflecting of a spherical mirror the shape of the diffraction changes.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Took Image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kumimoji="0" lang="en-US" altLang="en-US" sz="2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0D31E0B-5E1A-4D1F-A63D-D7A3C41E50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565" y="2234565"/>
            <a:ext cx="45720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93C06BB5-CA57-41CA-9349-1587D8CA1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325" y="2234565"/>
            <a:ext cx="45720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40E751-5318-447C-9226-037B80C4852D}"/>
              </a:ext>
            </a:extLst>
          </p:cNvPr>
          <p:cNvSpPr txBox="1"/>
          <p:nvPr/>
        </p:nvSpPr>
        <p:spPr>
          <a:xfrm>
            <a:off x="1363362" y="5934670"/>
            <a:ext cx="2730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between pinhole and beam profiler </a:t>
            </a:r>
          </a:p>
          <a:p>
            <a:r>
              <a:rPr lang="en-US" dirty="0"/>
              <a:t>30 cm </a:t>
            </a:r>
          </a:p>
        </p:txBody>
      </p:sp>
    </p:spTree>
    <p:extLst>
      <p:ext uri="{BB962C8B-B14F-4D97-AF65-F5344CB8AC3E}">
        <p14:creationId xmlns:p14="http://schemas.microsoft.com/office/powerpoint/2010/main" val="1672818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538AE1-29C1-463A-94DD-507517A84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796617"/>
            <a:ext cx="1023112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M4 out of box took images before and after cleaning and placed in M4 mount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Here the alignment was done by removing M1 mirror placing the pinhole then looking at the beam going though from M4 reflection , I observed the diffraction patterns by directing the beam out from the reflection window and looking at the beam profiler, I clearly see the diffraction patterns from the M1 pinhole , aligned M4 using them.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269373C4-6EB5-4536-8392-E8E1D0B9B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528" y="2648356"/>
            <a:ext cx="4572000" cy="3619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1ACE2B-A9D9-43D9-B774-AEBF1D04B4B7}"/>
              </a:ext>
            </a:extLst>
          </p:cNvPr>
          <p:cNvSpPr txBox="1"/>
          <p:nvPr/>
        </p:nvSpPr>
        <p:spPr>
          <a:xfrm>
            <a:off x="6160523" y="5248489"/>
            <a:ext cx="2730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between pinhole and beam profiler </a:t>
            </a:r>
          </a:p>
          <a:p>
            <a:r>
              <a:rPr lang="en-US" dirty="0"/>
              <a:t>70 cm </a:t>
            </a:r>
          </a:p>
        </p:txBody>
      </p:sp>
    </p:spTree>
    <p:extLst>
      <p:ext uri="{BB962C8B-B14F-4D97-AF65-F5344CB8AC3E}">
        <p14:creationId xmlns:p14="http://schemas.microsoft.com/office/powerpoint/2010/main" val="1605192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37CB630-5D63-4460-8B1A-70DA77253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920" y="550764"/>
            <a:ext cx="8216673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Placed M1 mirror in it's mount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Observed the transmitted beam after M2 , there is a hint of a beam to be confirmed tomorrow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Took image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kumimoji="0" lang="en-US" altLang="en-US" sz="32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B2F18BA3-FFB2-45D0-9F3D-ABA9721A6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05" y="2386013"/>
            <a:ext cx="45720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>
            <a:extLst>
              <a:ext uri="{FF2B5EF4-FFF2-40B4-BE49-F238E27FC236}">
                <a16:creationId xmlns:a16="http://schemas.microsoft.com/office/drawing/2014/main" id="{74598552-C837-4B5D-B57C-A6C9A73F5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2386013"/>
            <a:ext cx="45720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249145D-CBD3-4687-883E-565A5862BAD7}"/>
              </a:ext>
            </a:extLst>
          </p:cNvPr>
          <p:cNvSpPr/>
          <p:nvPr/>
        </p:nvSpPr>
        <p:spPr>
          <a:xfrm>
            <a:off x="6894197" y="197622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After closing the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Sbox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76950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75B572-3301-4A97-847E-34C145086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990" y="822960"/>
            <a:ext cx="3733800" cy="4978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EF93405-99D2-4DC9-8A95-9635323817F1}"/>
              </a:ext>
            </a:extLst>
          </p:cNvPr>
          <p:cNvSpPr txBox="1"/>
          <p:nvPr/>
        </p:nvSpPr>
        <p:spPr>
          <a:xfrm>
            <a:off x="1107440" y="2032000"/>
            <a:ext cx="3921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Size of the pinhole next to it is a ruler with 1 mm distance between lines </a:t>
            </a:r>
          </a:p>
          <a:p>
            <a:endParaRPr lang="en-US" dirty="0"/>
          </a:p>
          <a:p>
            <a:r>
              <a:rPr lang="en-US" dirty="0"/>
              <a:t>Estimate the diameter of the pinhole to be  ~ 1 mm</a:t>
            </a:r>
          </a:p>
        </p:txBody>
      </p:sp>
    </p:spTree>
    <p:extLst>
      <p:ext uri="{BB962C8B-B14F-4D97-AF65-F5344CB8AC3E}">
        <p14:creationId xmlns:p14="http://schemas.microsoft.com/office/powerpoint/2010/main" val="2907298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421</Words>
  <Application>Microsoft Office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Manar amer</dc:creator>
  <cp:lastModifiedBy>Manar amer</cp:lastModifiedBy>
  <cp:revision>4</cp:revision>
  <dcterms:created xsi:type="dcterms:W3CDTF">2022-04-27T19:54:19Z</dcterms:created>
  <dcterms:modified xsi:type="dcterms:W3CDTF">2022-04-27T20:13:11Z</dcterms:modified>
</cp:coreProperties>
</file>