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804" r:id="rId2"/>
    <p:sldId id="258" r:id="rId3"/>
    <p:sldId id="259" r:id="rId4"/>
    <p:sldId id="818" r:id="rId5"/>
    <p:sldId id="260" r:id="rId6"/>
    <p:sldId id="810" r:id="rId7"/>
    <p:sldId id="811" r:id="rId8"/>
    <p:sldId id="812" r:id="rId9"/>
    <p:sldId id="813" r:id="rId10"/>
    <p:sldId id="814" r:id="rId11"/>
    <p:sldId id="815" r:id="rId12"/>
    <p:sldId id="816" r:id="rId13"/>
    <p:sldId id="817" r:id="rId14"/>
    <p:sldId id="261" r:id="rId15"/>
    <p:sldId id="808" r:id="rId16"/>
    <p:sldId id="806" r:id="rId17"/>
    <p:sldId id="265" r:id="rId18"/>
    <p:sldId id="809" r:id="rId19"/>
    <p:sldId id="263" r:id="rId20"/>
    <p:sldId id="262" r:id="rId21"/>
    <p:sldId id="25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292"/>
    <a:srgbClr val="484745"/>
    <a:srgbClr val="FF5100"/>
    <a:srgbClr val="454443"/>
    <a:srgbClr val="006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81"/>
  </p:normalViewPr>
  <p:slideViewPr>
    <p:cSldViewPr snapToGrid="0" snapToObjects="1">
      <p:cViewPr varScale="1">
        <p:scale>
          <a:sx n="81" d="100"/>
          <a:sy n="81" d="100"/>
        </p:scale>
        <p:origin x="171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5" d="100"/>
          <a:sy n="125" d="100"/>
        </p:scale>
        <p:origin x="26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FB83A-33C3-A347-9D7C-73879D523A4E}" type="datetimeFigureOut">
              <a:rPr lang="fr-FR" smtClean="0"/>
              <a:t>29/09/2021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DE498-5E0D-5B43-8E8B-CD6F92DD8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69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DE498-5E0D-5B43-8E8B-CD6F92DD8C2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88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6FC5702-75DB-FB45-8F8B-042E80F71B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0060" y="0"/>
            <a:ext cx="4853940" cy="6858000"/>
          </a:xfrm>
          <a:prstGeom prst="rect">
            <a:avLst/>
          </a:prstGeom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77E047C-8B9D-E64A-9ACD-0E37C2DAFC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2" y="2153151"/>
            <a:ext cx="7927975" cy="975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7500751F-53C0-4549-ADD1-3C2B1DFCE4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2" y="3206357"/>
            <a:ext cx="7927975" cy="13223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Recipient</a:t>
            </a:r>
            <a:r>
              <a:rPr lang="fr-FR" dirty="0"/>
              <a:t>(s) </a:t>
            </a:r>
            <a:r>
              <a:rPr lang="fr-FR" dirty="0" err="1"/>
              <a:t>name</a:t>
            </a:r>
            <a:r>
              <a:rPr lang="fr-FR" dirty="0"/>
              <a:t>(s)
</a:t>
            </a:r>
            <a:r>
              <a:rPr lang="fr-FR" dirty="0" err="1"/>
              <a:t>Title</a:t>
            </a:r>
            <a:r>
              <a:rPr lang="fr-FR" dirty="0"/>
              <a:t>
Date
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EED192-0570-CB4B-8389-8D63B0E662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3905" y="4760860"/>
            <a:ext cx="1435819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9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Fact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Key </a:t>
            </a:r>
            <a:r>
              <a:rPr lang="fr-FR" dirty="0" err="1"/>
              <a:t>facts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29/09/2021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D31382AD-60F7-E443-BD89-BB3EF4A323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2414358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BE939DE6-4933-E44E-9FD8-04A758129A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2100" y="2414358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C7B2E316-4E66-5540-ADC5-1C3E3698F1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094" y="2416341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878C13F4-E5B4-AC40-98FE-A6CF2E2CA3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2106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id="{A0697C64-9EAF-B044-BA78-1031E2EBA8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02100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B562C256-C823-7048-8C43-1138C49750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2094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5" name="Espace réservé pour une image  11">
            <a:extLst>
              <a:ext uri="{FF2B5EF4-FFF2-40B4-BE49-F238E27FC236}">
                <a16:creationId xmlns:a16="http://schemas.microsoft.com/office/drawing/2014/main" id="{8F8376D3-74FD-B547-ABDD-36BCD1BEAF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4676" y="3789830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6" name="Espace réservé pour une image  11">
            <a:extLst>
              <a:ext uri="{FF2B5EF4-FFF2-40B4-BE49-F238E27FC236}">
                <a16:creationId xmlns:a16="http://schemas.microsoft.com/office/drawing/2014/main" id="{F676F71B-453D-E145-B257-6B94AC9621F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02100" y="3795555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7" name="Espace réservé pour une image  11">
            <a:extLst>
              <a:ext uri="{FF2B5EF4-FFF2-40B4-BE49-F238E27FC236}">
                <a16:creationId xmlns:a16="http://schemas.microsoft.com/office/drawing/2014/main" id="{C54B2273-6C7F-8349-B9BB-AF15818530F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22094" y="3789830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8" name="Espace réservé pour une image  11">
            <a:extLst>
              <a:ext uri="{FF2B5EF4-FFF2-40B4-BE49-F238E27FC236}">
                <a16:creationId xmlns:a16="http://schemas.microsoft.com/office/drawing/2014/main" id="{55B94184-23CF-634D-9FBD-34AA6FE46F3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2106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9" name="Espace réservé pour une image  11">
            <a:extLst>
              <a:ext uri="{FF2B5EF4-FFF2-40B4-BE49-F238E27FC236}">
                <a16:creationId xmlns:a16="http://schemas.microsoft.com/office/drawing/2014/main" id="{7312885B-51E1-B744-8A64-6CE2494B15A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519890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0" name="Espace réservé pour une image  11">
            <a:extLst>
              <a:ext uri="{FF2B5EF4-FFF2-40B4-BE49-F238E27FC236}">
                <a16:creationId xmlns:a16="http://schemas.microsoft.com/office/drawing/2014/main" id="{FAC45166-2E30-894E-807B-3751F3F0C30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357674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90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29/09/2021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3" name="Espace réservé du texte 11">
            <a:extLst>
              <a:ext uri="{FF2B5EF4-FFF2-40B4-BE49-F238E27FC236}">
                <a16:creationId xmlns:a16="http://schemas.microsoft.com/office/drawing/2014/main" id="{3D7544B9-6A34-1F43-BB6F-A7573A61EC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9561" y="21393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E9E76F58-41D0-6847-99AC-1C9A284774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7886" y="30429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0C440FF1-E434-094B-8D57-9482B2659D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56361" y="21393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72AD2C40-8CBC-1C4F-B2CB-CC165C08AA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5486" y="39465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7" name="Espace réservé du texte 11">
            <a:extLst>
              <a:ext uri="{FF2B5EF4-FFF2-40B4-BE49-F238E27FC236}">
                <a16:creationId xmlns:a16="http://schemas.microsoft.com/office/drawing/2014/main" id="{3DD4ACB1-328F-514D-8D60-C9E65F4301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8396" y="3041400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3481DC2E-B349-CB49-B8D9-3AE8B174CC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8396" y="3945626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1" name="Espace réservé du texte 11">
            <a:extLst>
              <a:ext uri="{FF2B5EF4-FFF2-40B4-BE49-F238E27FC236}">
                <a16:creationId xmlns:a16="http://schemas.microsoft.com/office/drawing/2014/main" id="{D50E72A9-5B98-1643-87DB-F2A7232167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38286" y="39465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2" name="Espace réservé du texte 11">
            <a:extLst>
              <a:ext uri="{FF2B5EF4-FFF2-40B4-BE49-F238E27FC236}">
                <a16:creationId xmlns:a16="http://schemas.microsoft.com/office/drawing/2014/main" id="{81C1E39C-219A-DC42-9B1A-DCEAB3A851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6686" y="30429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3" name="Espace réservé pour une image  5">
            <a:extLst>
              <a:ext uri="{FF2B5EF4-FFF2-40B4-BE49-F238E27FC236}">
                <a16:creationId xmlns:a16="http://schemas.microsoft.com/office/drawing/2014/main" id="{A5684EB4-90FF-5541-8E4A-34BF635526F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55892" y="213576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4" name="Espace réservé pour une image  5">
            <a:extLst>
              <a:ext uri="{FF2B5EF4-FFF2-40B4-BE49-F238E27FC236}">
                <a16:creationId xmlns:a16="http://schemas.microsoft.com/office/drawing/2014/main" id="{D844AF09-D39E-D54D-93E8-16E21A1C61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935580" y="3041143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5" name="Espace réservé pour une image  5">
            <a:extLst>
              <a:ext uri="{FF2B5EF4-FFF2-40B4-BE49-F238E27FC236}">
                <a16:creationId xmlns:a16="http://schemas.microsoft.com/office/drawing/2014/main" id="{FE584B38-1AE8-6F41-B307-B08194ADAA1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23886" y="2131852"/>
            <a:ext cx="3528000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6" name="Espace réservé pour une image  5">
            <a:extLst>
              <a:ext uri="{FF2B5EF4-FFF2-40B4-BE49-F238E27FC236}">
                <a16:creationId xmlns:a16="http://schemas.microsoft.com/office/drawing/2014/main" id="{9E100AB5-31D4-7748-9D2E-AF09BA68206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246143" y="304922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7" name="Espace réservé pour une image  5">
            <a:extLst>
              <a:ext uri="{FF2B5EF4-FFF2-40B4-BE49-F238E27FC236}">
                <a16:creationId xmlns:a16="http://schemas.microsoft.com/office/drawing/2014/main" id="{208DDAA0-8623-1B45-95E6-D645C1D497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477086" y="3952826"/>
            <a:ext cx="1763713" cy="89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8" name="Espace réservé pour une image  5">
            <a:extLst>
              <a:ext uri="{FF2B5EF4-FFF2-40B4-BE49-F238E27FC236}">
                <a16:creationId xmlns:a16="http://schemas.microsoft.com/office/drawing/2014/main" id="{CCC531A9-6650-DE49-8A0E-1C9A4BC44C0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21883" y="396002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97964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29/09/2021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01756846-BC44-3F47-BCE5-5FD284A2F9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106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0" name="Espace réservé du texte 11">
            <a:extLst>
              <a:ext uri="{FF2B5EF4-FFF2-40B4-BE49-F238E27FC236}">
                <a16:creationId xmlns:a16="http://schemas.microsoft.com/office/drawing/2014/main" id="{D9BF6012-9E35-1B46-A965-F4D2B511A8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61751" y="1929048"/>
            <a:ext cx="1800000" cy="1404000"/>
          </a:xfrm>
          <a:prstGeom prst="rect">
            <a:avLst/>
          </a:prstGeom>
          <a:solidFill>
            <a:srgbClr val="FF5100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1" name="Espace réservé du texte 11">
            <a:extLst>
              <a:ext uri="{FF2B5EF4-FFF2-40B4-BE49-F238E27FC236}">
                <a16:creationId xmlns:a16="http://schemas.microsoft.com/office/drawing/2014/main" id="{C10288F0-D16E-6841-BAD5-996357FD82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41396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90387579-A5D1-DE41-8CDA-BD1D101FDC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1041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3" name="Espace réservé du texte 11">
            <a:extLst>
              <a:ext uri="{FF2B5EF4-FFF2-40B4-BE49-F238E27FC236}">
                <a16:creationId xmlns:a16="http://schemas.microsoft.com/office/drawing/2014/main" id="{EF7F02DB-D37E-4440-B4EA-BA74C324F3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0849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4" name="Espace réservé du texte 11">
            <a:extLst>
              <a:ext uri="{FF2B5EF4-FFF2-40B4-BE49-F238E27FC236}">
                <a16:creationId xmlns:a16="http://schemas.microsoft.com/office/drawing/2014/main" id="{19835223-B210-7449-8A3C-A777748092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61751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5" name="Espace réservé du texte 11">
            <a:extLst>
              <a:ext uri="{FF2B5EF4-FFF2-40B4-BE49-F238E27FC236}">
                <a16:creationId xmlns:a16="http://schemas.microsoft.com/office/drawing/2014/main" id="{95487942-685E-9A4D-9A3F-82DA388A40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32653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6" name="Espace réservé du texte 11">
            <a:extLst>
              <a:ext uri="{FF2B5EF4-FFF2-40B4-BE49-F238E27FC236}">
                <a16:creationId xmlns:a16="http://schemas.microsoft.com/office/drawing/2014/main" id="{9929F49E-A463-DE49-B4F4-ED0CCF6340E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03555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7" name="Espace réservé pour une image  5">
            <a:extLst>
              <a:ext uri="{FF2B5EF4-FFF2-40B4-BE49-F238E27FC236}">
                <a16:creationId xmlns:a16="http://schemas.microsoft.com/office/drawing/2014/main" id="{D3496040-4AE3-4746-BBD2-C0DF31A241B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405781" y="1928803"/>
            <a:ext cx="107632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8" name="Espace réservé pour une image  5">
            <a:extLst>
              <a:ext uri="{FF2B5EF4-FFF2-40B4-BE49-F238E27FC236}">
                <a16:creationId xmlns:a16="http://schemas.microsoft.com/office/drawing/2014/main" id="{28393D45-4FE5-C846-965F-E4DE168651B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85426" y="1928803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9" name="Espace réservé pour une image  5">
            <a:extLst>
              <a:ext uri="{FF2B5EF4-FFF2-40B4-BE49-F238E27FC236}">
                <a16:creationId xmlns:a16="http://schemas.microsoft.com/office/drawing/2014/main" id="{3E4F48B1-050F-A649-838F-D204442FFED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354431" y="1928803"/>
            <a:ext cx="107632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0" name="Espace réservé pour une image  5">
            <a:extLst>
              <a:ext uri="{FF2B5EF4-FFF2-40B4-BE49-F238E27FC236}">
                <a16:creationId xmlns:a16="http://schemas.microsoft.com/office/drawing/2014/main" id="{C1DD47E9-ED84-0144-B850-46F253A93A5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334076" y="1944140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9" name="Espace réservé pour une image  5">
            <a:extLst>
              <a:ext uri="{FF2B5EF4-FFF2-40B4-BE49-F238E27FC236}">
                <a16:creationId xmlns:a16="http://schemas.microsoft.com/office/drawing/2014/main" id="{AD4B2DD3-004C-0B42-AFA1-1D78318AF91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405781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0" name="Espace réservé pour une image  5">
            <a:extLst>
              <a:ext uri="{FF2B5EF4-FFF2-40B4-BE49-F238E27FC236}">
                <a16:creationId xmlns:a16="http://schemas.microsoft.com/office/drawing/2014/main" id="{76F2A653-454B-004E-9CEA-15BDE7FB902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385426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1" name="Espace réservé pour une image  5">
            <a:extLst>
              <a:ext uri="{FF2B5EF4-FFF2-40B4-BE49-F238E27FC236}">
                <a16:creationId xmlns:a16="http://schemas.microsoft.com/office/drawing/2014/main" id="{83A1AD2E-0739-6341-A726-1D0249D6144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65071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2" name="Espace réservé pour une image  5">
            <a:extLst>
              <a:ext uri="{FF2B5EF4-FFF2-40B4-BE49-F238E27FC236}">
                <a16:creationId xmlns:a16="http://schemas.microsoft.com/office/drawing/2014/main" id="{DAAFFD81-82BB-944B-B210-59974AE7DF0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334075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43974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2">
    <p:bg>
      <p:bgPr>
        <a:solidFill>
          <a:srgbClr val="006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7F1F62A-FC91-4F48-A8F5-50F721D53EE6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29/09/2021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18EB3A2-86B3-974B-BAD0-CDD91B11FE9E}"/>
              </a:ext>
            </a:extLst>
          </p:cNvPr>
          <p:cNvSpPr txBox="1">
            <a:spLocks/>
          </p:cNvSpPr>
          <p:nvPr userDrawn="1"/>
        </p:nvSpPr>
        <p:spPr>
          <a:xfrm>
            <a:off x="572470" y="6366345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8F01CFB2-B56F-0643-A62C-EB1E525E5D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92929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4361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3">
    <p:bg>
      <p:bgPr>
        <a:solidFill>
          <a:srgbClr val="4544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683C74C-2221-C148-A105-8CC37CFDAC5F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29/09/2021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4D86C69-57EE-3B49-870B-798F157A1AE1}"/>
              </a:ext>
            </a:extLst>
          </p:cNvPr>
          <p:cNvSpPr txBox="1">
            <a:spLocks/>
          </p:cNvSpPr>
          <p:nvPr userDrawn="1"/>
        </p:nvSpPr>
        <p:spPr>
          <a:xfrm>
            <a:off x="572470" y="6366345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24F6264E-4E2C-1D43-A12A-CE7118CA0D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92929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060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457200" indent="-457200">
              <a:buClr>
                <a:srgbClr val="FF5100"/>
              </a:buClr>
              <a:buFont typeface="Police système"/>
              <a:buChar char="/"/>
              <a:defRPr sz="3600">
                <a:solidFill>
                  <a:srgbClr val="484745"/>
                </a:solidFill>
              </a:defRPr>
            </a:lvl1pPr>
          </a:lstStyle>
          <a:p>
            <a:r>
              <a:rPr lang="fr-FR" dirty="0"/>
              <a:t>Team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29/09/2021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59E3DA64-07FD-2748-8E9C-069BA00DF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5488" y="1495871"/>
            <a:ext cx="1235202" cy="1554628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7" name="Espace réservé pour une image  5">
            <a:extLst>
              <a:ext uri="{FF2B5EF4-FFF2-40B4-BE49-F238E27FC236}">
                <a16:creationId xmlns:a16="http://schemas.microsoft.com/office/drawing/2014/main" id="{7B4FEF38-2697-5041-B43F-FDBAE062CAA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63902" y="1495868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8" name="Espace réservé pour une image  5">
            <a:extLst>
              <a:ext uri="{FF2B5EF4-FFF2-40B4-BE49-F238E27FC236}">
                <a16:creationId xmlns:a16="http://schemas.microsoft.com/office/drawing/2014/main" id="{F243A5F5-5595-D94E-8555-9BB5FF8166C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02316" y="1495867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1" name="Espace réservé pour une image  5">
            <a:extLst>
              <a:ext uri="{FF2B5EF4-FFF2-40B4-BE49-F238E27FC236}">
                <a16:creationId xmlns:a16="http://schemas.microsoft.com/office/drawing/2014/main" id="{F9D4D1F1-D26C-4E4A-A7F5-43B26B4464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40730" y="1495229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2" name="Espace réservé pour une image  5">
            <a:extLst>
              <a:ext uri="{FF2B5EF4-FFF2-40B4-BE49-F238E27FC236}">
                <a16:creationId xmlns:a16="http://schemas.microsoft.com/office/drawing/2014/main" id="{9B2639F2-329B-6D4A-9CEC-ACFC63EFAF0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79144" y="1495229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3" name="Espace réservé du texte 11">
            <a:extLst>
              <a:ext uri="{FF2B5EF4-FFF2-40B4-BE49-F238E27FC236}">
                <a16:creationId xmlns:a16="http://schemas.microsoft.com/office/drawing/2014/main" id="{F71B659A-AAFC-CC40-9E60-87E1A291A3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0538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4" name="Espace réservé du texte 11">
            <a:extLst>
              <a:ext uri="{FF2B5EF4-FFF2-40B4-BE49-F238E27FC236}">
                <a16:creationId xmlns:a16="http://schemas.microsoft.com/office/drawing/2014/main" id="{76CA7E73-E41D-BB4F-909D-98767A6350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538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5" name="Espace réservé du texte 11">
            <a:extLst>
              <a:ext uri="{FF2B5EF4-FFF2-40B4-BE49-F238E27FC236}">
                <a16:creationId xmlns:a16="http://schemas.microsoft.com/office/drawing/2014/main" id="{EE4DFAF4-5761-4B48-AB20-552105E771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88952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6" name="Espace réservé du texte 11">
            <a:extLst>
              <a:ext uri="{FF2B5EF4-FFF2-40B4-BE49-F238E27FC236}">
                <a16:creationId xmlns:a16="http://schemas.microsoft.com/office/drawing/2014/main" id="{3DC4BF66-D218-B943-A16D-283EDD1B7A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88952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7" name="Espace réservé du texte 11">
            <a:extLst>
              <a:ext uri="{FF2B5EF4-FFF2-40B4-BE49-F238E27FC236}">
                <a16:creationId xmlns:a16="http://schemas.microsoft.com/office/drawing/2014/main" id="{E7C7595E-1BBE-CE43-B205-C1F9ECABB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27366" y="3105778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8" name="Espace réservé du texte 11">
            <a:extLst>
              <a:ext uri="{FF2B5EF4-FFF2-40B4-BE49-F238E27FC236}">
                <a16:creationId xmlns:a16="http://schemas.microsoft.com/office/drawing/2014/main" id="{EC5B648B-0D6B-764D-A4CC-5A910AE80A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27366" y="3332136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3" name="Espace réservé du texte 11">
            <a:extLst>
              <a:ext uri="{FF2B5EF4-FFF2-40B4-BE49-F238E27FC236}">
                <a16:creationId xmlns:a16="http://schemas.microsoft.com/office/drawing/2014/main" id="{D8369B39-607C-EC45-8611-7D90B3A23C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5780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54" name="Espace réservé du texte 11">
            <a:extLst>
              <a:ext uri="{FF2B5EF4-FFF2-40B4-BE49-F238E27FC236}">
                <a16:creationId xmlns:a16="http://schemas.microsoft.com/office/drawing/2014/main" id="{08351598-41C2-7242-8E22-499766AC4E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5780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5" name="Espace réservé du texte 11">
            <a:extLst>
              <a:ext uri="{FF2B5EF4-FFF2-40B4-BE49-F238E27FC236}">
                <a16:creationId xmlns:a16="http://schemas.microsoft.com/office/drawing/2014/main" id="{CAF00AFD-FBA1-D849-A5D3-8C0C4AB54E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04194" y="3105778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56" name="Espace réservé du texte 11">
            <a:extLst>
              <a:ext uri="{FF2B5EF4-FFF2-40B4-BE49-F238E27FC236}">
                <a16:creationId xmlns:a16="http://schemas.microsoft.com/office/drawing/2014/main" id="{91C1B197-AECC-EC48-9521-36EBC958E0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04194" y="3332136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7" name="Espace réservé pour une image  5">
            <a:extLst>
              <a:ext uri="{FF2B5EF4-FFF2-40B4-BE49-F238E27FC236}">
                <a16:creationId xmlns:a16="http://schemas.microsoft.com/office/drawing/2014/main" id="{712D519D-2082-0B4B-9520-A5C871EDD9D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39142" y="3784915"/>
            <a:ext cx="1235202" cy="1554628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8" name="Espace réservé pour une image  5">
            <a:extLst>
              <a:ext uri="{FF2B5EF4-FFF2-40B4-BE49-F238E27FC236}">
                <a16:creationId xmlns:a16="http://schemas.microsoft.com/office/drawing/2014/main" id="{FDD8DA4A-4462-294B-9211-AB01D10517E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277556" y="3784912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9" name="Espace réservé pour une image  5">
            <a:extLst>
              <a:ext uri="{FF2B5EF4-FFF2-40B4-BE49-F238E27FC236}">
                <a16:creationId xmlns:a16="http://schemas.microsoft.com/office/drawing/2014/main" id="{33C8A647-F4EB-AE44-BDCE-3CCF6437374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815970" y="3784911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0" name="Espace réservé pour une image  5">
            <a:extLst>
              <a:ext uri="{FF2B5EF4-FFF2-40B4-BE49-F238E27FC236}">
                <a16:creationId xmlns:a16="http://schemas.microsoft.com/office/drawing/2014/main" id="{338CEE6A-69EC-374C-A98E-AD2D6FEF1BC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54384" y="3784273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1" name="Espace réservé pour une image  5">
            <a:extLst>
              <a:ext uri="{FF2B5EF4-FFF2-40B4-BE49-F238E27FC236}">
                <a16:creationId xmlns:a16="http://schemas.microsoft.com/office/drawing/2014/main" id="{F3989D47-53DA-FB49-AB87-AB306424AC8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892798" y="3784273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2" name="Espace réservé du texte 11">
            <a:extLst>
              <a:ext uri="{FF2B5EF4-FFF2-40B4-BE49-F238E27FC236}">
                <a16:creationId xmlns:a16="http://schemas.microsoft.com/office/drawing/2014/main" id="{334A7A0E-C1B3-1B4D-82DD-8480D014933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4192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3" name="Espace réservé du texte 11">
            <a:extLst>
              <a:ext uri="{FF2B5EF4-FFF2-40B4-BE49-F238E27FC236}">
                <a16:creationId xmlns:a16="http://schemas.microsoft.com/office/drawing/2014/main" id="{4314C70B-3047-0A4E-A813-2D21B17A23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4192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4" name="Espace réservé du texte 11">
            <a:extLst>
              <a:ext uri="{FF2B5EF4-FFF2-40B4-BE49-F238E27FC236}">
                <a16:creationId xmlns:a16="http://schemas.microsoft.com/office/drawing/2014/main" id="{A146E4FF-C984-9745-AE8E-2C878CCB371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02606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5" name="Espace réservé du texte 11">
            <a:extLst>
              <a:ext uri="{FF2B5EF4-FFF2-40B4-BE49-F238E27FC236}">
                <a16:creationId xmlns:a16="http://schemas.microsoft.com/office/drawing/2014/main" id="{A1B16E9B-CF4A-A242-BB03-A63DEF41F9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2606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6" name="Espace réservé du texte 11">
            <a:extLst>
              <a:ext uri="{FF2B5EF4-FFF2-40B4-BE49-F238E27FC236}">
                <a16:creationId xmlns:a16="http://schemas.microsoft.com/office/drawing/2014/main" id="{E363CC58-21F0-B44C-8549-32A61E2635D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741020" y="5394822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7" name="Espace réservé du texte 11">
            <a:extLst>
              <a:ext uri="{FF2B5EF4-FFF2-40B4-BE49-F238E27FC236}">
                <a16:creationId xmlns:a16="http://schemas.microsoft.com/office/drawing/2014/main" id="{99559FB1-B8A5-164F-BF40-9D3A62AC0F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41020" y="5621180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8" name="Espace réservé du texte 11">
            <a:extLst>
              <a:ext uri="{FF2B5EF4-FFF2-40B4-BE49-F238E27FC236}">
                <a16:creationId xmlns:a16="http://schemas.microsoft.com/office/drawing/2014/main" id="{027AAA43-427B-FE4F-93A5-CCCEFA5E361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79434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9" name="Espace réservé du texte 11">
            <a:extLst>
              <a:ext uri="{FF2B5EF4-FFF2-40B4-BE49-F238E27FC236}">
                <a16:creationId xmlns:a16="http://schemas.microsoft.com/office/drawing/2014/main" id="{D29B68C2-A939-D444-81BE-D3DD037F8E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79434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70" name="Espace réservé du texte 11">
            <a:extLst>
              <a:ext uri="{FF2B5EF4-FFF2-40B4-BE49-F238E27FC236}">
                <a16:creationId xmlns:a16="http://schemas.microsoft.com/office/drawing/2014/main" id="{CF535D85-D0A6-2B41-8F0F-3B020EC12EA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17848" y="5394822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71" name="Espace réservé du texte 11">
            <a:extLst>
              <a:ext uri="{FF2B5EF4-FFF2-40B4-BE49-F238E27FC236}">
                <a16:creationId xmlns:a16="http://schemas.microsoft.com/office/drawing/2014/main" id="{B3DB3048-6CC7-FD4C-A995-F378F1E7EB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817848" y="5621180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7883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09E7359B-9403-2144-90AB-EC5938002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488" y="387766"/>
            <a:ext cx="4684712" cy="664777"/>
          </a:xfrm>
        </p:spPr>
        <p:txBody>
          <a:bodyPr>
            <a:normAutofit/>
          </a:bodyPr>
          <a:lstStyle>
            <a:lvl1pPr marL="266700" indent="-266700">
              <a:buClr>
                <a:srgbClr val="FF5100"/>
              </a:buClr>
              <a:buFont typeface="Police système"/>
              <a:buChar char="/"/>
              <a:tabLst/>
              <a:defRPr sz="36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B9C9230D-D3FC-2C42-97A4-D5F0878230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22F8C7B-6190-2046-9525-5A3DD2B9D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3E9AE26-27F1-D04E-8277-EFBA6FF96B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29/09/2021</a:t>
            </a:fld>
            <a:endParaRPr lang="fr-FR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AFF08F5-3AF2-7D40-A300-E973A5A3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DC5ABE2-9B8E-0148-99AB-18B6AC5817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333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2925F27-2920-C240-B87A-2A66C72E0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060" y="738103"/>
            <a:ext cx="75304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fr-FR" dirty="0" err="1"/>
              <a:t>Summary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B4E452-936E-B54F-94FC-F2828437D7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5BCDF4B1-513A-4940-AFF6-8350FE6035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060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BF95843B-AB19-6547-898C-B557DB29AC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1940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2B826D68-F585-B24C-96D6-E7D508F48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1995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03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E6C81C5A-B1E7-2440-B7B9-47945F21A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6695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04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98BF232F-5F69-7A41-B9A8-13E71212AE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06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05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D573CEF2-F517-2B43-9F30-501741C13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20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06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5CC84CDF-208B-5743-98CF-348E792CC6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6120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07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AAEB710-A70E-0E4A-BAAA-D96F4B8B14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7600" y="3988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08</a:t>
            </a:r>
          </a:p>
        </p:txBody>
      </p:sp>
      <p:sp>
        <p:nvSpPr>
          <p:cNvPr id="17" name="Espace réservé du texte 24">
            <a:extLst>
              <a:ext uri="{FF2B5EF4-FFF2-40B4-BE49-F238E27FC236}">
                <a16:creationId xmlns:a16="http://schemas.microsoft.com/office/drawing/2014/main" id="{FE64EC0F-FB25-2747-9208-6F291FEDCF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812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23790625-0E66-C145-812D-7D4186ADD6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71200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2nd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B42AF6B7-5F38-DA4F-9ED0-78CEB53C48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730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3rd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7611F77C-DAB7-2F4A-83DD-E787883FB6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7600" y="27792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4th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1" name="Espace réservé du texte 24">
            <a:extLst>
              <a:ext uri="{FF2B5EF4-FFF2-40B4-BE49-F238E27FC236}">
                <a16:creationId xmlns:a16="http://schemas.microsoft.com/office/drawing/2014/main" id="{0690E330-CD0B-7E44-A819-17BAE8C736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060" y="4619432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5th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2" name="Espace réservé du texte 24">
            <a:extLst>
              <a:ext uri="{FF2B5EF4-FFF2-40B4-BE49-F238E27FC236}">
                <a16:creationId xmlns:a16="http://schemas.microsoft.com/office/drawing/2014/main" id="{49D65224-DEF8-7944-BF50-B894DF0C92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71200" y="46188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6th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3" name="Espace réservé du texte 24">
            <a:extLst>
              <a:ext uri="{FF2B5EF4-FFF2-40B4-BE49-F238E27FC236}">
                <a16:creationId xmlns:a16="http://schemas.microsoft.com/office/drawing/2014/main" id="{13CEAC14-5FE3-BF45-A339-5BDA0C15E0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4476" y="4619432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7th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3819ECA9-CBC2-0F42-A73A-4A841DD28D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7600" y="46188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8th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5" name="Espace réservé du texte 33">
            <a:extLst>
              <a:ext uri="{FF2B5EF4-FFF2-40B4-BE49-F238E27FC236}">
                <a16:creationId xmlns:a16="http://schemas.microsoft.com/office/drawing/2014/main" id="{B741E467-0BE1-9B4A-9530-8EC3EDAE99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6088" y="3375081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[p.3]</a:t>
            </a:r>
          </a:p>
        </p:txBody>
      </p:sp>
      <p:sp>
        <p:nvSpPr>
          <p:cNvPr id="26" name="Espace réservé du texte 33">
            <a:extLst>
              <a:ext uri="{FF2B5EF4-FFF2-40B4-BE49-F238E27FC236}">
                <a16:creationId xmlns:a16="http://schemas.microsoft.com/office/drawing/2014/main" id="{78D3F888-1DD9-2943-ACAD-C4E6F28A4B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71810" y="3375081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[p.9]</a:t>
            </a:r>
          </a:p>
        </p:txBody>
      </p:sp>
      <p:sp>
        <p:nvSpPr>
          <p:cNvPr id="27" name="Espace réservé du texte 33">
            <a:extLst>
              <a:ext uri="{FF2B5EF4-FFF2-40B4-BE49-F238E27FC236}">
                <a16:creationId xmlns:a16="http://schemas.microsoft.com/office/drawing/2014/main" id="{C6E3543D-C3ED-1243-B9F6-C35FF4D254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61298" y="3369712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[p.11]</a:t>
            </a:r>
          </a:p>
        </p:txBody>
      </p:sp>
      <p:sp>
        <p:nvSpPr>
          <p:cNvPr id="28" name="Espace réservé du texte 33">
            <a:extLst>
              <a:ext uri="{FF2B5EF4-FFF2-40B4-BE49-F238E27FC236}">
                <a16:creationId xmlns:a16="http://schemas.microsoft.com/office/drawing/2014/main" id="{16968094-1AB7-A649-858E-CE55044EC3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47600" y="3369712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[p.16]</a:t>
            </a:r>
          </a:p>
        </p:txBody>
      </p:sp>
      <p:sp>
        <p:nvSpPr>
          <p:cNvPr id="29" name="Espace réservé du texte 33">
            <a:extLst>
              <a:ext uri="{FF2B5EF4-FFF2-40B4-BE49-F238E27FC236}">
                <a16:creationId xmlns:a16="http://schemas.microsoft.com/office/drawing/2014/main" id="{5D8FD2E3-8364-B547-AC51-E792DD546D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506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[p.22]</a:t>
            </a:r>
          </a:p>
        </p:txBody>
      </p:sp>
      <p:sp>
        <p:nvSpPr>
          <p:cNvPr id="30" name="Espace réservé du texte 33">
            <a:extLst>
              <a:ext uri="{FF2B5EF4-FFF2-40B4-BE49-F238E27FC236}">
                <a16:creationId xmlns:a16="http://schemas.microsoft.com/office/drawing/2014/main" id="{74CDDCFB-4C9F-BA45-84E0-2C5FD074F8C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7120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[p.36]</a:t>
            </a:r>
          </a:p>
        </p:txBody>
      </p:sp>
      <p:sp>
        <p:nvSpPr>
          <p:cNvPr id="31" name="Espace réservé du texte 33">
            <a:extLst>
              <a:ext uri="{FF2B5EF4-FFF2-40B4-BE49-F238E27FC236}">
                <a16:creationId xmlns:a16="http://schemas.microsoft.com/office/drawing/2014/main" id="{10A84C43-2011-E74B-A6A7-4D5EBD9B73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6120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[p.41]</a:t>
            </a:r>
          </a:p>
        </p:txBody>
      </p:sp>
      <p:sp>
        <p:nvSpPr>
          <p:cNvPr id="32" name="Espace réservé du texte 33">
            <a:extLst>
              <a:ext uri="{FF2B5EF4-FFF2-40B4-BE49-F238E27FC236}">
                <a16:creationId xmlns:a16="http://schemas.microsoft.com/office/drawing/2014/main" id="{D31631F3-7E85-8B4E-B1A3-C21DDA66491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47600" y="5216400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[p.50]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F3D0F407-8FE9-1A44-8546-BB16CC6134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5951" y="0"/>
            <a:ext cx="1016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8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1">
    <p:bg>
      <p:bgPr>
        <a:solidFill>
          <a:srgbClr val="FF5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9516C45-F045-BF43-A650-57A3C6652900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29/09/2021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6A0378F-12BF-DF40-B1C1-CEB7263035C2}"/>
              </a:ext>
            </a:extLst>
          </p:cNvPr>
          <p:cNvSpPr txBox="1">
            <a:spLocks/>
          </p:cNvSpPr>
          <p:nvPr userDrawn="1"/>
        </p:nvSpPr>
        <p:spPr>
          <a:xfrm>
            <a:off x="572470" y="6363960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E10D73C7-70B7-4446-9439-C6F4035EA5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74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7"/>
            <a:ext cx="7910512" cy="17287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40350ED6-B860-194C-A5DF-4F268DB9D7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5488" y="3834111"/>
            <a:ext cx="3321050" cy="788668"/>
          </a:xfrm>
          <a:prstGeom prst="rect">
            <a:avLst/>
          </a:prstGeom>
        </p:spPr>
        <p:txBody>
          <a:bodyPr/>
          <a:lstStyle>
            <a:lvl1pPr marL="141288" indent="-141288">
              <a:spcBef>
                <a:spcPts val="0"/>
              </a:spcBef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Espace réservé du texte 18">
            <a:extLst>
              <a:ext uri="{FF2B5EF4-FFF2-40B4-BE49-F238E27FC236}">
                <a16:creationId xmlns:a16="http://schemas.microsoft.com/office/drawing/2014/main" id="{F4CCF372-1097-5B4F-AC53-3281A49A7D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908" y="3834110"/>
            <a:ext cx="3321050" cy="262771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006373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D36B8CBE-35C5-F841-876D-07A2949B8C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488" y="3556614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     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331A1492-1A8F-4E45-9CD4-423EF1307E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66908" y="3556614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8649199A-F6E5-FA4B-B4D4-7FF2B004A3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6908" y="4112239"/>
            <a:ext cx="3321050" cy="243840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484745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F2F0ACA-A24F-9447-8B36-7B2F4EBF34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66908" y="4371436"/>
            <a:ext cx="3321050" cy="251343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FF5100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29/09/2021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3580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856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7"/>
            <a:ext cx="3889894" cy="384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29/09/2021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3" name="Espace réservé du texte 18">
            <a:extLst>
              <a:ext uri="{FF2B5EF4-FFF2-40B4-BE49-F238E27FC236}">
                <a16:creationId xmlns:a16="http://schemas.microsoft.com/office/drawing/2014/main" id="{D593A427-94B0-7D41-98E8-02F9731CFE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1207" y="1967433"/>
            <a:ext cx="3321050" cy="3563137"/>
          </a:xfrm>
          <a:prstGeom prst="rect">
            <a:avLst/>
          </a:prstGeom>
        </p:spPr>
        <p:txBody>
          <a:bodyPr/>
          <a:lstStyle>
            <a:lvl1pPr marL="95250" indent="-95250"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354EDD6F-472B-484E-BFDE-51CEF70938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41207" y="1689937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734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8"/>
            <a:ext cx="3889894" cy="2263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29/09/2021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67BC3FC5-7000-D14A-8D59-939CDC93C8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106" y="4372767"/>
            <a:ext cx="3321050" cy="818416"/>
          </a:xfrm>
          <a:prstGeom prst="rect">
            <a:avLst/>
          </a:prstGeom>
        </p:spPr>
        <p:txBody>
          <a:bodyPr/>
          <a:lstStyle>
            <a:lvl1pPr marL="0" indent="-95250">
              <a:spcBef>
                <a:spcPts val="0"/>
              </a:spcBef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E7BFB379-FD59-B042-8021-AE5084C596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106" y="4095270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pour une image  5">
            <a:extLst>
              <a:ext uri="{FF2B5EF4-FFF2-40B4-BE49-F238E27FC236}">
                <a16:creationId xmlns:a16="http://schemas.microsoft.com/office/drawing/2014/main" id="{8D28DF6E-072E-A047-A28B-832911A5A6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970417" y="1713707"/>
            <a:ext cx="3291840" cy="17152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06BCE756-4A44-504B-88B0-6EBC2BB3E5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1053" y="3462499"/>
            <a:ext cx="592130" cy="197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18" name="Espace réservé du texte 19">
            <a:extLst>
              <a:ext uri="{FF2B5EF4-FFF2-40B4-BE49-F238E27FC236}">
                <a16:creationId xmlns:a16="http://schemas.microsoft.com/office/drawing/2014/main" id="{C1F9751B-960D-FC40-8EEF-F4A62867C0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08542" y="3456148"/>
            <a:ext cx="952500" cy="20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©Amplitude</a:t>
            </a:r>
          </a:p>
        </p:txBody>
      </p:sp>
    </p:spTree>
    <p:extLst>
      <p:ext uri="{BB962C8B-B14F-4D97-AF65-F5344CB8AC3E}">
        <p14:creationId xmlns:p14="http://schemas.microsoft.com/office/powerpoint/2010/main" val="73064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29/09/2021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9" name="Espace réservé du texte 14">
            <a:extLst>
              <a:ext uri="{FF2B5EF4-FFF2-40B4-BE49-F238E27FC236}">
                <a16:creationId xmlns:a16="http://schemas.microsoft.com/office/drawing/2014/main" id="{C96A127D-A66F-EA4B-B7E8-BC898F4F80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3538246"/>
            <a:ext cx="4440872" cy="18175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3" name="Espace réservé pour une image  5">
            <a:extLst>
              <a:ext uri="{FF2B5EF4-FFF2-40B4-BE49-F238E27FC236}">
                <a16:creationId xmlns:a16="http://schemas.microsoft.com/office/drawing/2014/main" id="{48172C20-F8FD-D34E-BF61-AF7AFD92A1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210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4" name="Espace réservé pour une image  5">
            <a:extLst>
              <a:ext uri="{FF2B5EF4-FFF2-40B4-BE49-F238E27FC236}">
                <a16:creationId xmlns:a16="http://schemas.microsoft.com/office/drawing/2014/main" id="{B2B9FFE9-2EB4-0042-BC9C-484BBF7D41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6434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5" name="Espace réservé pour une image  5">
            <a:extLst>
              <a:ext uri="{FF2B5EF4-FFF2-40B4-BE49-F238E27FC236}">
                <a16:creationId xmlns:a16="http://schemas.microsoft.com/office/drawing/2014/main" id="{33D7BF5C-5161-4D49-BF4E-83AF08F4BCA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4658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1BFB5A14-3EAB-BC43-BC17-AECE31F215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106" y="3095302"/>
            <a:ext cx="2413952" cy="197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3F0FDA6C-70A9-0D4B-95F1-470978EBD4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64347" y="3095460"/>
            <a:ext cx="2413952" cy="197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21648888-FB6A-3C47-BA75-7CB32FE6D3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47540" y="3095303"/>
            <a:ext cx="2412999" cy="197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09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29/09/2021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5D4F6069-87B8-2842-B347-6C155E0234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1138" y="1636674"/>
            <a:ext cx="2689860" cy="3584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</a:p>
        </p:txBody>
      </p:sp>
      <p:sp>
        <p:nvSpPr>
          <p:cNvPr id="29" name="Espace réservé du tableau 6">
            <a:extLst>
              <a:ext uri="{FF2B5EF4-FFF2-40B4-BE49-F238E27FC236}">
                <a16:creationId xmlns:a16="http://schemas.microsoft.com/office/drawing/2014/main" id="{55C8D408-690E-7F4A-8CE4-B08D44577C09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682106" y="1636673"/>
            <a:ext cx="4532312" cy="3584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559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Key </a:t>
            </a:r>
            <a:r>
              <a:rPr lang="fr-FR" dirty="0" err="1"/>
              <a:t>facts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29/09/2021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628C508-45F8-A84C-9A13-1A4C5F3AE0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43099" y="1853495"/>
            <a:ext cx="648000" cy="37731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A31225B-6297-824A-A3D8-BE05A390E1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8773" y="1839051"/>
            <a:ext cx="648000" cy="34817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6891589-10C2-B147-AA5D-1883CFE96A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656" y="3569845"/>
            <a:ext cx="612000" cy="53782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A42B526-589C-C84B-9A6A-1A9F44C555E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06619" y="3731301"/>
            <a:ext cx="828000" cy="37636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D7E298E-156F-1A49-8DF0-49B70CE5F16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32907" y="1839052"/>
            <a:ext cx="324000" cy="3829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045BD3C-CE41-BC49-A677-B830D645A9D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32907" y="3737166"/>
            <a:ext cx="684000" cy="3705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3B331CED-2931-0D43-9FED-66F75A5C8C5D}"/>
              </a:ext>
            </a:extLst>
          </p:cNvPr>
          <p:cNvSpPr txBox="1"/>
          <p:nvPr userDrawn="1"/>
        </p:nvSpPr>
        <p:spPr>
          <a:xfrm>
            <a:off x="697813" y="2223354"/>
            <a:ext cx="1588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Pioneering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2001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6ED1359-FF42-5D4B-BCA4-94D1B3821837}"/>
              </a:ext>
            </a:extLst>
          </p:cNvPr>
          <p:cNvSpPr txBox="1"/>
          <p:nvPr userDrawn="1"/>
        </p:nvSpPr>
        <p:spPr>
          <a:xfrm>
            <a:off x="3459039" y="2237165"/>
            <a:ext cx="1951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innovation in </a:t>
            </a:r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ultrafast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5B9F660-7375-AD4A-8EB4-B97DF17F1ACF}"/>
              </a:ext>
            </a:extLst>
          </p:cNvPr>
          <p:cNvSpPr txBox="1"/>
          <p:nvPr userDrawn="1"/>
        </p:nvSpPr>
        <p:spPr>
          <a:xfrm>
            <a:off x="6332907" y="2237165"/>
            <a:ext cx="1951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Banque de France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E108C78-7427-F643-9B65-8B0C28300AFA}"/>
              </a:ext>
            </a:extLst>
          </p:cNvPr>
          <p:cNvSpPr txBox="1"/>
          <p:nvPr userDrawn="1"/>
        </p:nvSpPr>
        <p:spPr>
          <a:xfrm>
            <a:off x="697813" y="4193803"/>
            <a:ext cx="172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3 000 +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lasers in the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2484E97-0EC1-1D43-B15D-CAA901300670}"/>
              </a:ext>
            </a:extLst>
          </p:cNvPr>
          <p:cNvSpPr txBox="1"/>
          <p:nvPr userDrawn="1"/>
        </p:nvSpPr>
        <p:spPr>
          <a:xfrm>
            <a:off x="3545840" y="4193802"/>
            <a:ext cx="1725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+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worlwide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8B0D2AC-1F1E-3149-B0B6-804DE2D07B1F}"/>
              </a:ext>
            </a:extLst>
          </p:cNvPr>
          <p:cNvSpPr txBox="1"/>
          <p:nvPr userDrawn="1"/>
        </p:nvSpPr>
        <p:spPr>
          <a:xfrm>
            <a:off x="6332907" y="4193802"/>
            <a:ext cx="187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offices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world</a:t>
            </a:r>
          </a:p>
        </p:txBody>
      </p:sp>
    </p:spTree>
    <p:extLst>
      <p:ext uri="{BB962C8B-B14F-4D97-AF65-F5344CB8AC3E}">
        <p14:creationId xmlns:p14="http://schemas.microsoft.com/office/powerpoint/2010/main" val="227318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2D39A-6F18-2F49-9D82-F86135024CE9}" type="datetime1">
              <a:rPr lang="fr-FR" smtClean="0"/>
              <a:t>29/09/2021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/ Titre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C11C-16C9-234C-835E-D30B4B32B4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73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81" r:id="rId13"/>
    <p:sldLayoutId id="2147483682" r:id="rId14"/>
    <p:sldLayoutId id="2147483693" r:id="rId15"/>
    <p:sldLayoutId id="2147483684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26" Type="http://schemas.openxmlformats.org/officeDocument/2006/relationships/image" Target="../media/image70.png"/><Relationship Id="rId3" Type="http://schemas.openxmlformats.org/officeDocument/2006/relationships/image" Target="../media/image52.png"/><Relationship Id="rId21" Type="http://schemas.openxmlformats.org/officeDocument/2006/relationships/image" Target="../media/image65.png"/><Relationship Id="rId34" Type="http://schemas.openxmlformats.org/officeDocument/2006/relationships/image" Target="../media/image77.png"/><Relationship Id="rId7" Type="http://schemas.openxmlformats.org/officeDocument/2006/relationships/image" Target="../media/image56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5" Type="http://schemas.openxmlformats.org/officeDocument/2006/relationships/image" Target="../media/image69.png"/><Relationship Id="rId33" Type="http://schemas.openxmlformats.org/officeDocument/2006/relationships/image" Target="../media/image11.png"/><Relationship Id="rId2" Type="http://schemas.openxmlformats.org/officeDocument/2006/relationships/image" Target="../media/image51.png"/><Relationship Id="rId16" Type="http://schemas.openxmlformats.org/officeDocument/2006/relationships/image" Target="../media/image61.png"/><Relationship Id="rId20" Type="http://schemas.openxmlformats.org/officeDocument/2006/relationships/image" Target="../media/image64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5.png"/><Relationship Id="rId11" Type="http://schemas.openxmlformats.org/officeDocument/2006/relationships/image" Target="../media/image9.png"/><Relationship Id="rId24" Type="http://schemas.openxmlformats.org/officeDocument/2006/relationships/image" Target="../media/image68.png"/><Relationship Id="rId32" Type="http://schemas.openxmlformats.org/officeDocument/2006/relationships/image" Target="../media/image76.png"/><Relationship Id="rId5" Type="http://schemas.openxmlformats.org/officeDocument/2006/relationships/image" Target="../media/image54.png"/><Relationship Id="rId15" Type="http://schemas.openxmlformats.org/officeDocument/2006/relationships/image" Target="../media/image60.png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36" Type="http://schemas.openxmlformats.org/officeDocument/2006/relationships/image" Target="../media/image79.png"/><Relationship Id="rId10" Type="http://schemas.openxmlformats.org/officeDocument/2006/relationships/image" Target="../media/image12.png"/><Relationship Id="rId19" Type="http://schemas.openxmlformats.org/officeDocument/2006/relationships/image" Target="../media/image4.png"/><Relationship Id="rId31" Type="http://schemas.openxmlformats.org/officeDocument/2006/relationships/image" Target="../media/image75.png"/><Relationship Id="rId4" Type="http://schemas.openxmlformats.org/officeDocument/2006/relationships/image" Target="../media/image53.png"/><Relationship Id="rId9" Type="http://schemas.openxmlformats.org/officeDocument/2006/relationships/image" Target="../media/image8.png"/><Relationship Id="rId14" Type="http://schemas.openxmlformats.org/officeDocument/2006/relationships/image" Target="../media/image59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Relationship Id="rId35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E6CFA-E1A6-0A42-92E1-51C00AEA5A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/>
              <a:t>Polarization</a:t>
            </a:r>
            <a:r>
              <a:rPr lang="fr-FR" dirty="0"/>
              <a:t> </a:t>
            </a:r>
            <a:r>
              <a:rPr lang="fr-FR" dirty="0" err="1"/>
              <a:t>measurment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A7B6CE-7ACD-0148-AFB0-E203778E02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Frédéric BLANC</a:t>
            </a:r>
          </a:p>
          <a:p>
            <a:r>
              <a:rPr lang="fr-FR" dirty="0"/>
              <a:t>27/09/2021</a:t>
            </a:r>
          </a:p>
        </p:txBody>
      </p:sp>
    </p:spTree>
    <p:extLst>
      <p:ext uri="{BB962C8B-B14F-4D97-AF65-F5344CB8AC3E}">
        <p14:creationId xmlns:p14="http://schemas.microsoft.com/office/powerpoint/2010/main" val="679681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04874" cy="664777"/>
          </a:xfrm>
        </p:spPr>
        <p:txBody>
          <a:bodyPr>
            <a:normAutofit fontScale="90000"/>
          </a:bodyPr>
          <a:lstStyle/>
          <a:p>
            <a:r>
              <a:rPr lang="fr-FR" dirty="0"/>
              <a:t>Mesures of the splitter at 67,5°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10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Polarization</a:t>
            </a:r>
            <a:r>
              <a:rPr lang="fr-FR" dirty="0"/>
              <a:t> setups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52E5C58-B62F-4583-94BE-EEA44D184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8907"/>
            <a:ext cx="3436918" cy="538018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B912C3F-3A64-4C4C-9E50-30F935EFE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918" y="729000"/>
            <a:ext cx="3600000" cy="270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B03739B-4182-4C02-986E-4BE66223E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918" y="3429000"/>
            <a:ext cx="3600000" cy="2700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67F02D6-BC43-458B-8C7F-8B52196F23B4}"/>
              </a:ext>
            </a:extLst>
          </p:cNvPr>
          <p:cNvSpPr txBox="1"/>
          <p:nvPr/>
        </p:nvSpPr>
        <p:spPr>
          <a:xfrm>
            <a:off x="6808297" y="2277818"/>
            <a:ext cx="2300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Ellipticité H: 0,3001</a:t>
            </a:r>
          </a:p>
          <a:p>
            <a:r>
              <a:rPr lang="fr-FR" dirty="0"/>
              <a:t>DOCP H: 0,5506</a:t>
            </a:r>
          </a:p>
          <a:p>
            <a:r>
              <a:rPr lang="fr-FR" dirty="0"/>
              <a:t>DOLP H: 0,8348</a:t>
            </a:r>
          </a:p>
          <a:p>
            <a:endParaRPr lang="fr-FR" dirty="0"/>
          </a:p>
          <a:p>
            <a:r>
              <a:rPr lang="fr-FR" dirty="0"/>
              <a:t>Ellipticité V: 0,3270</a:t>
            </a:r>
          </a:p>
          <a:p>
            <a:r>
              <a:rPr lang="fr-FR" dirty="0"/>
              <a:t>DOCP V: 0,5908</a:t>
            </a:r>
          </a:p>
          <a:p>
            <a:r>
              <a:rPr lang="fr-FR" dirty="0"/>
              <a:t>DOLP V: 0,8068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067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11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Polarization</a:t>
            </a:r>
            <a:r>
              <a:rPr lang="fr-FR" dirty="0"/>
              <a:t> setups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2BAEA61-2FE2-4843-B78C-6770B9648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0803"/>
            <a:ext cx="3154953" cy="5456393"/>
          </a:xfrm>
          <a:prstGeom prst="rect">
            <a:avLst/>
          </a:prstGeom>
        </p:spPr>
      </p:pic>
      <p:sp>
        <p:nvSpPr>
          <p:cNvPr id="11" name="Titre 5">
            <a:extLst>
              <a:ext uri="{FF2B5EF4-FFF2-40B4-BE49-F238E27FC236}">
                <a16:creationId xmlns:a16="http://schemas.microsoft.com/office/drawing/2014/main" id="{54B01BCB-F7E2-40A3-927A-4B12ECC6420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004874" cy="664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FF5100"/>
              </a:buClr>
              <a:buFont typeface="Police système"/>
              <a:buChar char="/"/>
              <a:tabLst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Mesures of the splitter at 67,5°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56143B-0B84-4903-98B7-2F59A1AF9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953" y="729001"/>
            <a:ext cx="3600000" cy="270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AA6DE3D-1247-435B-9A8C-F0330D1E8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953" y="3428999"/>
            <a:ext cx="3600000" cy="27000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B41754C-CCB0-4F35-9603-1714224E5CB8}"/>
              </a:ext>
            </a:extLst>
          </p:cNvPr>
          <p:cNvSpPr txBox="1"/>
          <p:nvPr/>
        </p:nvSpPr>
        <p:spPr>
          <a:xfrm>
            <a:off x="6808297" y="2277818"/>
            <a:ext cx="2300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Ellipticité H: 0,2160</a:t>
            </a:r>
          </a:p>
          <a:p>
            <a:r>
              <a:rPr lang="fr-FR" dirty="0"/>
              <a:t>DOCP H: 0,4127</a:t>
            </a:r>
          </a:p>
          <a:p>
            <a:r>
              <a:rPr lang="fr-FR" dirty="0"/>
              <a:t>DOLP H: 0,9109</a:t>
            </a:r>
          </a:p>
          <a:p>
            <a:endParaRPr lang="fr-FR" dirty="0"/>
          </a:p>
          <a:p>
            <a:r>
              <a:rPr lang="fr-FR" dirty="0"/>
              <a:t>Ellipticité V: 0,2105</a:t>
            </a:r>
          </a:p>
          <a:p>
            <a:r>
              <a:rPr lang="fr-FR" dirty="0"/>
              <a:t>DOCP V: 0,4031</a:t>
            </a:r>
          </a:p>
          <a:p>
            <a:r>
              <a:rPr lang="fr-FR" dirty="0"/>
              <a:t>DOLP V: 0,9151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454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5156462" cy="664777"/>
          </a:xfrm>
        </p:spPr>
        <p:txBody>
          <a:bodyPr>
            <a:normAutofit fontScale="90000"/>
          </a:bodyPr>
          <a:lstStyle/>
          <a:p>
            <a:r>
              <a:rPr lang="fr-FR" dirty="0"/>
              <a:t>Mesures of the injection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12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Polarization</a:t>
            </a:r>
            <a:r>
              <a:rPr lang="fr-FR" dirty="0"/>
              <a:t> setups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659053-CA42-4187-8B1F-0D48DE71E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03869"/>
            <a:ext cx="4639976" cy="477870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2556C6D-4244-4286-9659-BBAD77168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722" y="729000"/>
            <a:ext cx="3600000" cy="270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94BECE7-368D-4459-94F5-1F285D7B2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722" y="3429000"/>
            <a:ext cx="3600000" cy="2700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4AF27C8-2FE7-4BD0-B7A3-6C2AB8B0F10E}"/>
              </a:ext>
            </a:extLst>
          </p:cNvPr>
          <p:cNvSpPr txBox="1"/>
          <p:nvPr/>
        </p:nvSpPr>
        <p:spPr>
          <a:xfrm>
            <a:off x="2578232" y="3561356"/>
            <a:ext cx="2300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Ellipticité H: 0,6077</a:t>
            </a:r>
          </a:p>
          <a:p>
            <a:r>
              <a:rPr lang="fr-FR" dirty="0"/>
              <a:t>DOCP H: 0,8877</a:t>
            </a:r>
          </a:p>
          <a:p>
            <a:r>
              <a:rPr lang="fr-FR" dirty="0"/>
              <a:t>DOLP H: 0,4605</a:t>
            </a:r>
          </a:p>
          <a:p>
            <a:endParaRPr lang="fr-FR" dirty="0"/>
          </a:p>
          <a:p>
            <a:r>
              <a:rPr lang="fr-FR" dirty="0"/>
              <a:t>Ellipticité V: 0,6276</a:t>
            </a:r>
          </a:p>
          <a:p>
            <a:r>
              <a:rPr lang="fr-FR" dirty="0"/>
              <a:t>DOCP V: 0,9005</a:t>
            </a:r>
          </a:p>
          <a:p>
            <a:r>
              <a:rPr lang="fr-FR" dirty="0"/>
              <a:t>DOLP V: 0,4349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7109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4911365" cy="664777"/>
          </a:xfrm>
        </p:spPr>
        <p:txBody>
          <a:bodyPr>
            <a:normAutofit fontScale="90000"/>
          </a:bodyPr>
          <a:lstStyle/>
          <a:p>
            <a:r>
              <a:rPr lang="fr-FR" dirty="0"/>
              <a:t>Mesures of the </a:t>
            </a:r>
            <a:r>
              <a:rPr lang="fr-FR" dirty="0" err="1"/>
              <a:t>reflexion</a:t>
            </a:r>
            <a:r>
              <a:rPr lang="fr-FR" dirty="0"/>
              <a:t>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13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Polarization</a:t>
            </a:r>
            <a:r>
              <a:rPr lang="fr-FR" dirty="0"/>
              <a:t> setups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9C42BBE-811F-47B2-AC04-3FE6E36A1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6168"/>
            <a:ext cx="4193071" cy="477855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1C6B287-0194-45DC-9244-AB3D05275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071" y="575446"/>
            <a:ext cx="3600000" cy="270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EB9127C-F220-41A1-93E4-D25C4BDFD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071" y="3429000"/>
            <a:ext cx="3600000" cy="2700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C1DCE55-665F-4A7E-AFD2-DA7C484F28F5}"/>
              </a:ext>
            </a:extLst>
          </p:cNvPr>
          <p:cNvSpPr txBox="1"/>
          <p:nvPr/>
        </p:nvSpPr>
        <p:spPr>
          <a:xfrm>
            <a:off x="2096534" y="3509954"/>
            <a:ext cx="2300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Ellipticité H: 0,2353</a:t>
            </a:r>
          </a:p>
          <a:p>
            <a:r>
              <a:rPr lang="fr-FR" dirty="0"/>
              <a:t>DOCP H: 0,4460</a:t>
            </a:r>
          </a:p>
          <a:p>
            <a:r>
              <a:rPr lang="fr-FR" dirty="0"/>
              <a:t>DOLP H: 0,8950</a:t>
            </a:r>
          </a:p>
          <a:p>
            <a:endParaRPr lang="fr-FR" dirty="0"/>
          </a:p>
          <a:p>
            <a:r>
              <a:rPr lang="fr-FR" dirty="0"/>
              <a:t>Ellipticité V: 0,2493</a:t>
            </a:r>
          </a:p>
          <a:p>
            <a:r>
              <a:rPr lang="fr-FR" dirty="0"/>
              <a:t>DOCP V: 0,4694</a:t>
            </a:r>
          </a:p>
          <a:p>
            <a:r>
              <a:rPr lang="fr-FR" dirty="0"/>
              <a:t>DOLP V: 0,8830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7635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2A372437-668C-40ED-A36E-9BB341D3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Setup change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26D8150-FA89-4426-A94A-CED1DF277B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02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C37CDBE-8971-4F16-BA6A-F5846FD878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2B57622-D7EE-41EC-92D5-29A48E64952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467EC4-DF94-4ACC-832E-319732EDC1B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26200"/>
            <a:ext cx="790575" cy="223838"/>
          </a:xfrm>
        </p:spPr>
        <p:txBody>
          <a:bodyPr/>
          <a:lstStyle/>
          <a:p>
            <a:fld id="{215C5698-873B-464C-B8EC-EDE5231D5BDD}" type="datetime1">
              <a:rPr lang="fr-FR" smtClean="0"/>
              <a:pPr/>
              <a:t>29/09/2021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910047-E48D-4369-9748-41555F1E79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05563"/>
            <a:ext cx="573088" cy="223837"/>
          </a:xfrm>
        </p:spPr>
        <p:txBody>
          <a:bodyPr/>
          <a:lstStyle/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14</a:t>
            </a:fld>
            <a:r>
              <a:rPr lang="fr-FR"/>
              <a:t>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8094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48"/>
            <a:ext cx="7140271" cy="664777"/>
          </a:xfrm>
        </p:spPr>
        <p:txBody>
          <a:bodyPr>
            <a:normAutofit/>
          </a:bodyPr>
          <a:lstStyle/>
          <a:p>
            <a:r>
              <a:rPr lang="fr-FR" dirty="0" err="1"/>
              <a:t>Current</a:t>
            </a:r>
            <a:r>
              <a:rPr lang="fr-FR" dirty="0"/>
              <a:t> setup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15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Setup change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32C7B91-378C-4187-9F7C-22B5D56C7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107"/>
            <a:ext cx="8623570" cy="521175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8A9434E-22CD-4958-A5F2-0A86F6CC2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" y="689295"/>
            <a:ext cx="4299430" cy="2299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7733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48"/>
            <a:ext cx="7060758" cy="664777"/>
          </a:xfrm>
        </p:spPr>
        <p:txBody>
          <a:bodyPr>
            <a:normAutofit/>
          </a:bodyPr>
          <a:lstStyle/>
          <a:p>
            <a:r>
              <a:rPr lang="fr-FR" dirty="0"/>
              <a:t>Futur setup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16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Setup change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72EA912-6096-481A-9131-4CB48DF7C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" y="827475"/>
            <a:ext cx="8559271" cy="535650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B4FCB56-8F6C-4CE7-9D70-3A9783808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" y="689295"/>
            <a:ext cx="4299430" cy="2299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3118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086B5C-A1EA-44A2-9A7B-90AC7525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Forecasts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CBE428-2369-42CA-8069-4ECBB37915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A0AF72-860F-4F84-9BDA-638E1E03E7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8BE668-47DC-456E-A93A-A53BC6A7766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688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48"/>
            <a:ext cx="6114553" cy="664777"/>
          </a:xfrm>
        </p:spPr>
        <p:txBody>
          <a:bodyPr>
            <a:normAutofit/>
          </a:bodyPr>
          <a:lstStyle/>
          <a:p>
            <a:r>
              <a:rPr lang="fr-FR" dirty="0" err="1"/>
              <a:t>Forecasts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18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Forecasts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E891111-F010-4B4A-BE72-731690C32283}"/>
              </a:ext>
            </a:extLst>
          </p:cNvPr>
          <p:cNvSpPr txBox="1"/>
          <p:nvPr/>
        </p:nvSpPr>
        <p:spPr>
          <a:xfrm>
            <a:off x="1844703" y="1668425"/>
            <a:ext cx="54545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/>
              <a:t>Align</a:t>
            </a:r>
            <a:r>
              <a:rPr lang="fr-FR" dirty="0"/>
              <a:t> the </a:t>
            </a:r>
            <a:r>
              <a:rPr lang="fr-FR" dirty="0" err="1"/>
              <a:t>burst</a:t>
            </a:r>
            <a:r>
              <a:rPr lang="fr-FR" dirty="0"/>
              <a:t> line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/>
              <a:t>Repair</a:t>
            </a:r>
            <a:r>
              <a:rPr lang="fr-FR" dirty="0"/>
              <a:t> the GHz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Lock </a:t>
            </a:r>
            <a:r>
              <a:rPr lang="fr-FR" dirty="0" err="1"/>
              <a:t>with</a:t>
            </a:r>
            <a:r>
              <a:rPr lang="fr-FR" dirty="0"/>
              <a:t> GHz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7F8D44E-E4F4-466C-9A4B-249BC10C99B5}"/>
              </a:ext>
            </a:extLst>
          </p:cNvPr>
          <p:cNvSpPr txBox="1"/>
          <p:nvPr/>
        </p:nvSpPr>
        <p:spPr>
          <a:xfrm>
            <a:off x="1844703" y="4497844"/>
            <a:ext cx="545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Complete the system to manage the </a:t>
            </a:r>
            <a:r>
              <a:rPr lang="fr-FR" dirty="0" err="1"/>
              <a:t>polarization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FC95D9F-3793-405C-94FB-DB8BA397B9E6}"/>
              </a:ext>
            </a:extLst>
          </p:cNvPr>
          <p:cNvSpPr txBox="1"/>
          <p:nvPr/>
        </p:nvSpPr>
        <p:spPr>
          <a:xfrm>
            <a:off x="1844703" y="1133477"/>
            <a:ext cx="545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1) GHz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9BC2EF8-6D34-4BFD-BB05-6871A4DC226C}"/>
              </a:ext>
            </a:extLst>
          </p:cNvPr>
          <p:cNvSpPr txBox="1"/>
          <p:nvPr/>
        </p:nvSpPr>
        <p:spPr>
          <a:xfrm>
            <a:off x="1844703" y="3814669"/>
            <a:ext cx="545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2) Polarisation </a:t>
            </a:r>
          </a:p>
        </p:txBody>
      </p:sp>
    </p:spTree>
    <p:extLst>
      <p:ext uri="{BB962C8B-B14F-4D97-AF65-F5344CB8AC3E}">
        <p14:creationId xmlns:p14="http://schemas.microsoft.com/office/powerpoint/2010/main" val="2988550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>
            <a:extLst>
              <a:ext uri="{FF2B5EF4-FFF2-40B4-BE49-F238E27FC236}">
                <a16:creationId xmlns:a16="http://schemas.microsoft.com/office/drawing/2014/main" id="{C0C65AEA-C643-456E-9C85-BF01A8842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8E1B0AFF-ABFD-4616-B9CA-CE9E64040F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A9F5F9E6-1747-455B-A64C-267397027C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FC6E5B4C-BFA1-4A4C-9C43-A92C51E57D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DDBE779-CEDE-44A3-BBBB-69AA1B5ED5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DFDA444C-8947-44CC-9D88-FCA55E50CB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9641142C-95D7-4E06-A085-846C067DD4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B96F6BB7-9292-4772-ADF6-FD272E2D48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A635509C-5EA3-4F1B-A488-32999905D0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2203EEC0-CAFB-4C55-8711-D55AFADC79E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6241066E-8000-4839-A464-59DF231B68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8B38D538-572D-4CD2-953C-E612821C849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4" name="Espace réservé pour une image  33">
            <a:extLst>
              <a:ext uri="{FF2B5EF4-FFF2-40B4-BE49-F238E27FC236}">
                <a16:creationId xmlns:a16="http://schemas.microsoft.com/office/drawing/2014/main" id="{A38D6328-8D11-41FC-8631-3EFBC88FF28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20C78A03-CA8B-4882-970B-ECDB880BCC4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id="{68E6BAFD-28AB-443C-928A-3A32F419F87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337C9451-2222-468C-A5ED-712DDBCD421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38" name="Espace réservé pour une image  37">
            <a:extLst>
              <a:ext uri="{FF2B5EF4-FFF2-40B4-BE49-F238E27FC236}">
                <a16:creationId xmlns:a16="http://schemas.microsoft.com/office/drawing/2014/main" id="{14A75A2C-CE52-497C-BF35-3C6F734BE4F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CE23EA63-CD84-4372-9E12-1759EA66F37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</p:spTree>
    <p:extLst>
      <p:ext uri="{BB962C8B-B14F-4D97-AF65-F5344CB8AC3E}">
        <p14:creationId xmlns:p14="http://schemas.microsoft.com/office/powerpoint/2010/main" val="351411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A078DF-0C92-47AB-9F26-418FD0E12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0B7361-4821-4F8C-8769-2869D5D797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01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F7A2A3-BB7A-4200-BA15-277217A0DD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02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052E66-FC5D-42DC-8376-D2843E236C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03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3D02A0A-1D72-4061-AB4D-8F485EF28C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488FCE5-F5B7-4BDE-AD4D-EB3323EE24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0226929-3999-4418-9F3E-4AD9F021AE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3C847B5-3C5D-4303-9301-CF3697C151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8E624AA-B2CF-4AB5-BC73-60B67CF41A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FFE32E4-8BA1-452F-8B12-1112E38ED0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Polarization</a:t>
            </a:r>
            <a:r>
              <a:rPr lang="fr-FR" dirty="0"/>
              <a:t> setups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B64E4EE-D24B-4836-A2BA-8204460D65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fr-FR" dirty="0"/>
              <a:t>Setup change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8F3DC01-075B-4ACA-9053-F21E756651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 err="1"/>
              <a:t>Forecasts</a:t>
            </a: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79E1581-6FD2-402A-B636-4E143C4CC2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A4C19E6-1544-4FC7-9E02-F5A8771D57A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1016903-8320-4C6C-B044-6A4B2BAA9C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E6017E5A-14A5-424E-88A2-5138435D3F8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239FE023-F676-4CD7-8021-AB3D307EDE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5670D78-FB16-4A4C-B38D-CB3CDE7297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[p.3]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F093A29-2BB3-47EA-BD5D-D6E9E23B49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[p.14]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DCA363B-496B-4C09-B5DE-7390735A009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r-FR" dirty="0"/>
              <a:t>[p.17]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D7938CE2-A585-4344-9BC8-2EAE6F91BFE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12BA2C8B-83A0-4EEA-AB41-5608D52E917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4CB12722-F6DD-4161-8B80-05C7790E77D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B155BA60-3DC8-473F-8B40-7ACBC7040FC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1F2FFEB9-B0CB-49D4-A416-F4BCF6E6943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512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7EB584BE-8B30-4487-BDA3-C002246E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F7DFC77C-C103-4C44-99EC-A2DCC5E16F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F2C42552-5612-4E66-BD85-88B4752053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fr-FR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74E4C4D-EA93-4F86-9AD7-6DACC8DFBCF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91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3EDB5A85-74CA-FC43-B158-515A6AA8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063" y="836499"/>
            <a:ext cx="4684712" cy="664777"/>
          </a:xfrm>
        </p:spPr>
        <p:txBody>
          <a:bodyPr/>
          <a:lstStyle/>
          <a:p>
            <a:r>
              <a:rPr lang="fr-FR" dirty="0" err="1"/>
              <a:t>Toolbox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76E0577-9F77-FB40-A504-A51412503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09" y="1451850"/>
            <a:ext cx="900000" cy="86635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C84609C-8758-E247-9A9C-BBF479DB2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032" y="1451850"/>
            <a:ext cx="900000" cy="86635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745FA8A-FE6B-1642-96B5-B8CF2B8C0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330" y="1422490"/>
            <a:ext cx="477957" cy="46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A7D3463-9112-D742-8595-02EBD6A9B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59" y="1939660"/>
            <a:ext cx="589600" cy="396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0E2F848-AE8C-E143-BF5E-3DE3CA842B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4750" y="1030380"/>
            <a:ext cx="975999" cy="1296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556D5DB-0E8F-DA4A-9182-3ED640E95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955" y="2797713"/>
            <a:ext cx="540000" cy="45620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3274476-6DEB-6D47-83B3-8292AC969C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1902" y="2874588"/>
            <a:ext cx="684000" cy="39827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141CC53-A3CC-2F48-B6EB-3ADB09BB6E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6086" y="2840867"/>
            <a:ext cx="803999" cy="432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1844FB4-2B91-FC46-BDFD-588029D0EF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5109" y="2853401"/>
            <a:ext cx="797538" cy="432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AF2094F-6AC8-1944-B028-A4586DD8A4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7671" y="2800717"/>
            <a:ext cx="614483" cy="54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B5D47B9-1571-0B4B-92C1-C006048A94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74302" y="2836768"/>
            <a:ext cx="710400" cy="432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2E3F4B6-C6D5-0841-AF83-14C41133C4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0200" y="2812290"/>
            <a:ext cx="540000" cy="47803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CC02FC3-B5BE-6F4A-B1AB-3BD5FC298C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91320" y="2846265"/>
            <a:ext cx="440152" cy="432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9B9C34F-C92D-3240-803A-540C6343F51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8955" y="3605941"/>
            <a:ext cx="540000" cy="60230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D7937D4-E1BF-4D4A-80DD-F093A9562B6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43374" y="3607698"/>
            <a:ext cx="463937" cy="6120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5735DE9-F0E6-7E4F-B6B4-7BD1D92EF8F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03996" y="3566942"/>
            <a:ext cx="687158" cy="612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40A663C-05E4-BA43-9796-65184F204BA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8955" y="1451850"/>
            <a:ext cx="900000" cy="87453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C5376ED-4B5A-1842-B277-C9919D91F24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78927" y="1328010"/>
            <a:ext cx="480000" cy="9000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0F94087-D684-754C-84A8-F5DCBF63EDC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0800000">
            <a:off x="3694931" y="1430014"/>
            <a:ext cx="480000" cy="9000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5F7F6BB-C3A1-BA41-884A-DCB304001E7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06357" y="3494942"/>
            <a:ext cx="424908" cy="684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0796A33-44AE-5E43-BA84-E8585B950AF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52836" y="3634092"/>
            <a:ext cx="719999" cy="504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4705C5C3-1DFB-F943-92DF-5B901ADCCC7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94406" y="3611698"/>
            <a:ext cx="643846" cy="54000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92BDD71-93FB-0F41-914A-9EA46C51118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42523" y="3570534"/>
            <a:ext cx="482142" cy="54000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D5F20CE-F7AB-5A4D-A407-6CD3E0B5B33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84750" y="3596371"/>
            <a:ext cx="540000" cy="54000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76D1A357-5213-754C-BEFA-CE59EE8FB30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15625" y="4560272"/>
            <a:ext cx="540000" cy="540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C511280-48EC-DF40-AE4D-AB6A010CC34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75647" y="4630055"/>
            <a:ext cx="508697" cy="46800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30D65D04-8FFF-4E45-A49D-D0FF445E552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033175" y="4611518"/>
            <a:ext cx="414400" cy="5040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DE395E10-50B2-EA45-8F48-E72A52B7CCD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688401" y="4611518"/>
            <a:ext cx="449217" cy="5040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190EE836-A86E-A34E-8637-0B3F582D9862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343247" y="4611518"/>
            <a:ext cx="509539" cy="5760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8646E05-81BE-B248-AF7A-E3713EF5A2C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095471" y="4642893"/>
            <a:ext cx="504000" cy="5040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3DAAB2E2-A765-CE4F-92C3-FBB96846232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842156" y="4630055"/>
            <a:ext cx="465882" cy="3960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58C8869-A0E8-2A41-8ADB-4A7379539E0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531911" y="4585843"/>
            <a:ext cx="601043" cy="57600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87FB0757-9159-7045-9BC2-6169684AB98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356827" y="4576055"/>
            <a:ext cx="426461" cy="5040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B9D1BFBB-1F16-4B4B-8AA1-6896A1DB666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007161" y="4691485"/>
            <a:ext cx="782790" cy="39600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F92BF6DD-87C7-274D-9426-AA515BA32B7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87056" y="5500780"/>
            <a:ext cx="1909895" cy="216000"/>
          </a:xfrm>
          <a:prstGeom prst="rect">
            <a:avLst/>
          </a:prstGeom>
        </p:spPr>
      </p:pic>
      <p:pic>
        <p:nvPicPr>
          <p:cNvPr id="42" name="Espace réservé du contenu 146">
            <a:extLst>
              <a:ext uri="{FF2B5EF4-FFF2-40B4-BE49-F238E27FC236}">
                <a16:creationId xmlns:a16="http://schemas.microsoft.com/office/drawing/2014/main" id="{A106A600-904D-8F4D-AD01-CCA34174B09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2975363" y="3454707"/>
            <a:ext cx="829495" cy="756000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BC397BC6-257D-9146-850B-821ABD00D089}"/>
              </a:ext>
            </a:extLst>
          </p:cNvPr>
          <p:cNvSpPr txBox="1"/>
          <p:nvPr/>
        </p:nvSpPr>
        <p:spPr>
          <a:xfrm>
            <a:off x="469072" y="2399071"/>
            <a:ext cx="11972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i="1" dirty="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Triangles</a:t>
            </a:r>
            <a:endParaRPr lang="fr-FR" sz="900" i="1" dirty="0">
              <a:solidFill>
                <a:srgbClr val="9292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51B7570-A1E1-EA4A-A963-AE80BBEF1F1B}"/>
              </a:ext>
            </a:extLst>
          </p:cNvPr>
          <p:cNvSpPr txBox="1"/>
          <p:nvPr/>
        </p:nvSpPr>
        <p:spPr>
          <a:xfrm>
            <a:off x="3635938" y="2394802"/>
            <a:ext cx="11972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i="1" dirty="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Coins de page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2ABEC77-EFBF-0541-8011-089C26CE7A10}"/>
              </a:ext>
            </a:extLst>
          </p:cNvPr>
          <p:cNvSpPr txBox="1"/>
          <p:nvPr/>
        </p:nvSpPr>
        <p:spPr>
          <a:xfrm>
            <a:off x="7091319" y="2395659"/>
            <a:ext cx="13349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i="1" dirty="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 pour insérer des images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D2CFF71D-CFB5-A845-9BD2-6009C4059D8C}"/>
              </a:ext>
            </a:extLst>
          </p:cNvPr>
          <p:cNvSpPr>
            <a:spLocks noChangeAspect="1"/>
          </p:cNvSpPr>
          <p:nvPr/>
        </p:nvSpPr>
        <p:spPr>
          <a:xfrm>
            <a:off x="4507671" y="1422489"/>
            <a:ext cx="288000" cy="28800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70A57F36-C615-8C43-AEB0-6F70B99AB55C}"/>
              </a:ext>
            </a:extLst>
          </p:cNvPr>
          <p:cNvSpPr>
            <a:spLocks noChangeAspect="1"/>
          </p:cNvSpPr>
          <p:nvPr/>
        </p:nvSpPr>
        <p:spPr>
          <a:xfrm>
            <a:off x="4885084" y="1432643"/>
            <a:ext cx="288000" cy="28800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DFD4C734-95B3-A141-98BE-9234C857F978}"/>
              </a:ext>
            </a:extLst>
          </p:cNvPr>
          <p:cNvSpPr>
            <a:spLocks noChangeAspect="1"/>
          </p:cNvSpPr>
          <p:nvPr/>
        </p:nvSpPr>
        <p:spPr>
          <a:xfrm>
            <a:off x="5262497" y="1425819"/>
            <a:ext cx="288000" cy="28800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DF01AFC-DD82-7047-9AD1-2225ACC06CF0}"/>
              </a:ext>
            </a:extLst>
          </p:cNvPr>
          <p:cNvSpPr>
            <a:spLocks noChangeAspect="1"/>
          </p:cNvSpPr>
          <p:nvPr/>
        </p:nvSpPr>
        <p:spPr>
          <a:xfrm>
            <a:off x="5640560" y="1422489"/>
            <a:ext cx="288000" cy="288000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F3016883-973D-3B4C-8221-E159A2A901B7}"/>
              </a:ext>
            </a:extLst>
          </p:cNvPr>
          <p:cNvSpPr>
            <a:spLocks noChangeAspect="1"/>
          </p:cNvSpPr>
          <p:nvPr/>
        </p:nvSpPr>
        <p:spPr>
          <a:xfrm>
            <a:off x="4509135" y="1781814"/>
            <a:ext cx="288000" cy="288000"/>
          </a:xfrm>
          <a:prstGeom prst="ellipse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601658AA-07CD-8C43-A8FB-2214F79738DF}"/>
              </a:ext>
            </a:extLst>
          </p:cNvPr>
          <p:cNvSpPr>
            <a:spLocks noChangeAspect="1"/>
          </p:cNvSpPr>
          <p:nvPr/>
        </p:nvSpPr>
        <p:spPr>
          <a:xfrm>
            <a:off x="4886548" y="1791968"/>
            <a:ext cx="288000" cy="288000"/>
          </a:xfrm>
          <a:prstGeom prst="ellipse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4DBC3C02-B607-3842-9BF2-6F8C2B6F8B52}"/>
              </a:ext>
            </a:extLst>
          </p:cNvPr>
          <p:cNvSpPr>
            <a:spLocks noChangeAspect="1"/>
          </p:cNvSpPr>
          <p:nvPr/>
        </p:nvSpPr>
        <p:spPr>
          <a:xfrm>
            <a:off x="5263961" y="1785144"/>
            <a:ext cx="288000" cy="288000"/>
          </a:xfrm>
          <a:prstGeom prst="ellipse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0F863C22-3EC1-1D45-9317-2564E5CCF87C}"/>
              </a:ext>
            </a:extLst>
          </p:cNvPr>
          <p:cNvSpPr>
            <a:spLocks noChangeAspect="1"/>
          </p:cNvSpPr>
          <p:nvPr/>
        </p:nvSpPr>
        <p:spPr>
          <a:xfrm>
            <a:off x="5642024" y="1781814"/>
            <a:ext cx="288000" cy="288000"/>
          </a:xfrm>
          <a:prstGeom prst="ellipse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DD5CC80-9180-A944-B918-A426616B9C0B}"/>
              </a:ext>
            </a:extLst>
          </p:cNvPr>
          <p:cNvSpPr>
            <a:spLocks noChangeAspect="1"/>
          </p:cNvSpPr>
          <p:nvPr/>
        </p:nvSpPr>
        <p:spPr>
          <a:xfrm>
            <a:off x="4509412" y="2124772"/>
            <a:ext cx="288000" cy="288000"/>
          </a:xfrm>
          <a:prstGeom prst="ellipse">
            <a:avLst/>
          </a:prstGeom>
          <a:solidFill>
            <a:srgbClr val="006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 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E7CADC97-300F-B94D-8319-84C1D56D8888}"/>
              </a:ext>
            </a:extLst>
          </p:cNvPr>
          <p:cNvSpPr>
            <a:spLocks noChangeAspect="1"/>
          </p:cNvSpPr>
          <p:nvPr/>
        </p:nvSpPr>
        <p:spPr>
          <a:xfrm>
            <a:off x="4886825" y="2134926"/>
            <a:ext cx="288000" cy="288000"/>
          </a:xfrm>
          <a:prstGeom prst="ellipse">
            <a:avLst/>
          </a:prstGeom>
          <a:solidFill>
            <a:srgbClr val="006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      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DA162818-53BA-FC4D-B3C6-F840EB1B684F}"/>
              </a:ext>
            </a:extLst>
          </p:cNvPr>
          <p:cNvSpPr>
            <a:spLocks noChangeAspect="1"/>
          </p:cNvSpPr>
          <p:nvPr/>
        </p:nvSpPr>
        <p:spPr>
          <a:xfrm>
            <a:off x="5264238" y="2128102"/>
            <a:ext cx="288000" cy="288000"/>
          </a:xfrm>
          <a:prstGeom prst="ellipse">
            <a:avLst/>
          </a:prstGeom>
          <a:solidFill>
            <a:srgbClr val="006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4757B99F-9E9B-0C47-8F3F-478D894E1040}"/>
              </a:ext>
            </a:extLst>
          </p:cNvPr>
          <p:cNvSpPr>
            <a:spLocks noChangeAspect="1"/>
          </p:cNvSpPr>
          <p:nvPr/>
        </p:nvSpPr>
        <p:spPr>
          <a:xfrm>
            <a:off x="5642301" y="2124772"/>
            <a:ext cx="288000" cy="288000"/>
          </a:xfrm>
          <a:prstGeom prst="ellipse">
            <a:avLst/>
          </a:prstGeom>
          <a:solidFill>
            <a:srgbClr val="006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5693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26">
            <a:extLst>
              <a:ext uri="{FF2B5EF4-FFF2-40B4-BE49-F238E27FC236}">
                <a16:creationId xmlns:a16="http://schemas.microsoft.com/office/drawing/2014/main" id="{998BDAF7-A70F-4B3D-86F2-22D53CB17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Polarization</a:t>
            </a:r>
            <a:r>
              <a:rPr lang="fr-FR" dirty="0"/>
              <a:t> setups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EDEE00EF-25CC-48EF-9AC1-0833E5F6FF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01</a:t>
            </a:r>
          </a:p>
          <a:p>
            <a:endParaRPr lang="fr-FR" dirty="0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371BF693-C94C-44DA-92F1-0C8C026FD0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B74B664E-9D6B-4DD6-B58E-8AC1F4DB7F8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95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4213781" cy="664777"/>
          </a:xfrm>
        </p:spPr>
        <p:txBody>
          <a:bodyPr>
            <a:normAutofit/>
          </a:bodyPr>
          <a:lstStyle/>
          <a:p>
            <a:r>
              <a:rPr lang="fr-FR" dirty="0"/>
              <a:t>Equations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04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Polarization</a:t>
            </a:r>
            <a:r>
              <a:rPr lang="fr-FR" dirty="0"/>
              <a:t> setups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836820-9E9F-4010-B393-200041726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38" y="849443"/>
            <a:ext cx="2171414" cy="3991761"/>
          </a:xfrm>
          <a:prstGeom prst="rect">
            <a:avLst/>
          </a:prstGeom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B1FED97-B6CB-48B5-99C9-0C4F4794B3C5}"/>
              </a:ext>
            </a:extLst>
          </p:cNvPr>
          <p:cNvCxnSpPr/>
          <p:nvPr/>
        </p:nvCxnSpPr>
        <p:spPr>
          <a:xfrm>
            <a:off x="2720290" y="1159497"/>
            <a:ext cx="169145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BB130E04-41B9-401D-BC6A-B71381456194}"/>
              </a:ext>
            </a:extLst>
          </p:cNvPr>
          <p:cNvCxnSpPr/>
          <p:nvPr/>
        </p:nvCxnSpPr>
        <p:spPr>
          <a:xfrm>
            <a:off x="6002389" y="1159497"/>
            <a:ext cx="169145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B7D616C-34C0-4ACB-8001-DA0CC27DA6D1}"/>
              </a:ext>
            </a:extLst>
          </p:cNvPr>
          <p:cNvSpPr/>
          <p:nvPr/>
        </p:nvSpPr>
        <p:spPr>
          <a:xfrm>
            <a:off x="4411744" y="445614"/>
            <a:ext cx="1590645" cy="1423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C3F3401-AE6D-49C8-8480-77794275F7B4}"/>
              </a:ext>
            </a:extLst>
          </p:cNvPr>
          <p:cNvSpPr txBox="1"/>
          <p:nvPr/>
        </p:nvSpPr>
        <p:spPr>
          <a:xfrm>
            <a:off x="2895031" y="664777"/>
            <a:ext cx="281802" cy="379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29CF601-0D90-4BF6-BBC8-2F4D2A8F0795}"/>
              </a:ext>
            </a:extLst>
          </p:cNvPr>
          <p:cNvSpPr txBox="1"/>
          <p:nvPr/>
        </p:nvSpPr>
        <p:spPr>
          <a:xfrm>
            <a:off x="7355479" y="627368"/>
            <a:ext cx="41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S’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D1FB1B3-F61F-40EC-B1D7-B6725D3ECB3D}"/>
              </a:ext>
            </a:extLst>
          </p:cNvPr>
          <p:cNvSpPr txBox="1"/>
          <p:nvPr/>
        </p:nvSpPr>
        <p:spPr>
          <a:xfrm>
            <a:off x="4923704" y="967528"/>
            <a:ext cx="57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566DAEA-8F88-4977-B267-81A99D35B96B}"/>
              </a:ext>
            </a:extLst>
          </p:cNvPr>
          <p:cNvSpPr txBox="1"/>
          <p:nvPr/>
        </p:nvSpPr>
        <p:spPr>
          <a:xfrm>
            <a:off x="3845019" y="664777"/>
            <a:ext cx="5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357671F-9AA2-4F82-93DC-348D8D066DA4}"/>
              </a:ext>
            </a:extLst>
          </p:cNvPr>
          <p:cNvSpPr txBox="1"/>
          <p:nvPr/>
        </p:nvSpPr>
        <p:spPr>
          <a:xfrm>
            <a:off x="6130227" y="612747"/>
            <a:ext cx="515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M3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92871B-305A-4C54-9455-E70F7335A32A}"/>
              </a:ext>
            </a:extLst>
          </p:cNvPr>
          <p:cNvSpPr txBox="1"/>
          <p:nvPr/>
        </p:nvSpPr>
        <p:spPr>
          <a:xfrm>
            <a:off x="4950217" y="78836"/>
            <a:ext cx="50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M2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2960DD0-DF1A-4164-AE79-C10A8EE7E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353" y="1301117"/>
            <a:ext cx="2009775" cy="390525"/>
          </a:xfrm>
          <a:prstGeom prst="rect">
            <a:avLst/>
          </a:prstGeom>
        </p:spPr>
      </p:pic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6040F763-E2DE-49CB-B4E3-E05FF57CEB4B}"/>
              </a:ext>
            </a:extLst>
          </p:cNvPr>
          <p:cNvCxnSpPr/>
          <p:nvPr/>
        </p:nvCxnSpPr>
        <p:spPr>
          <a:xfrm flipV="1">
            <a:off x="2720290" y="1152194"/>
            <a:ext cx="937310" cy="7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271FF83A-8397-4DDF-8BA0-81E06ED2E6E0}"/>
              </a:ext>
            </a:extLst>
          </p:cNvPr>
          <p:cNvCxnSpPr/>
          <p:nvPr/>
        </p:nvCxnSpPr>
        <p:spPr>
          <a:xfrm flipV="1">
            <a:off x="6002389" y="1152194"/>
            <a:ext cx="937310" cy="7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3" name="Image 32">
            <a:extLst>
              <a:ext uri="{FF2B5EF4-FFF2-40B4-BE49-F238E27FC236}">
                <a16:creationId xmlns:a16="http://schemas.microsoft.com/office/drawing/2014/main" id="{3C2E1AAC-6590-48ED-8D6A-7BF031BCC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38" y="4841204"/>
            <a:ext cx="1913321" cy="1065372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C66DFAED-6D1B-45C9-A872-FD606B9D6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932" y="1874817"/>
            <a:ext cx="5366938" cy="2858702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2AFAA03D-ECD9-422A-ACB8-6F473A002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0765" y="4984843"/>
            <a:ext cx="1301808" cy="1159423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7CE5D9C4-FAB6-456C-9B2C-A35E6480FC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6561" y="5300452"/>
            <a:ext cx="1304204" cy="528203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5635006F-B4AC-470C-B5F8-B9D5363C68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5358" y="4680747"/>
            <a:ext cx="2647545" cy="16045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788FECF-16B3-42DD-A494-A90F0E3E25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4781" y="2114158"/>
            <a:ext cx="3093720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3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4213781" cy="664777"/>
          </a:xfrm>
        </p:spPr>
        <p:txBody>
          <a:bodyPr>
            <a:normAutofit fontScale="90000"/>
          </a:bodyPr>
          <a:lstStyle/>
          <a:p>
            <a:r>
              <a:rPr lang="fr-FR" dirty="0"/>
              <a:t>Mesures of the NKT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05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Polarization</a:t>
            </a:r>
            <a:r>
              <a:rPr lang="fr-FR" dirty="0"/>
              <a:t> setups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740F64-A143-4FCB-AE66-51A694048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47628"/>
            <a:ext cx="3208298" cy="396274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5D0AB8F-2E42-4D86-BF95-EE44E880C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297" y="729000"/>
            <a:ext cx="3600000" cy="2700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3BB652D-7D11-48FD-A93F-D402A1DF3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297" y="3428999"/>
            <a:ext cx="3600000" cy="2700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0BA4861-CC55-463B-859D-F2EDF3B734E1}"/>
              </a:ext>
            </a:extLst>
          </p:cNvPr>
          <p:cNvSpPr txBox="1"/>
          <p:nvPr/>
        </p:nvSpPr>
        <p:spPr>
          <a:xfrm>
            <a:off x="6808297" y="2277818"/>
            <a:ext cx="2300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Ellipticité H: 0,2730</a:t>
            </a:r>
          </a:p>
          <a:p>
            <a:r>
              <a:rPr lang="fr-FR" dirty="0"/>
              <a:t>DOCP H: 0,5081</a:t>
            </a:r>
          </a:p>
          <a:p>
            <a:r>
              <a:rPr lang="fr-FR" dirty="0"/>
              <a:t>DOLP H: 0,8613</a:t>
            </a:r>
          </a:p>
          <a:p>
            <a:endParaRPr lang="fr-FR" dirty="0"/>
          </a:p>
          <a:p>
            <a:r>
              <a:rPr lang="fr-FR" dirty="0"/>
              <a:t>Ellipticité V: 0,2345</a:t>
            </a:r>
          </a:p>
          <a:p>
            <a:r>
              <a:rPr lang="fr-FR" dirty="0"/>
              <a:t>DOCP V: 0,4446</a:t>
            </a:r>
          </a:p>
          <a:p>
            <a:r>
              <a:rPr lang="fr-FR" dirty="0"/>
              <a:t>DOLP V: 0,8957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817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665509" cy="664777"/>
          </a:xfrm>
        </p:spPr>
        <p:txBody>
          <a:bodyPr>
            <a:normAutofit fontScale="90000"/>
          </a:bodyPr>
          <a:lstStyle/>
          <a:p>
            <a:r>
              <a:rPr lang="fr-FR" dirty="0"/>
              <a:t>Mesures of the splitter at 45°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06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Polarization</a:t>
            </a:r>
            <a:r>
              <a:rPr lang="fr-FR" dirty="0"/>
              <a:t> setups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E6A6D1A-DC59-41C7-8272-D9281CD0C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9542"/>
            <a:ext cx="3071126" cy="387891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CE1B828-7E2E-4BA3-87C6-BC1E19B06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983" y="729000"/>
            <a:ext cx="3600000" cy="270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9CD2678-61AA-4171-B314-A3D09A2AD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983" y="3429000"/>
            <a:ext cx="3600000" cy="2700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24D6FD7-02DF-49B9-827A-A2327A6AB104}"/>
              </a:ext>
            </a:extLst>
          </p:cNvPr>
          <p:cNvSpPr txBox="1"/>
          <p:nvPr/>
        </p:nvSpPr>
        <p:spPr>
          <a:xfrm>
            <a:off x="6808297" y="2277818"/>
            <a:ext cx="2300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Ellipticité H: 0,2452</a:t>
            </a:r>
          </a:p>
          <a:p>
            <a:r>
              <a:rPr lang="fr-FR" dirty="0"/>
              <a:t>DOCP H: 0,4625</a:t>
            </a:r>
          </a:p>
          <a:p>
            <a:r>
              <a:rPr lang="fr-FR" dirty="0"/>
              <a:t>DOLP H: 0,8866</a:t>
            </a:r>
          </a:p>
          <a:p>
            <a:endParaRPr lang="fr-FR" dirty="0"/>
          </a:p>
          <a:p>
            <a:r>
              <a:rPr lang="fr-FR" dirty="0"/>
              <a:t>Ellipticité V: 0,2585</a:t>
            </a:r>
          </a:p>
          <a:p>
            <a:r>
              <a:rPr lang="fr-FR" dirty="0"/>
              <a:t>DOCP V: 0,4847</a:t>
            </a:r>
          </a:p>
          <a:p>
            <a:r>
              <a:rPr lang="fr-FR" dirty="0"/>
              <a:t>DOLP V: 0,8747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593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07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Polarization</a:t>
            </a:r>
            <a:r>
              <a:rPr lang="fr-FR" dirty="0"/>
              <a:t> setups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1D4ECF0-CE28-4885-B975-1EFBAE0A0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62869"/>
            <a:ext cx="3177815" cy="3932261"/>
          </a:xfrm>
          <a:prstGeom prst="rect">
            <a:avLst/>
          </a:prstGeom>
        </p:spPr>
      </p:pic>
      <p:sp>
        <p:nvSpPr>
          <p:cNvPr id="11" name="Titre 5">
            <a:extLst>
              <a:ext uri="{FF2B5EF4-FFF2-40B4-BE49-F238E27FC236}">
                <a16:creationId xmlns:a16="http://schemas.microsoft.com/office/drawing/2014/main" id="{A176660F-5EBA-4A91-970A-6B0E390F6695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5665509" cy="664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FF5100"/>
              </a:buClr>
              <a:buFont typeface="Police système"/>
              <a:buChar char="/"/>
              <a:tabLst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Mesures of the splitter at 45°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F4ACDA-7DA7-4846-A955-CE0ACC79B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814" y="729000"/>
            <a:ext cx="3600000" cy="270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4E9BDB7-2A86-4A5A-9924-8784E4FCF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814" y="3429000"/>
            <a:ext cx="3600000" cy="27000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2025000-D6A5-4D33-BB79-B3C607F73555}"/>
              </a:ext>
            </a:extLst>
          </p:cNvPr>
          <p:cNvSpPr txBox="1"/>
          <p:nvPr/>
        </p:nvSpPr>
        <p:spPr>
          <a:xfrm>
            <a:off x="6808297" y="2277818"/>
            <a:ext cx="2300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Ellipticité H: 0,1427</a:t>
            </a:r>
          </a:p>
          <a:p>
            <a:r>
              <a:rPr lang="fr-FR" dirty="0"/>
              <a:t>DOCP H: 0,2796</a:t>
            </a:r>
          </a:p>
          <a:p>
            <a:r>
              <a:rPr lang="fr-FR" dirty="0"/>
              <a:t>DOLP H: 0,9601</a:t>
            </a:r>
          </a:p>
          <a:p>
            <a:endParaRPr lang="fr-FR" dirty="0"/>
          </a:p>
          <a:p>
            <a:r>
              <a:rPr lang="fr-FR" dirty="0"/>
              <a:t>Ellipticité V: 0,1633</a:t>
            </a:r>
          </a:p>
          <a:p>
            <a:r>
              <a:rPr lang="fr-FR" dirty="0"/>
              <a:t>DOCP V: 0,3181</a:t>
            </a:r>
          </a:p>
          <a:p>
            <a:r>
              <a:rPr lang="fr-FR" dirty="0"/>
              <a:t>DOLP V: 0,9480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3086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7320496-6C35-4A00-8C30-939CB664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995447" cy="664777"/>
          </a:xfrm>
        </p:spPr>
        <p:txBody>
          <a:bodyPr>
            <a:normAutofit fontScale="90000"/>
          </a:bodyPr>
          <a:lstStyle/>
          <a:p>
            <a:r>
              <a:rPr lang="fr-FR" dirty="0"/>
              <a:t>Mesures of the splitter at 22,5°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08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Polarization</a:t>
            </a:r>
            <a:r>
              <a:rPr lang="fr-FR" dirty="0"/>
              <a:t> setups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9521B48-9B61-4518-B116-06800BD17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74131"/>
            <a:ext cx="3475021" cy="550973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3E87176-7EC8-41D9-8B81-D121B0C8A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020" y="729001"/>
            <a:ext cx="3600000" cy="270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382F59D-BEAA-436A-9ABF-1E1BF3C92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020" y="3428999"/>
            <a:ext cx="3600000" cy="2700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C60ED52-F9C0-47AD-A103-50728464F773}"/>
              </a:ext>
            </a:extLst>
          </p:cNvPr>
          <p:cNvSpPr txBox="1"/>
          <p:nvPr/>
        </p:nvSpPr>
        <p:spPr>
          <a:xfrm>
            <a:off x="6808297" y="2277818"/>
            <a:ext cx="2300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Ellipticité H: 0,2415</a:t>
            </a:r>
          </a:p>
          <a:p>
            <a:r>
              <a:rPr lang="fr-FR" dirty="0"/>
              <a:t>DOCP H: 0,4563</a:t>
            </a:r>
          </a:p>
          <a:p>
            <a:r>
              <a:rPr lang="fr-FR" dirty="0"/>
              <a:t>DOLP H: 0,8898</a:t>
            </a:r>
          </a:p>
          <a:p>
            <a:endParaRPr lang="fr-FR" dirty="0"/>
          </a:p>
          <a:p>
            <a:r>
              <a:rPr lang="fr-FR" dirty="0"/>
              <a:t>Ellipticité V: 0,2881</a:t>
            </a:r>
          </a:p>
          <a:p>
            <a:r>
              <a:rPr lang="fr-FR" dirty="0"/>
              <a:t>DOCP V: 0,5320</a:t>
            </a:r>
          </a:p>
          <a:p>
            <a:r>
              <a:rPr lang="fr-FR" dirty="0"/>
              <a:t>DOLP V: 0,8468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1253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C63B711-9DA7-45F2-9987-5BD5628B8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09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8DF776-7714-478E-AF84-761CAE288F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Polarization</a:t>
            </a:r>
            <a:r>
              <a:rPr lang="fr-FR" dirty="0"/>
              <a:t> setups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14381DB-396E-4189-A2CF-94FECB8AC3E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46CD13-761F-4DC4-B330-101854707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6028"/>
            <a:ext cx="3696020" cy="5585944"/>
          </a:xfrm>
          <a:prstGeom prst="rect">
            <a:avLst/>
          </a:prstGeom>
        </p:spPr>
      </p:pic>
      <p:sp>
        <p:nvSpPr>
          <p:cNvPr id="13" name="Titre 5">
            <a:extLst>
              <a:ext uri="{FF2B5EF4-FFF2-40B4-BE49-F238E27FC236}">
                <a16:creationId xmlns:a16="http://schemas.microsoft.com/office/drawing/2014/main" id="{9D3C83AC-9FB6-49B3-B53C-19FA800118D1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5995447" cy="664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FF5100"/>
              </a:buClr>
              <a:buFont typeface="Police système"/>
              <a:buChar char="/"/>
              <a:tabLst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Mesures of the splitter at 22,5°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927F3A-E11E-4500-8F2D-C03F3635A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983" y="729000"/>
            <a:ext cx="3600000" cy="2700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3B011C8-37BB-433B-9C80-4F75ABB22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983" y="3429000"/>
            <a:ext cx="3600000" cy="2700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E13377D-E48E-4C7B-9CFA-B05DEEC6DB5C}"/>
              </a:ext>
            </a:extLst>
          </p:cNvPr>
          <p:cNvSpPr txBox="1"/>
          <p:nvPr/>
        </p:nvSpPr>
        <p:spPr>
          <a:xfrm>
            <a:off x="6930845" y="2277818"/>
            <a:ext cx="21471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Ellipticité H: 0,1595</a:t>
            </a:r>
          </a:p>
          <a:p>
            <a:r>
              <a:rPr lang="fr-FR" dirty="0"/>
              <a:t>DOCP H: 0,3111</a:t>
            </a:r>
          </a:p>
          <a:p>
            <a:r>
              <a:rPr lang="fr-FR" dirty="0"/>
              <a:t>DOLP H: 0,9504</a:t>
            </a:r>
          </a:p>
          <a:p>
            <a:endParaRPr lang="fr-FR" dirty="0"/>
          </a:p>
          <a:p>
            <a:r>
              <a:rPr lang="fr-FR" dirty="0"/>
              <a:t>Ellipticité V: 0,1534</a:t>
            </a:r>
          </a:p>
          <a:p>
            <a:r>
              <a:rPr lang="fr-FR" dirty="0"/>
              <a:t>DOCP V: 0,2998</a:t>
            </a:r>
          </a:p>
          <a:p>
            <a:r>
              <a:rPr lang="fr-FR" dirty="0"/>
              <a:t>DOLP V: 0,9540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74577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3375</TotalTime>
  <Words>410</Words>
  <Application>Microsoft Office PowerPoint</Application>
  <PresentationFormat>Affichage à l'écran (4:3)</PresentationFormat>
  <Paragraphs>154</Paragraphs>
  <Slides>21</Slides>
  <Notes>1</Notes>
  <HiddenSlides>3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Police système</vt:lpstr>
      <vt:lpstr>Thème Office</vt:lpstr>
      <vt:lpstr>Présentation PowerPoint</vt:lpstr>
      <vt:lpstr>Summary</vt:lpstr>
      <vt:lpstr>Polarization setups</vt:lpstr>
      <vt:lpstr>Equations</vt:lpstr>
      <vt:lpstr>Mesures of the NKT</vt:lpstr>
      <vt:lpstr>Mesures of the splitter at 45°</vt:lpstr>
      <vt:lpstr>Présentation PowerPoint</vt:lpstr>
      <vt:lpstr>Mesures of the splitter at 22,5°</vt:lpstr>
      <vt:lpstr>Présentation PowerPoint</vt:lpstr>
      <vt:lpstr>Mesures of the splitter at 67,5°</vt:lpstr>
      <vt:lpstr>Présentation PowerPoint</vt:lpstr>
      <vt:lpstr>Mesures of the injection </vt:lpstr>
      <vt:lpstr>Mesures of the reflexion </vt:lpstr>
      <vt:lpstr>Setup change</vt:lpstr>
      <vt:lpstr>Current setup</vt:lpstr>
      <vt:lpstr>Futur setup</vt:lpstr>
      <vt:lpstr>Forecasts</vt:lpstr>
      <vt:lpstr>Forecasts</vt:lpstr>
      <vt:lpstr>Présentation PowerPoint</vt:lpstr>
      <vt:lpstr>Présentation PowerPoint</vt:lpstr>
      <vt:lpstr>Toolbox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BLANC</dc:creator>
  <cp:lastModifiedBy>Frédéric BLANC</cp:lastModifiedBy>
  <cp:revision>221</cp:revision>
  <dcterms:created xsi:type="dcterms:W3CDTF">2021-04-12T08:57:14Z</dcterms:created>
  <dcterms:modified xsi:type="dcterms:W3CDTF">2021-09-29T08:33:31Z</dcterms:modified>
</cp:coreProperties>
</file>