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74" r:id="rId3"/>
    <p:sldId id="272" r:id="rId4"/>
    <p:sldId id="273" r:id="rId5"/>
    <p:sldId id="27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484745"/>
    <a:srgbClr val="FF5100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8"/>
    <p:restoredTop sz="94681"/>
  </p:normalViewPr>
  <p:slideViewPr>
    <p:cSldViewPr snapToGrid="0" snapToObjects="1">
      <p:cViewPr varScale="1">
        <p:scale>
          <a:sx n="62" d="100"/>
          <a:sy n="62" d="100"/>
        </p:scale>
        <p:origin x="84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5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28/06/2021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28/06/2021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28/06/2021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28/06/2021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28/06/2021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bmp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2" y="1752434"/>
            <a:ext cx="5059757" cy="975059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/>
              <a:t>Experiment</a:t>
            </a:r>
            <a:r>
              <a:rPr lang="fr-FR" dirty="0"/>
              <a:t> on the Fabry-</a:t>
            </a:r>
            <a:r>
              <a:rPr lang="fr-FR" dirty="0" err="1"/>
              <a:t>Perot</a:t>
            </a:r>
            <a:r>
              <a:rPr lang="fr-FR" dirty="0"/>
              <a:t> </a:t>
            </a:r>
            <a:r>
              <a:rPr lang="fr-FR" dirty="0" err="1"/>
              <a:t>cavity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Frédéric BLANC</a:t>
            </a:r>
          </a:p>
          <a:p>
            <a:r>
              <a:rPr lang="fr-FR" dirty="0"/>
              <a:t>28/06/2021</a:t>
            </a:r>
          </a:p>
        </p:txBody>
      </p:sp>
    </p:spTree>
    <p:extLst>
      <p:ext uri="{BB962C8B-B14F-4D97-AF65-F5344CB8AC3E}">
        <p14:creationId xmlns:p14="http://schemas.microsoft.com/office/powerpoint/2010/main" val="412140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4AF4FF63-92C5-4AD2-A23A-527C9C3F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0" y="1718710"/>
            <a:ext cx="8939960" cy="323627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629110-7C11-415D-B9D7-991D1E4D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2</a:t>
            </a:fld>
            <a:r>
              <a:rPr lang="fr-FR"/>
              <a:t>]</a:t>
            </a:r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4D8B48E-EBF6-4CC5-B1CD-145F5AFFC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0" y="5225933"/>
            <a:ext cx="116928" cy="430209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568658CE-3F5F-45F9-A677-9827744C1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283" y="5225933"/>
            <a:ext cx="430210" cy="430210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E184F353-1E59-4691-8A03-72B0EBBAB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5555" y="5370253"/>
            <a:ext cx="881063" cy="13335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4E678F04-CFEE-443B-A94E-2EF3FA2E4B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1472" y="5225933"/>
            <a:ext cx="156971" cy="42731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B3361B35-35EC-4C33-B5A7-F4364C3EB4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2205" y="5220614"/>
            <a:ext cx="158925" cy="43262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83765231-7F96-4A0B-970E-E607944708AB}"/>
              </a:ext>
            </a:extLst>
          </p:cNvPr>
          <p:cNvSpPr txBox="1"/>
          <p:nvPr/>
        </p:nvSpPr>
        <p:spPr>
          <a:xfrm>
            <a:off x="476249" y="4782643"/>
            <a:ext cx="76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With</a:t>
            </a:r>
            <a:r>
              <a:rPr lang="fr-FR" dirty="0"/>
              <a:t> :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C3CF2CC-72DD-4B39-8771-992D4CBF3A90}"/>
              </a:ext>
            </a:extLst>
          </p:cNvPr>
          <p:cNvSpPr txBox="1"/>
          <p:nvPr/>
        </p:nvSpPr>
        <p:spPr>
          <a:xfrm>
            <a:off x="7516618" y="5298428"/>
            <a:ext cx="881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Lambda/2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0834439-0712-4207-9698-55500D77A6EE}"/>
              </a:ext>
            </a:extLst>
          </p:cNvPr>
          <p:cNvSpPr txBox="1"/>
          <p:nvPr/>
        </p:nvSpPr>
        <p:spPr>
          <a:xfrm>
            <a:off x="5348630" y="5206094"/>
            <a:ext cx="105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Polarized</a:t>
            </a:r>
            <a:r>
              <a:rPr lang="fr-FR" sz="1200" dirty="0"/>
              <a:t> </a:t>
            </a:r>
            <a:r>
              <a:rPr lang="fr-FR" sz="1200" dirty="0" err="1"/>
              <a:t>beam</a:t>
            </a:r>
            <a:r>
              <a:rPr lang="fr-FR" sz="1200" dirty="0"/>
              <a:t> splitter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75F46E2-AAD8-418D-B4E9-8B695CB1FE35}"/>
              </a:ext>
            </a:extLst>
          </p:cNvPr>
          <p:cNvSpPr txBox="1"/>
          <p:nvPr/>
        </p:nvSpPr>
        <p:spPr>
          <a:xfrm>
            <a:off x="3891340" y="5298426"/>
            <a:ext cx="1054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Plane </a:t>
            </a:r>
            <a:r>
              <a:rPr lang="fr-FR" sz="1200" dirty="0" err="1"/>
              <a:t>mirror</a:t>
            </a:r>
            <a:endParaRPr lang="fr-FR" sz="12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622AE2F-6D44-47B2-B7CC-2F30142EFE78}"/>
              </a:ext>
            </a:extLst>
          </p:cNvPr>
          <p:cNvSpPr txBox="1"/>
          <p:nvPr/>
        </p:nvSpPr>
        <p:spPr>
          <a:xfrm>
            <a:off x="2452390" y="5305584"/>
            <a:ext cx="1258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Concave </a:t>
            </a:r>
            <a:r>
              <a:rPr lang="fr-FR" sz="1200" dirty="0" err="1"/>
              <a:t>mirror</a:t>
            </a:r>
            <a:endParaRPr lang="fr-FR" sz="12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92720F3-ACC1-4833-BA1C-0819A4FBDFB7}"/>
              </a:ext>
            </a:extLst>
          </p:cNvPr>
          <p:cNvSpPr txBox="1"/>
          <p:nvPr/>
        </p:nvSpPr>
        <p:spPr>
          <a:xfrm>
            <a:off x="662831" y="5298428"/>
            <a:ext cx="1196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Convex</a:t>
            </a:r>
            <a:r>
              <a:rPr lang="fr-FR" sz="1200" dirty="0"/>
              <a:t> </a:t>
            </a:r>
            <a:r>
              <a:rPr lang="fr-FR" sz="1200" dirty="0" err="1"/>
              <a:t>lens</a:t>
            </a:r>
            <a:endParaRPr lang="fr-FR" sz="12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E4BD7A3-E617-48D5-8A4A-BB778EBD0266}"/>
              </a:ext>
            </a:extLst>
          </p:cNvPr>
          <p:cNvSpPr txBox="1"/>
          <p:nvPr/>
        </p:nvSpPr>
        <p:spPr>
          <a:xfrm>
            <a:off x="1426388" y="176027"/>
            <a:ext cx="629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Current</a:t>
            </a:r>
            <a:r>
              <a:rPr lang="fr-FR" sz="2800" dirty="0"/>
              <a:t> setup </a:t>
            </a:r>
            <a:r>
              <a:rPr lang="fr-FR" sz="2800" dirty="0" err="1"/>
              <a:t>around</a:t>
            </a:r>
            <a:r>
              <a:rPr lang="fr-FR" sz="2800" dirty="0"/>
              <a:t> the F-P </a:t>
            </a:r>
            <a:r>
              <a:rPr lang="fr-FR" sz="2800" dirty="0" err="1"/>
              <a:t>cavity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9743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56579-974C-4D54-88E2-4C481908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3</a:t>
            </a:fld>
            <a:r>
              <a:rPr lang="fr-FR"/>
              <a:t>]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D1968DE-3969-4545-BE09-C7CE005A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557" y="1211957"/>
            <a:ext cx="2880000" cy="180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B7CF1BF-E901-4D09-8361-2694020E2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163" y="3929873"/>
            <a:ext cx="2880000" cy="18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22746FB-4BB5-46B3-9894-2AABC372C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70" y="3929874"/>
            <a:ext cx="2880000" cy="180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89416CE-8397-4C1A-914F-9002FF3FC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443" y="1211957"/>
            <a:ext cx="2880000" cy="1800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B0ADB11-A38A-4DD4-9F28-800A9F730DE1}"/>
              </a:ext>
            </a:extLst>
          </p:cNvPr>
          <p:cNvSpPr txBox="1"/>
          <p:nvPr/>
        </p:nvSpPr>
        <p:spPr>
          <a:xfrm>
            <a:off x="768927" y="209993"/>
            <a:ext cx="760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Pictures </a:t>
            </a:r>
            <a:r>
              <a:rPr lang="fr-FR" sz="2800" dirty="0" err="1"/>
              <a:t>taken</a:t>
            </a:r>
            <a:r>
              <a:rPr lang="fr-FR" sz="2800" dirty="0"/>
              <a:t> for cameras </a:t>
            </a:r>
            <a:r>
              <a:rPr lang="fr-FR" sz="2800" dirty="0" err="1"/>
              <a:t>imagery</a:t>
            </a:r>
            <a:r>
              <a:rPr lang="fr-FR" sz="2800" dirty="0"/>
              <a:t> calibration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74E3857-1830-4E45-8D6A-BC834A48E9FF}"/>
              </a:ext>
            </a:extLst>
          </p:cNvPr>
          <p:cNvSpPr txBox="1"/>
          <p:nvPr/>
        </p:nvSpPr>
        <p:spPr>
          <a:xfrm>
            <a:off x="2397466" y="842625"/>
            <a:ext cx="434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Images for the calibration of the injection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87E304-DC35-4DEC-8176-08A96D4FFEFF}"/>
              </a:ext>
            </a:extLst>
          </p:cNvPr>
          <p:cNvSpPr txBox="1"/>
          <p:nvPr/>
        </p:nvSpPr>
        <p:spPr>
          <a:xfrm>
            <a:off x="1163527" y="3283542"/>
            <a:ext cx="265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 for the calibration </a:t>
            </a:r>
          </a:p>
          <a:p>
            <a:r>
              <a:rPr lang="fr-FR" dirty="0"/>
              <a:t>of the transmission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6972CBF-93F9-476A-8E14-C1A27360F94F}"/>
              </a:ext>
            </a:extLst>
          </p:cNvPr>
          <p:cNvSpPr txBox="1"/>
          <p:nvPr/>
        </p:nvSpPr>
        <p:spPr>
          <a:xfrm>
            <a:off x="5277820" y="3283543"/>
            <a:ext cx="265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 for the calibration </a:t>
            </a:r>
          </a:p>
          <a:p>
            <a:r>
              <a:rPr lang="fr-FR" dirty="0"/>
              <a:t>of the </a:t>
            </a:r>
            <a:r>
              <a:rPr lang="fr-FR" dirty="0" err="1"/>
              <a:t>reflection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DAB0DC-6486-4E16-A433-C8B6B43E3B82}"/>
              </a:ext>
            </a:extLst>
          </p:cNvPr>
          <p:cNvSpPr txBox="1"/>
          <p:nvPr/>
        </p:nvSpPr>
        <p:spPr>
          <a:xfrm>
            <a:off x="1048870" y="5729365"/>
            <a:ext cx="265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Magnification : 1,32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87D6A72-E682-4F85-AD72-9C6A363EF780}"/>
              </a:ext>
            </a:extLst>
          </p:cNvPr>
          <p:cNvSpPr txBox="1"/>
          <p:nvPr/>
        </p:nvSpPr>
        <p:spPr>
          <a:xfrm>
            <a:off x="5163163" y="5729873"/>
            <a:ext cx="2650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Magnification : [0,53 ; 0,56]  </a:t>
            </a:r>
          </a:p>
        </p:txBody>
      </p:sp>
    </p:spTree>
    <p:extLst>
      <p:ext uri="{BB962C8B-B14F-4D97-AF65-F5344CB8AC3E}">
        <p14:creationId xmlns:p14="http://schemas.microsoft.com/office/powerpoint/2010/main" val="12708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989DC5-4637-4622-9B8C-90610BFE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4</a:t>
            </a:fld>
            <a:r>
              <a:rPr lang="fr-FR"/>
              <a:t>]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57230C-3F7E-466A-A355-F4385C6A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15" y="914401"/>
            <a:ext cx="6999370" cy="439629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3E39713-2250-439C-B276-82DA85B8C8A0}"/>
              </a:ext>
            </a:extLst>
          </p:cNvPr>
          <p:cNvSpPr txBox="1"/>
          <p:nvPr/>
        </p:nvSpPr>
        <p:spPr>
          <a:xfrm>
            <a:off x="2228377" y="202618"/>
            <a:ext cx="4687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Picture of the TEM</a:t>
            </a:r>
            <a:r>
              <a:rPr lang="fr-FR" sz="1200" dirty="0"/>
              <a:t>0,0</a:t>
            </a:r>
            <a:r>
              <a:rPr lang="fr-FR" sz="2800" dirty="0"/>
              <a:t> mode</a:t>
            </a:r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8B95A0E3-7B0F-4078-B1EE-45BD5826C9B2}"/>
              </a:ext>
            </a:extLst>
          </p:cNvPr>
          <p:cNvSpPr/>
          <p:nvPr/>
        </p:nvSpPr>
        <p:spPr>
          <a:xfrm>
            <a:off x="3869197" y="2456034"/>
            <a:ext cx="1435834" cy="1968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F4DD52-EDA2-4711-85A7-9BAF88A0920A}"/>
              </a:ext>
            </a:extLst>
          </p:cNvPr>
          <p:cNvSpPr txBox="1"/>
          <p:nvPr/>
        </p:nvSpPr>
        <p:spPr>
          <a:xfrm>
            <a:off x="3869197" y="1809703"/>
            <a:ext cx="265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Pulsating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beam</a:t>
            </a:r>
            <a:r>
              <a:rPr lang="fr-FR" dirty="0">
                <a:solidFill>
                  <a:schemeClr val="bg1"/>
                </a:solidFill>
              </a:rPr>
              <a:t> of the TEM</a:t>
            </a:r>
            <a:r>
              <a:rPr lang="fr-FR" sz="1000" dirty="0">
                <a:solidFill>
                  <a:schemeClr val="bg1"/>
                </a:solidFill>
              </a:rPr>
              <a:t>0,0</a:t>
            </a:r>
            <a:r>
              <a:rPr lang="fr-FR" dirty="0">
                <a:solidFill>
                  <a:schemeClr val="bg1"/>
                </a:solidFill>
              </a:rPr>
              <a:t> mode</a:t>
            </a:r>
          </a:p>
        </p:txBody>
      </p:sp>
    </p:spTree>
    <p:extLst>
      <p:ext uri="{BB962C8B-B14F-4D97-AF65-F5344CB8AC3E}">
        <p14:creationId xmlns:p14="http://schemas.microsoft.com/office/powerpoint/2010/main" val="421299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F5427D-0CAC-4EB6-8166-B598514F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5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915B0A-C20A-4B9D-A4FC-8AA213366AEC}"/>
              </a:ext>
            </a:extLst>
          </p:cNvPr>
          <p:cNvSpPr txBox="1"/>
          <p:nvPr/>
        </p:nvSpPr>
        <p:spPr>
          <a:xfrm>
            <a:off x="3649570" y="202618"/>
            <a:ext cx="184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Forecasts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52583D-70D8-4D4F-8DB8-E9E882D03262}"/>
              </a:ext>
            </a:extLst>
          </p:cNvPr>
          <p:cNvSpPr txBox="1"/>
          <p:nvPr/>
        </p:nvSpPr>
        <p:spPr>
          <a:xfrm>
            <a:off x="1048870" y="1726798"/>
            <a:ext cx="4349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Prepare</a:t>
            </a:r>
            <a:r>
              <a:rPr lang="fr-FR" dirty="0"/>
              <a:t> the setup for the GHz laser.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Lock the </a:t>
            </a:r>
            <a:r>
              <a:rPr lang="fr-FR" dirty="0" err="1"/>
              <a:t>cavity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8644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110</Words>
  <Application>Microsoft Office PowerPoint</Application>
  <PresentationFormat>Affichage à l'écran (4:3)</PresentationFormat>
  <Paragraphs>29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Police système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jardri alexandre</dc:creator>
  <cp:lastModifiedBy>Frédéric BLANC</cp:lastModifiedBy>
  <cp:revision>67</cp:revision>
  <dcterms:created xsi:type="dcterms:W3CDTF">2019-01-18T07:22:01Z</dcterms:created>
  <dcterms:modified xsi:type="dcterms:W3CDTF">2021-06-28T09:11:00Z</dcterms:modified>
</cp:coreProperties>
</file>