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sldIdLst>
    <p:sldId id="256" r:id="rId2"/>
    <p:sldId id="264" r:id="rId3"/>
    <p:sldId id="280" r:id="rId4"/>
    <p:sldId id="267" r:id="rId5"/>
    <p:sldId id="276" r:id="rId6"/>
    <p:sldId id="296" r:id="rId7"/>
    <p:sldId id="297" r:id="rId8"/>
    <p:sldId id="298" r:id="rId9"/>
    <p:sldId id="260" r:id="rId10"/>
    <p:sldId id="299" r:id="rId11"/>
    <p:sldId id="301" r:id="rId12"/>
    <p:sldId id="300" r:id="rId13"/>
    <p:sldId id="302" r:id="rId14"/>
    <p:sldId id="27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9292"/>
    <a:srgbClr val="484745"/>
    <a:srgbClr val="FF5100"/>
    <a:srgbClr val="454443"/>
    <a:srgbClr val="006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68" autoAdjust="0"/>
    <p:restoredTop sz="96357" autoAdjust="0"/>
  </p:normalViewPr>
  <p:slideViewPr>
    <p:cSldViewPr snapToGrid="0" snapToObjects="1">
      <p:cViewPr varScale="1">
        <p:scale>
          <a:sx n="127" d="100"/>
          <a:sy n="127" d="100"/>
        </p:scale>
        <p:origin x="1572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25" d="100"/>
          <a:sy n="125" d="100"/>
        </p:scale>
        <p:origin x="2656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blanc\Desktop\Projet%20th&#232;se%20Amplitude%20IJCLab\Oscillateur_GHz_P1\881%20MHz\Synchro%20et%20modulation%20de%20phase%20optiqu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blanc\Desktop\Projet%20th&#232;se%20Amplitude%20IJCLab\Oscillateur_GHz_P1\881%20MHz\Synchro%20et%20modulation%20de%20phase%20optiqu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Bruit de phase et jitter H1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'800mA_synchro_battementNKT10MHz'!$B$1</c:f>
              <c:strCache>
                <c:ptCount val="1"/>
                <c:pt idx="0">
                  <c:v>L(f) (dBc/Hz)</c:v>
                </c:pt>
              </c:strCache>
            </c:strRef>
          </c:tx>
          <c:spPr>
            <a:ln w="1270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xVal>
            <c:numRef>
              <c:f>'800mA_synchro_battementNKT10MHz'!$A$2:$A$5073</c:f>
              <c:numCache>
                <c:formatCode>General</c:formatCode>
                <c:ptCount val="5072"/>
                <c:pt idx="1">
                  <c:v>9.1560000000000006</c:v>
                </c:pt>
                <c:pt idx="2">
                  <c:v>10.377000000000001</c:v>
                </c:pt>
                <c:pt idx="3">
                  <c:v>10.987</c:v>
                </c:pt>
                <c:pt idx="4">
                  <c:v>12.208</c:v>
                </c:pt>
                <c:pt idx="5">
                  <c:v>12.818</c:v>
                </c:pt>
                <c:pt idx="6">
                  <c:v>14.039</c:v>
                </c:pt>
                <c:pt idx="7">
                  <c:v>14.65</c:v>
                </c:pt>
                <c:pt idx="8">
                  <c:v>15.87</c:v>
                </c:pt>
                <c:pt idx="9">
                  <c:v>16.481000000000002</c:v>
                </c:pt>
                <c:pt idx="10">
                  <c:v>17.702000000000002</c:v>
                </c:pt>
                <c:pt idx="11">
                  <c:v>18.312000000000001</c:v>
                </c:pt>
                <c:pt idx="12">
                  <c:v>19.533000000000001</c:v>
                </c:pt>
                <c:pt idx="13">
                  <c:v>20.143000000000001</c:v>
                </c:pt>
                <c:pt idx="14">
                  <c:v>20.754000000000001</c:v>
                </c:pt>
                <c:pt idx="15">
                  <c:v>21.974</c:v>
                </c:pt>
                <c:pt idx="16">
                  <c:v>22.585000000000001</c:v>
                </c:pt>
                <c:pt idx="17">
                  <c:v>23.806000000000001</c:v>
                </c:pt>
                <c:pt idx="18">
                  <c:v>24.416</c:v>
                </c:pt>
                <c:pt idx="19">
                  <c:v>25.637</c:v>
                </c:pt>
                <c:pt idx="20">
                  <c:v>26.247</c:v>
                </c:pt>
                <c:pt idx="21">
                  <c:v>27.468</c:v>
                </c:pt>
                <c:pt idx="22">
                  <c:v>28.077999999999999</c:v>
                </c:pt>
                <c:pt idx="23">
                  <c:v>29.298999999999999</c:v>
                </c:pt>
                <c:pt idx="24">
                  <c:v>29.91</c:v>
                </c:pt>
                <c:pt idx="25">
                  <c:v>31.13</c:v>
                </c:pt>
                <c:pt idx="26">
                  <c:v>31.741</c:v>
                </c:pt>
                <c:pt idx="27">
                  <c:v>32.962000000000003</c:v>
                </c:pt>
                <c:pt idx="28">
                  <c:v>33.572000000000003</c:v>
                </c:pt>
                <c:pt idx="29">
                  <c:v>34.792999999999999</c:v>
                </c:pt>
                <c:pt idx="30">
                  <c:v>35.402999999999999</c:v>
                </c:pt>
                <c:pt idx="31">
                  <c:v>36.624000000000002</c:v>
                </c:pt>
                <c:pt idx="32">
                  <c:v>37.234000000000002</c:v>
                </c:pt>
                <c:pt idx="33">
                  <c:v>37.844999999999999</c:v>
                </c:pt>
                <c:pt idx="34">
                  <c:v>39.066000000000003</c:v>
                </c:pt>
                <c:pt idx="35">
                  <c:v>39.676000000000002</c:v>
                </c:pt>
                <c:pt idx="36">
                  <c:v>40.896999999999998</c:v>
                </c:pt>
                <c:pt idx="37">
                  <c:v>41.506999999999998</c:v>
                </c:pt>
                <c:pt idx="38">
                  <c:v>42.728000000000002</c:v>
                </c:pt>
                <c:pt idx="39">
                  <c:v>43.338000000000001</c:v>
                </c:pt>
                <c:pt idx="40">
                  <c:v>44.558999999999997</c:v>
                </c:pt>
                <c:pt idx="41">
                  <c:v>45.17</c:v>
                </c:pt>
                <c:pt idx="42">
                  <c:v>46.39</c:v>
                </c:pt>
                <c:pt idx="43">
                  <c:v>47.000999999999998</c:v>
                </c:pt>
                <c:pt idx="44">
                  <c:v>48.222000000000001</c:v>
                </c:pt>
                <c:pt idx="45">
                  <c:v>48.832000000000001</c:v>
                </c:pt>
                <c:pt idx="46">
                  <c:v>50.662999999999997</c:v>
                </c:pt>
                <c:pt idx="47">
                  <c:v>51.884</c:v>
                </c:pt>
                <c:pt idx="48">
                  <c:v>52.494</c:v>
                </c:pt>
                <c:pt idx="49">
                  <c:v>53.715000000000003</c:v>
                </c:pt>
                <c:pt idx="50">
                  <c:v>54.326000000000001</c:v>
                </c:pt>
                <c:pt idx="51">
                  <c:v>55.545999999999999</c:v>
                </c:pt>
                <c:pt idx="52">
                  <c:v>56.156999999999996</c:v>
                </c:pt>
                <c:pt idx="53">
                  <c:v>56.767000000000003</c:v>
                </c:pt>
                <c:pt idx="54">
                  <c:v>57.988</c:v>
                </c:pt>
                <c:pt idx="55">
                  <c:v>58.597999999999999</c:v>
                </c:pt>
                <c:pt idx="56">
                  <c:v>59.819000000000003</c:v>
                </c:pt>
                <c:pt idx="57">
                  <c:v>60.43</c:v>
                </c:pt>
                <c:pt idx="58">
                  <c:v>61.65</c:v>
                </c:pt>
                <c:pt idx="59">
                  <c:v>62.261000000000003</c:v>
                </c:pt>
                <c:pt idx="60">
                  <c:v>63.481999999999999</c:v>
                </c:pt>
                <c:pt idx="61">
                  <c:v>64.091999999999999</c:v>
                </c:pt>
                <c:pt idx="62">
                  <c:v>65.313000000000002</c:v>
                </c:pt>
                <c:pt idx="63">
                  <c:v>65.923000000000002</c:v>
                </c:pt>
                <c:pt idx="64">
                  <c:v>67.144000000000005</c:v>
                </c:pt>
                <c:pt idx="65">
                  <c:v>67.754000000000005</c:v>
                </c:pt>
                <c:pt idx="66">
                  <c:v>68.974999999999994</c:v>
                </c:pt>
                <c:pt idx="67">
                  <c:v>69.585999999999999</c:v>
                </c:pt>
                <c:pt idx="68">
                  <c:v>70.805999999999997</c:v>
                </c:pt>
                <c:pt idx="69">
                  <c:v>71.417000000000002</c:v>
                </c:pt>
                <c:pt idx="70">
                  <c:v>72.638000000000005</c:v>
                </c:pt>
                <c:pt idx="71">
                  <c:v>73.248000000000005</c:v>
                </c:pt>
                <c:pt idx="72">
                  <c:v>73.858000000000004</c:v>
                </c:pt>
                <c:pt idx="73">
                  <c:v>75.078999999999994</c:v>
                </c:pt>
                <c:pt idx="74">
                  <c:v>75.69</c:v>
                </c:pt>
                <c:pt idx="75">
                  <c:v>76.91</c:v>
                </c:pt>
                <c:pt idx="76">
                  <c:v>77.521000000000001</c:v>
                </c:pt>
                <c:pt idx="77">
                  <c:v>78.742000000000004</c:v>
                </c:pt>
                <c:pt idx="78">
                  <c:v>79.352000000000004</c:v>
                </c:pt>
                <c:pt idx="79">
                  <c:v>80.572999999999993</c:v>
                </c:pt>
                <c:pt idx="80">
                  <c:v>81.183000000000007</c:v>
                </c:pt>
                <c:pt idx="81">
                  <c:v>82.403999999999996</c:v>
                </c:pt>
                <c:pt idx="82">
                  <c:v>83.013999999999996</c:v>
                </c:pt>
                <c:pt idx="83">
                  <c:v>84.234999999999999</c:v>
                </c:pt>
                <c:pt idx="84">
                  <c:v>84.846000000000004</c:v>
                </c:pt>
                <c:pt idx="85">
                  <c:v>86.066000000000003</c:v>
                </c:pt>
                <c:pt idx="86">
                  <c:v>86.677000000000007</c:v>
                </c:pt>
                <c:pt idx="87">
                  <c:v>87.897999999999996</c:v>
                </c:pt>
                <c:pt idx="88">
                  <c:v>88.507999999999996</c:v>
                </c:pt>
                <c:pt idx="89">
                  <c:v>89.728999999999999</c:v>
                </c:pt>
                <c:pt idx="90">
                  <c:v>90.338999999999999</c:v>
                </c:pt>
                <c:pt idx="91">
                  <c:v>91.56</c:v>
                </c:pt>
                <c:pt idx="92">
                  <c:v>92.17</c:v>
                </c:pt>
                <c:pt idx="93">
                  <c:v>92.781000000000006</c:v>
                </c:pt>
                <c:pt idx="94">
                  <c:v>94.001999999999995</c:v>
                </c:pt>
                <c:pt idx="95">
                  <c:v>94.611999999999995</c:v>
                </c:pt>
                <c:pt idx="96">
                  <c:v>95.832999999999998</c:v>
                </c:pt>
                <c:pt idx="97">
                  <c:v>96.442999999999998</c:v>
                </c:pt>
                <c:pt idx="98">
                  <c:v>97.664000000000001</c:v>
                </c:pt>
                <c:pt idx="99">
                  <c:v>98.274000000000001</c:v>
                </c:pt>
                <c:pt idx="100">
                  <c:v>99.888999999999996</c:v>
                </c:pt>
                <c:pt idx="101">
                  <c:v>101.32599999999999</c:v>
                </c:pt>
                <c:pt idx="102">
                  <c:v>101.937</c:v>
                </c:pt>
                <c:pt idx="103">
                  <c:v>103.158</c:v>
                </c:pt>
                <c:pt idx="104">
                  <c:v>103.768</c:v>
                </c:pt>
                <c:pt idx="105">
                  <c:v>104.989</c:v>
                </c:pt>
                <c:pt idx="106">
                  <c:v>105.599</c:v>
                </c:pt>
                <c:pt idx="107">
                  <c:v>106.82</c:v>
                </c:pt>
                <c:pt idx="108">
                  <c:v>107.43</c:v>
                </c:pt>
                <c:pt idx="109">
                  <c:v>108.651</c:v>
                </c:pt>
                <c:pt idx="110">
                  <c:v>109.262</c:v>
                </c:pt>
                <c:pt idx="111">
                  <c:v>109.872</c:v>
                </c:pt>
                <c:pt idx="112">
                  <c:v>111.093</c:v>
                </c:pt>
                <c:pt idx="113">
                  <c:v>111.703</c:v>
                </c:pt>
                <c:pt idx="114">
                  <c:v>112.92400000000001</c:v>
                </c:pt>
                <c:pt idx="115">
                  <c:v>113.53400000000001</c:v>
                </c:pt>
                <c:pt idx="116">
                  <c:v>114.755</c:v>
                </c:pt>
                <c:pt idx="117">
                  <c:v>115.366</c:v>
                </c:pt>
                <c:pt idx="118">
                  <c:v>116.586</c:v>
                </c:pt>
                <c:pt idx="119">
                  <c:v>117.197</c:v>
                </c:pt>
                <c:pt idx="120">
                  <c:v>118.41800000000001</c:v>
                </c:pt>
                <c:pt idx="121">
                  <c:v>119.02800000000001</c:v>
                </c:pt>
                <c:pt idx="122">
                  <c:v>120.249</c:v>
                </c:pt>
                <c:pt idx="123">
                  <c:v>120.85899999999999</c:v>
                </c:pt>
                <c:pt idx="124">
                  <c:v>122.08</c:v>
                </c:pt>
                <c:pt idx="125">
                  <c:v>122.69</c:v>
                </c:pt>
                <c:pt idx="126">
                  <c:v>123.911</c:v>
                </c:pt>
                <c:pt idx="127">
                  <c:v>125.742</c:v>
                </c:pt>
                <c:pt idx="128">
                  <c:v>126.35299999999999</c:v>
                </c:pt>
                <c:pt idx="129">
                  <c:v>127.574</c:v>
                </c:pt>
                <c:pt idx="130">
                  <c:v>128.184</c:v>
                </c:pt>
                <c:pt idx="131">
                  <c:v>128.79400000000001</c:v>
                </c:pt>
                <c:pt idx="132">
                  <c:v>130.01499999999999</c:v>
                </c:pt>
                <c:pt idx="133">
                  <c:v>130.626</c:v>
                </c:pt>
                <c:pt idx="134">
                  <c:v>131.846</c:v>
                </c:pt>
                <c:pt idx="135">
                  <c:v>132.45699999999999</c:v>
                </c:pt>
                <c:pt idx="136">
                  <c:v>133.678</c:v>
                </c:pt>
                <c:pt idx="137">
                  <c:v>134.28800000000001</c:v>
                </c:pt>
                <c:pt idx="138">
                  <c:v>135.50899999999999</c:v>
                </c:pt>
                <c:pt idx="139">
                  <c:v>136.119</c:v>
                </c:pt>
                <c:pt idx="140">
                  <c:v>137.34</c:v>
                </c:pt>
                <c:pt idx="141">
                  <c:v>137.94999999999999</c:v>
                </c:pt>
                <c:pt idx="142">
                  <c:v>139.17099999999999</c:v>
                </c:pt>
                <c:pt idx="143">
                  <c:v>139.78200000000001</c:v>
                </c:pt>
                <c:pt idx="144">
                  <c:v>141.00200000000001</c:v>
                </c:pt>
                <c:pt idx="145">
                  <c:v>141.613</c:v>
                </c:pt>
                <c:pt idx="146">
                  <c:v>142.834</c:v>
                </c:pt>
                <c:pt idx="147">
                  <c:v>143.44399999999999</c:v>
                </c:pt>
                <c:pt idx="148">
                  <c:v>144.66499999999999</c:v>
                </c:pt>
                <c:pt idx="149">
                  <c:v>145.27500000000001</c:v>
                </c:pt>
                <c:pt idx="150">
                  <c:v>145.886</c:v>
                </c:pt>
                <c:pt idx="151">
                  <c:v>147.10599999999999</c:v>
                </c:pt>
                <c:pt idx="152">
                  <c:v>147.71700000000001</c:v>
                </c:pt>
                <c:pt idx="153">
                  <c:v>148.93799999999999</c:v>
                </c:pt>
                <c:pt idx="154">
                  <c:v>150.76900000000001</c:v>
                </c:pt>
                <c:pt idx="155">
                  <c:v>151.37899999999999</c:v>
                </c:pt>
                <c:pt idx="156">
                  <c:v>152.6</c:v>
                </c:pt>
                <c:pt idx="157">
                  <c:v>153.21</c:v>
                </c:pt>
                <c:pt idx="158">
                  <c:v>154.43100000000001</c:v>
                </c:pt>
                <c:pt idx="159">
                  <c:v>155.042</c:v>
                </c:pt>
                <c:pt idx="160">
                  <c:v>156.26300000000001</c:v>
                </c:pt>
                <c:pt idx="161">
                  <c:v>156.87299999999999</c:v>
                </c:pt>
                <c:pt idx="162">
                  <c:v>158.09399999999999</c:v>
                </c:pt>
                <c:pt idx="163">
                  <c:v>158.70400000000001</c:v>
                </c:pt>
                <c:pt idx="164">
                  <c:v>159.92500000000001</c:v>
                </c:pt>
                <c:pt idx="165">
                  <c:v>161.756</c:v>
                </c:pt>
                <c:pt idx="166">
                  <c:v>162.36699999999999</c:v>
                </c:pt>
                <c:pt idx="167">
                  <c:v>163.58699999999999</c:v>
                </c:pt>
                <c:pt idx="168">
                  <c:v>164.19800000000001</c:v>
                </c:pt>
                <c:pt idx="169">
                  <c:v>164.80799999999999</c:v>
                </c:pt>
                <c:pt idx="170">
                  <c:v>166.029</c:v>
                </c:pt>
                <c:pt idx="171">
                  <c:v>166.63900000000001</c:v>
                </c:pt>
                <c:pt idx="172">
                  <c:v>167.86</c:v>
                </c:pt>
                <c:pt idx="173">
                  <c:v>168.471</c:v>
                </c:pt>
                <c:pt idx="174">
                  <c:v>169.691</c:v>
                </c:pt>
                <c:pt idx="175">
                  <c:v>170.30199999999999</c:v>
                </c:pt>
                <c:pt idx="176">
                  <c:v>171.523</c:v>
                </c:pt>
                <c:pt idx="177">
                  <c:v>172.13300000000001</c:v>
                </c:pt>
                <c:pt idx="178">
                  <c:v>173.35400000000001</c:v>
                </c:pt>
                <c:pt idx="179">
                  <c:v>173.964</c:v>
                </c:pt>
                <c:pt idx="180">
                  <c:v>175.185</c:v>
                </c:pt>
                <c:pt idx="181">
                  <c:v>175.79499999999999</c:v>
                </c:pt>
                <c:pt idx="182">
                  <c:v>177.01599999999999</c:v>
                </c:pt>
                <c:pt idx="183">
                  <c:v>177.62700000000001</c:v>
                </c:pt>
                <c:pt idx="184">
                  <c:v>178.84700000000001</c:v>
                </c:pt>
                <c:pt idx="185">
                  <c:v>179.458</c:v>
                </c:pt>
                <c:pt idx="186">
                  <c:v>180.679</c:v>
                </c:pt>
                <c:pt idx="187">
                  <c:v>181.28899999999999</c:v>
                </c:pt>
                <c:pt idx="188">
                  <c:v>181.899</c:v>
                </c:pt>
                <c:pt idx="189">
                  <c:v>183.12</c:v>
                </c:pt>
                <c:pt idx="190">
                  <c:v>183.73099999999999</c:v>
                </c:pt>
                <c:pt idx="191">
                  <c:v>184.95099999999999</c:v>
                </c:pt>
                <c:pt idx="192">
                  <c:v>185.56200000000001</c:v>
                </c:pt>
                <c:pt idx="193">
                  <c:v>186.78299999999999</c:v>
                </c:pt>
                <c:pt idx="194">
                  <c:v>187.393</c:v>
                </c:pt>
                <c:pt idx="195">
                  <c:v>188.614</c:v>
                </c:pt>
                <c:pt idx="196">
                  <c:v>189.22399999999999</c:v>
                </c:pt>
                <c:pt idx="197">
                  <c:v>190.44499999999999</c:v>
                </c:pt>
                <c:pt idx="198">
                  <c:v>191.05500000000001</c:v>
                </c:pt>
                <c:pt idx="199">
                  <c:v>192.27600000000001</c:v>
                </c:pt>
                <c:pt idx="200">
                  <c:v>192.887</c:v>
                </c:pt>
                <c:pt idx="201">
                  <c:v>194.107</c:v>
                </c:pt>
                <c:pt idx="202">
                  <c:v>194.71799999999999</c:v>
                </c:pt>
                <c:pt idx="203">
                  <c:v>195.93899999999999</c:v>
                </c:pt>
                <c:pt idx="204">
                  <c:v>196.54900000000001</c:v>
                </c:pt>
                <c:pt idx="205">
                  <c:v>197.77</c:v>
                </c:pt>
                <c:pt idx="206">
                  <c:v>198.38</c:v>
                </c:pt>
                <c:pt idx="207">
                  <c:v>199.601</c:v>
                </c:pt>
                <c:pt idx="208">
                  <c:v>200.21100000000001</c:v>
                </c:pt>
                <c:pt idx="209">
                  <c:v>200.822</c:v>
                </c:pt>
                <c:pt idx="210">
                  <c:v>202.04300000000001</c:v>
                </c:pt>
                <c:pt idx="211">
                  <c:v>202.65299999999999</c:v>
                </c:pt>
                <c:pt idx="212">
                  <c:v>203.874</c:v>
                </c:pt>
                <c:pt idx="213">
                  <c:v>204.48400000000001</c:v>
                </c:pt>
                <c:pt idx="214">
                  <c:v>205.70500000000001</c:v>
                </c:pt>
                <c:pt idx="215">
                  <c:v>206.315</c:v>
                </c:pt>
                <c:pt idx="216">
                  <c:v>207.536</c:v>
                </c:pt>
                <c:pt idx="217">
                  <c:v>208.14699999999999</c:v>
                </c:pt>
                <c:pt idx="218">
                  <c:v>209.36699999999999</c:v>
                </c:pt>
                <c:pt idx="219">
                  <c:v>209.97800000000001</c:v>
                </c:pt>
                <c:pt idx="220">
                  <c:v>211.19900000000001</c:v>
                </c:pt>
                <c:pt idx="221">
                  <c:v>211.809</c:v>
                </c:pt>
                <c:pt idx="222">
                  <c:v>213.03</c:v>
                </c:pt>
                <c:pt idx="223">
                  <c:v>214.86099999999999</c:v>
                </c:pt>
                <c:pt idx="224">
                  <c:v>215.471</c:v>
                </c:pt>
                <c:pt idx="225">
                  <c:v>216.69200000000001</c:v>
                </c:pt>
                <c:pt idx="226">
                  <c:v>217.303</c:v>
                </c:pt>
                <c:pt idx="227">
                  <c:v>217.91300000000001</c:v>
                </c:pt>
                <c:pt idx="228">
                  <c:v>219.13399999999999</c:v>
                </c:pt>
                <c:pt idx="229">
                  <c:v>219.744</c:v>
                </c:pt>
                <c:pt idx="230">
                  <c:v>220.965</c:v>
                </c:pt>
                <c:pt idx="231">
                  <c:v>221.57499999999999</c:v>
                </c:pt>
                <c:pt idx="232">
                  <c:v>222.79599999999999</c:v>
                </c:pt>
                <c:pt idx="233">
                  <c:v>223.40700000000001</c:v>
                </c:pt>
                <c:pt idx="234">
                  <c:v>225.238</c:v>
                </c:pt>
                <c:pt idx="235">
                  <c:v>226.459</c:v>
                </c:pt>
                <c:pt idx="236">
                  <c:v>227.06899999999999</c:v>
                </c:pt>
                <c:pt idx="237">
                  <c:v>228.29</c:v>
                </c:pt>
                <c:pt idx="238">
                  <c:v>228.9</c:v>
                </c:pt>
                <c:pt idx="239">
                  <c:v>230.12100000000001</c:v>
                </c:pt>
                <c:pt idx="240">
                  <c:v>230.73099999999999</c:v>
                </c:pt>
                <c:pt idx="241">
                  <c:v>231.952</c:v>
                </c:pt>
                <c:pt idx="242">
                  <c:v>232.56299999999999</c:v>
                </c:pt>
                <c:pt idx="243">
                  <c:v>233.78299999999999</c:v>
                </c:pt>
                <c:pt idx="244">
                  <c:v>234.39400000000001</c:v>
                </c:pt>
                <c:pt idx="245">
                  <c:v>235.61500000000001</c:v>
                </c:pt>
                <c:pt idx="246">
                  <c:v>236.22499999999999</c:v>
                </c:pt>
                <c:pt idx="247">
                  <c:v>236.83500000000001</c:v>
                </c:pt>
                <c:pt idx="248">
                  <c:v>238.05600000000001</c:v>
                </c:pt>
                <c:pt idx="249">
                  <c:v>238.667</c:v>
                </c:pt>
                <c:pt idx="250">
                  <c:v>239.887</c:v>
                </c:pt>
                <c:pt idx="251">
                  <c:v>240.49799999999999</c:v>
                </c:pt>
                <c:pt idx="252">
                  <c:v>241.71899999999999</c:v>
                </c:pt>
                <c:pt idx="253">
                  <c:v>242.32900000000001</c:v>
                </c:pt>
                <c:pt idx="254">
                  <c:v>243.55</c:v>
                </c:pt>
                <c:pt idx="255">
                  <c:v>244.16</c:v>
                </c:pt>
                <c:pt idx="256">
                  <c:v>245.381</c:v>
                </c:pt>
                <c:pt idx="257">
                  <c:v>245.99100000000001</c:v>
                </c:pt>
                <c:pt idx="258">
                  <c:v>247.21199999999999</c:v>
                </c:pt>
                <c:pt idx="259">
                  <c:v>247.82300000000001</c:v>
                </c:pt>
                <c:pt idx="260">
                  <c:v>249.04300000000001</c:v>
                </c:pt>
                <c:pt idx="261">
                  <c:v>250.875</c:v>
                </c:pt>
                <c:pt idx="262">
                  <c:v>251.48500000000001</c:v>
                </c:pt>
                <c:pt idx="263">
                  <c:v>252.70599999999999</c:v>
                </c:pt>
                <c:pt idx="264">
                  <c:v>253.316</c:v>
                </c:pt>
                <c:pt idx="265">
                  <c:v>253.92699999999999</c:v>
                </c:pt>
                <c:pt idx="266">
                  <c:v>255.14699999999999</c:v>
                </c:pt>
                <c:pt idx="267">
                  <c:v>255.75800000000001</c:v>
                </c:pt>
                <c:pt idx="268">
                  <c:v>256.97899999999998</c:v>
                </c:pt>
                <c:pt idx="269">
                  <c:v>257.589</c:v>
                </c:pt>
                <c:pt idx="270">
                  <c:v>258.81</c:v>
                </c:pt>
                <c:pt idx="271">
                  <c:v>259.42</c:v>
                </c:pt>
                <c:pt idx="272">
                  <c:v>260.64100000000002</c:v>
                </c:pt>
                <c:pt idx="273">
                  <c:v>261.25099999999998</c:v>
                </c:pt>
                <c:pt idx="274">
                  <c:v>262.47199999999998</c:v>
                </c:pt>
                <c:pt idx="275">
                  <c:v>263.08300000000003</c:v>
                </c:pt>
                <c:pt idx="276">
                  <c:v>264.303</c:v>
                </c:pt>
                <c:pt idx="277">
                  <c:v>264.91399999999999</c:v>
                </c:pt>
                <c:pt idx="278">
                  <c:v>266.13499999999999</c:v>
                </c:pt>
                <c:pt idx="279">
                  <c:v>266.745</c:v>
                </c:pt>
                <c:pt idx="280">
                  <c:v>267.96600000000001</c:v>
                </c:pt>
                <c:pt idx="281">
                  <c:v>268.57600000000002</c:v>
                </c:pt>
                <c:pt idx="282">
                  <c:v>269.79700000000003</c:v>
                </c:pt>
                <c:pt idx="283">
                  <c:v>270.40699999999998</c:v>
                </c:pt>
                <c:pt idx="284">
                  <c:v>271.62799999999999</c:v>
                </c:pt>
                <c:pt idx="285">
                  <c:v>272.23899999999998</c:v>
                </c:pt>
                <c:pt idx="286">
                  <c:v>272.84899999999999</c:v>
                </c:pt>
                <c:pt idx="287">
                  <c:v>274.07</c:v>
                </c:pt>
                <c:pt idx="288">
                  <c:v>274.68</c:v>
                </c:pt>
                <c:pt idx="289">
                  <c:v>275.90100000000001</c:v>
                </c:pt>
                <c:pt idx="290">
                  <c:v>276.51100000000002</c:v>
                </c:pt>
                <c:pt idx="291">
                  <c:v>277.73200000000003</c:v>
                </c:pt>
                <c:pt idx="292">
                  <c:v>278.34300000000002</c:v>
                </c:pt>
                <c:pt idx="293">
                  <c:v>279.56299999999999</c:v>
                </c:pt>
                <c:pt idx="294">
                  <c:v>280.17399999999998</c:v>
                </c:pt>
                <c:pt idx="295">
                  <c:v>281.39499999999998</c:v>
                </c:pt>
                <c:pt idx="296">
                  <c:v>282.005</c:v>
                </c:pt>
                <c:pt idx="297">
                  <c:v>283.226</c:v>
                </c:pt>
                <c:pt idx="298">
                  <c:v>283.83600000000001</c:v>
                </c:pt>
                <c:pt idx="299">
                  <c:v>285.05700000000002</c:v>
                </c:pt>
                <c:pt idx="300">
                  <c:v>285.66699999999997</c:v>
                </c:pt>
                <c:pt idx="301">
                  <c:v>286.88799999999998</c:v>
                </c:pt>
                <c:pt idx="302">
                  <c:v>287.49900000000002</c:v>
                </c:pt>
                <c:pt idx="303">
                  <c:v>288.71899999999999</c:v>
                </c:pt>
                <c:pt idx="304">
                  <c:v>289.33</c:v>
                </c:pt>
                <c:pt idx="305">
                  <c:v>289.94</c:v>
                </c:pt>
                <c:pt idx="306">
                  <c:v>291.161</c:v>
                </c:pt>
                <c:pt idx="307">
                  <c:v>291.77100000000002</c:v>
                </c:pt>
                <c:pt idx="308">
                  <c:v>292.99200000000002</c:v>
                </c:pt>
                <c:pt idx="309">
                  <c:v>293.60300000000001</c:v>
                </c:pt>
                <c:pt idx="310">
                  <c:v>294.82299999999998</c:v>
                </c:pt>
                <c:pt idx="311">
                  <c:v>295.43400000000003</c:v>
                </c:pt>
                <c:pt idx="312">
                  <c:v>296.65499999999997</c:v>
                </c:pt>
                <c:pt idx="313">
                  <c:v>297.26499999999999</c:v>
                </c:pt>
                <c:pt idx="314">
                  <c:v>298.48599999999999</c:v>
                </c:pt>
                <c:pt idx="315">
                  <c:v>299.096</c:v>
                </c:pt>
                <c:pt idx="316">
                  <c:v>300.31700000000001</c:v>
                </c:pt>
                <c:pt idx="317">
                  <c:v>300.92700000000002</c:v>
                </c:pt>
                <c:pt idx="318">
                  <c:v>302.14800000000002</c:v>
                </c:pt>
                <c:pt idx="319">
                  <c:v>302.75900000000001</c:v>
                </c:pt>
                <c:pt idx="320">
                  <c:v>303.97899999999998</c:v>
                </c:pt>
                <c:pt idx="321">
                  <c:v>304.58999999999997</c:v>
                </c:pt>
                <c:pt idx="322">
                  <c:v>305.81099999999998</c:v>
                </c:pt>
                <c:pt idx="323">
                  <c:v>306.42099999999999</c:v>
                </c:pt>
                <c:pt idx="324">
                  <c:v>307.642</c:v>
                </c:pt>
                <c:pt idx="325">
                  <c:v>308.25200000000001</c:v>
                </c:pt>
                <c:pt idx="326">
                  <c:v>308.863</c:v>
                </c:pt>
                <c:pt idx="327">
                  <c:v>310.08300000000003</c:v>
                </c:pt>
                <c:pt idx="328">
                  <c:v>310.69400000000002</c:v>
                </c:pt>
                <c:pt idx="329">
                  <c:v>311.91500000000002</c:v>
                </c:pt>
                <c:pt idx="330">
                  <c:v>312.52499999999998</c:v>
                </c:pt>
                <c:pt idx="331">
                  <c:v>313.74599999999998</c:v>
                </c:pt>
                <c:pt idx="332">
                  <c:v>314.35599999999999</c:v>
                </c:pt>
                <c:pt idx="333">
                  <c:v>315.577</c:v>
                </c:pt>
                <c:pt idx="334">
                  <c:v>316.18700000000001</c:v>
                </c:pt>
                <c:pt idx="335">
                  <c:v>317.40800000000002</c:v>
                </c:pt>
                <c:pt idx="336">
                  <c:v>318.01900000000001</c:v>
                </c:pt>
                <c:pt idx="337">
                  <c:v>319.23899999999998</c:v>
                </c:pt>
                <c:pt idx="338">
                  <c:v>319.85000000000002</c:v>
                </c:pt>
                <c:pt idx="339">
                  <c:v>321.07100000000003</c:v>
                </c:pt>
                <c:pt idx="340">
                  <c:v>321.68099999999998</c:v>
                </c:pt>
                <c:pt idx="341">
                  <c:v>322.90199999999999</c:v>
                </c:pt>
                <c:pt idx="342">
                  <c:v>323.512</c:v>
                </c:pt>
                <c:pt idx="343">
                  <c:v>325.34300000000002</c:v>
                </c:pt>
                <c:pt idx="344">
                  <c:v>325.95400000000001</c:v>
                </c:pt>
                <c:pt idx="345">
                  <c:v>327.17500000000001</c:v>
                </c:pt>
                <c:pt idx="346">
                  <c:v>327.78500000000003</c:v>
                </c:pt>
                <c:pt idx="347">
                  <c:v>329.00599999999997</c:v>
                </c:pt>
                <c:pt idx="348">
                  <c:v>329.61599999999999</c:v>
                </c:pt>
                <c:pt idx="349">
                  <c:v>330.83699999999999</c:v>
                </c:pt>
                <c:pt idx="350">
                  <c:v>331.447</c:v>
                </c:pt>
                <c:pt idx="351">
                  <c:v>332.66800000000001</c:v>
                </c:pt>
                <c:pt idx="352">
                  <c:v>333.279</c:v>
                </c:pt>
                <c:pt idx="353">
                  <c:v>334.49900000000002</c:v>
                </c:pt>
                <c:pt idx="354">
                  <c:v>335.11</c:v>
                </c:pt>
                <c:pt idx="355">
                  <c:v>336.33100000000002</c:v>
                </c:pt>
                <c:pt idx="356">
                  <c:v>336.94099999999997</c:v>
                </c:pt>
                <c:pt idx="357">
                  <c:v>338.16199999999998</c:v>
                </c:pt>
                <c:pt idx="358">
                  <c:v>338.77199999999999</c:v>
                </c:pt>
                <c:pt idx="359">
                  <c:v>339.99299999999999</c:v>
                </c:pt>
                <c:pt idx="360">
                  <c:v>340.60300000000001</c:v>
                </c:pt>
                <c:pt idx="361">
                  <c:v>341.82400000000001</c:v>
                </c:pt>
                <c:pt idx="362">
                  <c:v>342.435</c:v>
                </c:pt>
                <c:pt idx="363">
                  <c:v>343.65499999999997</c:v>
                </c:pt>
                <c:pt idx="364">
                  <c:v>344.26600000000002</c:v>
                </c:pt>
                <c:pt idx="365">
                  <c:v>344.87599999999998</c:v>
                </c:pt>
                <c:pt idx="366">
                  <c:v>346.09699999999998</c:v>
                </c:pt>
                <c:pt idx="367">
                  <c:v>346.70699999999999</c:v>
                </c:pt>
                <c:pt idx="368">
                  <c:v>347.928</c:v>
                </c:pt>
                <c:pt idx="369">
                  <c:v>348.53899999999999</c:v>
                </c:pt>
                <c:pt idx="370">
                  <c:v>350.37</c:v>
                </c:pt>
                <c:pt idx="371">
                  <c:v>351.59100000000001</c:v>
                </c:pt>
                <c:pt idx="372">
                  <c:v>352.20100000000002</c:v>
                </c:pt>
                <c:pt idx="373">
                  <c:v>353.42200000000003</c:v>
                </c:pt>
                <c:pt idx="374">
                  <c:v>354.03199999999998</c:v>
                </c:pt>
                <c:pt idx="375">
                  <c:v>355.25299999999999</c:v>
                </c:pt>
                <c:pt idx="376">
                  <c:v>355.863</c:v>
                </c:pt>
                <c:pt idx="377">
                  <c:v>357.084</c:v>
                </c:pt>
                <c:pt idx="378">
                  <c:v>357.69499999999999</c:v>
                </c:pt>
                <c:pt idx="379">
                  <c:v>358.91500000000002</c:v>
                </c:pt>
                <c:pt idx="380">
                  <c:v>359.52600000000001</c:v>
                </c:pt>
                <c:pt idx="381">
                  <c:v>360.74700000000001</c:v>
                </c:pt>
                <c:pt idx="382">
                  <c:v>361.35700000000003</c:v>
                </c:pt>
                <c:pt idx="383">
                  <c:v>361.96699999999998</c:v>
                </c:pt>
                <c:pt idx="384">
                  <c:v>363.18799999999999</c:v>
                </c:pt>
                <c:pt idx="385">
                  <c:v>363.79899999999998</c:v>
                </c:pt>
                <c:pt idx="386">
                  <c:v>365.01900000000001</c:v>
                </c:pt>
                <c:pt idx="387">
                  <c:v>365.63</c:v>
                </c:pt>
                <c:pt idx="388">
                  <c:v>366.851</c:v>
                </c:pt>
                <c:pt idx="389">
                  <c:v>367.46100000000001</c:v>
                </c:pt>
                <c:pt idx="390">
                  <c:v>368.68200000000002</c:v>
                </c:pt>
                <c:pt idx="391">
                  <c:v>369.29199999999997</c:v>
                </c:pt>
                <c:pt idx="392">
                  <c:v>370.51299999999998</c:v>
                </c:pt>
                <c:pt idx="393">
                  <c:v>371.12299999999999</c:v>
                </c:pt>
                <c:pt idx="394">
                  <c:v>372.34399999999999</c:v>
                </c:pt>
                <c:pt idx="395">
                  <c:v>372.95499999999998</c:v>
                </c:pt>
                <c:pt idx="396">
                  <c:v>374.17500000000001</c:v>
                </c:pt>
                <c:pt idx="397">
                  <c:v>374.786</c:v>
                </c:pt>
                <c:pt idx="398">
                  <c:v>376.00700000000001</c:v>
                </c:pt>
                <c:pt idx="399">
                  <c:v>376.61700000000002</c:v>
                </c:pt>
                <c:pt idx="400">
                  <c:v>377.83800000000002</c:v>
                </c:pt>
                <c:pt idx="401">
                  <c:v>378.44799999999998</c:v>
                </c:pt>
                <c:pt idx="402">
                  <c:v>379.66899999999998</c:v>
                </c:pt>
                <c:pt idx="403">
                  <c:v>380.279</c:v>
                </c:pt>
                <c:pt idx="404">
                  <c:v>380.89</c:v>
                </c:pt>
                <c:pt idx="405">
                  <c:v>382.11099999999999</c:v>
                </c:pt>
                <c:pt idx="406">
                  <c:v>382.721</c:v>
                </c:pt>
                <c:pt idx="407">
                  <c:v>383.94200000000001</c:v>
                </c:pt>
                <c:pt idx="408">
                  <c:v>384.55200000000002</c:v>
                </c:pt>
                <c:pt idx="409">
                  <c:v>385.77300000000002</c:v>
                </c:pt>
                <c:pt idx="410">
                  <c:v>386.38299999999998</c:v>
                </c:pt>
                <c:pt idx="411">
                  <c:v>387.60399999999998</c:v>
                </c:pt>
                <c:pt idx="412">
                  <c:v>388.21499999999997</c:v>
                </c:pt>
                <c:pt idx="413">
                  <c:v>389.435</c:v>
                </c:pt>
                <c:pt idx="414">
                  <c:v>390.04599999999999</c:v>
                </c:pt>
                <c:pt idx="415">
                  <c:v>391.267</c:v>
                </c:pt>
                <c:pt idx="416">
                  <c:v>391.87700000000001</c:v>
                </c:pt>
                <c:pt idx="417">
                  <c:v>393.09800000000001</c:v>
                </c:pt>
                <c:pt idx="418">
                  <c:v>393.70800000000003</c:v>
                </c:pt>
                <c:pt idx="419">
                  <c:v>394.92899999999997</c:v>
                </c:pt>
                <c:pt idx="420">
                  <c:v>395.53899999999999</c:v>
                </c:pt>
                <c:pt idx="421">
                  <c:v>396.76</c:v>
                </c:pt>
                <c:pt idx="422">
                  <c:v>397.37099999999998</c:v>
                </c:pt>
                <c:pt idx="423">
                  <c:v>397.98099999999999</c:v>
                </c:pt>
                <c:pt idx="424">
                  <c:v>399.202</c:v>
                </c:pt>
                <c:pt idx="425">
                  <c:v>399.81200000000001</c:v>
                </c:pt>
                <c:pt idx="426">
                  <c:v>401.03300000000002</c:v>
                </c:pt>
                <c:pt idx="427">
                  <c:v>401.64299999999997</c:v>
                </c:pt>
                <c:pt idx="428">
                  <c:v>402.86399999999998</c:v>
                </c:pt>
                <c:pt idx="429">
                  <c:v>403.47500000000002</c:v>
                </c:pt>
                <c:pt idx="430">
                  <c:v>404.69499999999999</c:v>
                </c:pt>
                <c:pt idx="431">
                  <c:v>405.30599999999998</c:v>
                </c:pt>
                <c:pt idx="432">
                  <c:v>406.52699999999999</c:v>
                </c:pt>
                <c:pt idx="433">
                  <c:v>407.137</c:v>
                </c:pt>
                <c:pt idx="434">
                  <c:v>408.358</c:v>
                </c:pt>
                <c:pt idx="435">
                  <c:v>408.96800000000002</c:v>
                </c:pt>
                <c:pt idx="436">
                  <c:v>410.18900000000002</c:v>
                </c:pt>
                <c:pt idx="437">
                  <c:v>410.79899999999998</c:v>
                </c:pt>
                <c:pt idx="438">
                  <c:v>412.02</c:v>
                </c:pt>
                <c:pt idx="439">
                  <c:v>412.63099999999997</c:v>
                </c:pt>
                <c:pt idx="440">
                  <c:v>413.851</c:v>
                </c:pt>
                <c:pt idx="441">
                  <c:v>414.46199999999999</c:v>
                </c:pt>
                <c:pt idx="442">
                  <c:v>415.68299999999999</c:v>
                </c:pt>
                <c:pt idx="443">
                  <c:v>416.29300000000001</c:v>
                </c:pt>
                <c:pt idx="444">
                  <c:v>417.51400000000001</c:v>
                </c:pt>
                <c:pt idx="445">
                  <c:v>418.12400000000002</c:v>
                </c:pt>
                <c:pt idx="446">
                  <c:v>418.73500000000001</c:v>
                </c:pt>
                <c:pt idx="447">
                  <c:v>419.95499999999998</c:v>
                </c:pt>
                <c:pt idx="448">
                  <c:v>420.56599999999997</c:v>
                </c:pt>
                <c:pt idx="449">
                  <c:v>421.78699999999998</c:v>
                </c:pt>
                <c:pt idx="450">
                  <c:v>422.39699999999999</c:v>
                </c:pt>
                <c:pt idx="451">
                  <c:v>423.61799999999999</c:v>
                </c:pt>
                <c:pt idx="452">
                  <c:v>424.22800000000001</c:v>
                </c:pt>
                <c:pt idx="453">
                  <c:v>425.44900000000001</c:v>
                </c:pt>
                <c:pt idx="454">
                  <c:v>426.05900000000003</c:v>
                </c:pt>
                <c:pt idx="455">
                  <c:v>427.89100000000002</c:v>
                </c:pt>
                <c:pt idx="456">
                  <c:v>429.11099999999999</c:v>
                </c:pt>
                <c:pt idx="457">
                  <c:v>429.72199999999998</c:v>
                </c:pt>
                <c:pt idx="458">
                  <c:v>430.94299999999998</c:v>
                </c:pt>
                <c:pt idx="459">
                  <c:v>431.553</c:v>
                </c:pt>
                <c:pt idx="460">
                  <c:v>432.774</c:v>
                </c:pt>
                <c:pt idx="461">
                  <c:v>433.38400000000001</c:v>
                </c:pt>
                <c:pt idx="462">
                  <c:v>433.995</c:v>
                </c:pt>
                <c:pt idx="463">
                  <c:v>435.21499999999997</c:v>
                </c:pt>
                <c:pt idx="464">
                  <c:v>435.82600000000002</c:v>
                </c:pt>
                <c:pt idx="465">
                  <c:v>437.04700000000003</c:v>
                </c:pt>
                <c:pt idx="466">
                  <c:v>437.65699999999998</c:v>
                </c:pt>
                <c:pt idx="467">
                  <c:v>438.87799999999999</c:v>
                </c:pt>
                <c:pt idx="468">
                  <c:v>439.488</c:v>
                </c:pt>
                <c:pt idx="469">
                  <c:v>440.709</c:v>
                </c:pt>
                <c:pt idx="470">
                  <c:v>441.31900000000002</c:v>
                </c:pt>
                <c:pt idx="471">
                  <c:v>442.54</c:v>
                </c:pt>
                <c:pt idx="472">
                  <c:v>443.15100000000001</c:v>
                </c:pt>
                <c:pt idx="473">
                  <c:v>444.37099999999998</c:v>
                </c:pt>
                <c:pt idx="474">
                  <c:v>444.98200000000003</c:v>
                </c:pt>
                <c:pt idx="475">
                  <c:v>446.20299999999997</c:v>
                </c:pt>
                <c:pt idx="476">
                  <c:v>446.81299999999999</c:v>
                </c:pt>
                <c:pt idx="477">
                  <c:v>448.03399999999999</c:v>
                </c:pt>
                <c:pt idx="478">
                  <c:v>448.64400000000001</c:v>
                </c:pt>
                <c:pt idx="479">
                  <c:v>450.47500000000002</c:v>
                </c:pt>
                <c:pt idx="480">
                  <c:v>451.69600000000003</c:v>
                </c:pt>
                <c:pt idx="481">
                  <c:v>452.30700000000002</c:v>
                </c:pt>
                <c:pt idx="482">
                  <c:v>452.91699999999997</c:v>
                </c:pt>
                <c:pt idx="483">
                  <c:v>454.13799999999998</c:v>
                </c:pt>
                <c:pt idx="484">
                  <c:v>454.74799999999999</c:v>
                </c:pt>
                <c:pt idx="485">
                  <c:v>455.96899999999999</c:v>
                </c:pt>
                <c:pt idx="486">
                  <c:v>456.57900000000001</c:v>
                </c:pt>
                <c:pt idx="487">
                  <c:v>457.8</c:v>
                </c:pt>
                <c:pt idx="488">
                  <c:v>458.411</c:v>
                </c:pt>
                <c:pt idx="489">
                  <c:v>459.63099999999997</c:v>
                </c:pt>
                <c:pt idx="490">
                  <c:v>460.24200000000002</c:v>
                </c:pt>
                <c:pt idx="491">
                  <c:v>461.46300000000002</c:v>
                </c:pt>
                <c:pt idx="492">
                  <c:v>462.07299999999998</c:v>
                </c:pt>
                <c:pt idx="493">
                  <c:v>463.29399999999998</c:v>
                </c:pt>
                <c:pt idx="494">
                  <c:v>463.904</c:v>
                </c:pt>
                <c:pt idx="495">
                  <c:v>465.125</c:v>
                </c:pt>
                <c:pt idx="496">
                  <c:v>465.73599999999999</c:v>
                </c:pt>
                <c:pt idx="497">
                  <c:v>466.95600000000002</c:v>
                </c:pt>
                <c:pt idx="498">
                  <c:v>467.56700000000001</c:v>
                </c:pt>
                <c:pt idx="499">
                  <c:v>468.78800000000001</c:v>
                </c:pt>
                <c:pt idx="500">
                  <c:v>469.39800000000002</c:v>
                </c:pt>
                <c:pt idx="501">
                  <c:v>470.00799999999998</c:v>
                </c:pt>
                <c:pt idx="502">
                  <c:v>471.22899999999998</c:v>
                </c:pt>
                <c:pt idx="503">
                  <c:v>471.84</c:v>
                </c:pt>
                <c:pt idx="504">
                  <c:v>473.06</c:v>
                </c:pt>
                <c:pt idx="505">
                  <c:v>473.67099999999999</c:v>
                </c:pt>
                <c:pt idx="506">
                  <c:v>474.892</c:v>
                </c:pt>
                <c:pt idx="507">
                  <c:v>475.50200000000001</c:v>
                </c:pt>
                <c:pt idx="508">
                  <c:v>476.72300000000001</c:v>
                </c:pt>
                <c:pt idx="509">
                  <c:v>477.33300000000003</c:v>
                </c:pt>
                <c:pt idx="510">
                  <c:v>478.55399999999997</c:v>
                </c:pt>
                <c:pt idx="511">
                  <c:v>479.16399999999999</c:v>
                </c:pt>
                <c:pt idx="512">
                  <c:v>480.38499999999999</c:v>
                </c:pt>
                <c:pt idx="513">
                  <c:v>480.99599999999998</c:v>
                </c:pt>
                <c:pt idx="514">
                  <c:v>482.827</c:v>
                </c:pt>
                <c:pt idx="515">
                  <c:v>484.048</c:v>
                </c:pt>
                <c:pt idx="516">
                  <c:v>484.65800000000002</c:v>
                </c:pt>
                <c:pt idx="517">
                  <c:v>485.87900000000002</c:v>
                </c:pt>
                <c:pt idx="518">
                  <c:v>486.48899999999998</c:v>
                </c:pt>
                <c:pt idx="519">
                  <c:v>487.71</c:v>
                </c:pt>
                <c:pt idx="520">
                  <c:v>488.32</c:v>
                </c:pt>
                <c:pt idx="521">
                  <c:v>488.93099999999998</c:v>
                </c:pt>
                <c:pt idx="522">
                  <c:v>490.15199999999999</c:v>
                </c:pt>
                <c:pt idx="523">
                  <c:v>490.762</c:v>
                </c:pt>
                <c:pt idx="524">
                  <c:v>491.983</c:v>
                </c:pt>
                <c:pt idx="525">
                  <c:v>492.59300000000002</c:v>
                </c:pt>
                <c:pt idx="526">
                  <c:v>493.81400000000002</c:v>
                </c:pt>
                <c:pt idx="527">
                  <c:v>494.42399999999998</c:v>
                </c:pt>
                <c:pt idx="528">
                  <c:v>495.64499999999998</c:v>
                </c:pt>
                <c:pt idx="529">
                  <c:v>496.25599999999997</c:v>
                </c:pt>
                <c:pt idx="530">
                  <c:v>497.476</c:v>
                </c:pt>
                <c:pt idx="531">
                  <c:v>498.08699999999999</c:v>
                </c:pt>
                <c:pt idx="532">
                  <c:v>499.30799999999999</c:v>
                </c:pt>
                <c:pt idx="533">
                  <c:v>499.91800000000001</c:v>
                </c:pt>
                <c:pt idx="534">
                  <c:v>501.13900000000001</c:v>
                </c:pt>
                <c:pt idx="535">
                  <c:v>501.74900000000002</c:v>
                </c:pt>
                <c:pt idx="536">
                  <c:v>502.97</c:v>
                </c:pt>
                <c:pt idx="537">
                  <c:v>503.58</c:v>
                </c:pt>
                <c:pt idx="538">
                  <c:v>504.80099999999999</c:v>
                </c:pt>
                <c:pt idx="539">
                  <c:v>505.41199999999998</c:v>
                </c:pt>
                <c:pt idx="540">
                  <c:v>506.02199999999999</c:v>
                </c:pt>
                <c:pt idx="541">
                  <c:v>507.24299999999999</c:v>
                </c:pt>
                <c:pt idx="542">
                  <c:v>507.85300000000001</c:v>
                </c:pt>
                <c:pt idx="543">
                  <c:v>509.07400000000001</c:v>
                </c:pt>
                <c:pt idx="544">
                  <c:v>509.68400000000003</c:v>
                </c:pt>
                <c:pt idx="545">
                  <c:v>510.90499999999997</c:v>
                </c:pt>
                <c:pt idx="546">
                  <c:v>511.51600000000002</c:v>
                </c:pt>
                <c:pt idx="547">
                  <c:v>512.73599999999999</c:v>
                </c:pt>
                <c:pt idx="548">
                  <c:v>513.34699999999998</c:v>
                </c:pt>
                <c:pt idx="549">
                  <c:v>514.56799999999998</c:v>
                </c:pt>
                <c:pt idx="550">
                  <c:v>515.178</c:v>
                </c:pt>
                <c:pt idx="551">
                  <c:v>516.399</c:v>
                </c:pt>
                <c:pt idx="552">
                  <c:v>517.00900000000001</c:v>
                </c:pt>
                <c:pt idx="553">
                  <c:v>518.23</c:v>
                </c:pt>
                <c:pt idx="554">
                  <c:v>518.84</c:v>
                </c:pt>
                <c:pt idx="555">
                  <c:v>520.06100000000004</c:v>
                </c:pt>
                <c:pt idx="556">
                  <c:v>520.67200000000003</c:v>
                </c:pt>
                <c:pt idx="557">
                  <c:v>521.89200000000005</c:v>
                </c:pt>
                <c:pt idx="558">
                  <c:v>522.50300000000004</c:v>
                </c:pt>
                <c:pt idx="559">
                  <c:v>523.72400000000005</c:v>
                </c:pt>
                <c:pt idx="560">
                  <c:v>524.33399999999995</c:v>
                </c:pt>
                <c:pt idx="561">
                  <c:v>524.94399999999996</c:v>
                </c:pt>
                <c:pt idx="562">
                  <c:v>526.16499999999996</c:v>
                </c:pt>
                <c:pt idx="563">
                  <c:v>526.77599999999995</c:v>
                </c:pt>
                <c:pt idx="564">
                  <c:v>527.99599999999998</c:v>
                </c:pt>
                <c:pt idx="565">
                  <c:v>528.60699999999997</c:v>
                </c:pt>
                <c:pt idx="566">
                  <c:v>529.82799999999997</c:v>
                </c:pt>
                <c:pt idx="567">
                  <c:v>530.43799999999999</c:v>
                </c:pt>
                <c:pt idx="568">
                  <c:v>531.65899999999999</c:v>
                </c:pt>
                <c:pt idx="569">
                  <c:v>532.26900000000001</c:v>
                </c:pt>
                <c:pt idx="570">
                  <c:v>533.49</c:v>
                </c:pt>
                <c:pt idx="571">
                  <c:v>534.1</c:v>
                </c:pt>
                <c:pt idx="572">
                  <c:v>535.32100000000003</c:v>
                </c:pt>
                <c:pt idx="573">
                  <c:v>535.93200000000002</c:v>
                </c:pt>
                <c:pt idx="574">
                  <c:v>537.15200000000004</c:v>
                </c:pt>
                <c:pt idx="575">
                  <c:v>537.76300000000003</c:v>
                </c:pt>
                <c:pt idx="576">
                  <c:v>538.98400000000004</c:v>
                </c:pt>
                <c:pt idx="577">
                  <c:v>539.59400000000005</c:v>
                </c:pt>
                <c:pt idx="578">
                  <c:v>540.81500000000005</c:v>
                </c:pt>
                <c:pt idx="579">
                  <c:v>541.42499999999995</c:v>
                </c:pt>
                <c:pt idx="580">
                  <c:v>542.03599999999994</c:v>
                </c:pt>
                <c:pt idx="581">
                  <c:v>543.25599999999997</c:v>
                </c:pt>
                <c:pt idx="582">
                  <c:v>543.86699999999996</c:v>
                </c:pt>
                <c:pt idx="583">
                  <c:v>545.08799999999997</c:v>
                </c:pt>
                <c:pt idx="584">
                  <c:v>545.69799999999998</c:v>
                </c:pt>
                <c:pt idx="585">
                  <c:v>546.91899999999998</c:v>
                </c:pt>
                <c:pt idx="586">
                  <c:v>547.529</c:v>
                </c:pt>
                <c:pt idx="587">
                  <c:v>548.75</c:v>
                </c:pt>
                <c:pt idx="588">
                  <c:v>550.58100000000002</c:v>
                </c:pt>
                <c:pt idx="589">
                  <c:v>551.19200000000001</c:v>
                </c:pt>
                <c:pt idx="590">
                  <c:v>552.41200000000003</c:v>
                </c:pt>
                <c:pt idx="591">
                  <c:v>553.02300000000002</c:v>
                </c:pt>
                <c:pt idx="592">
                  <c:v>554.24400000000003</c:v>
                </c:pt>
                <c:pt idx="593">
                  <c:v>554.85400000000004</c:v>
                </c:pt>
                <c:pt idx="594">
                  <c:v>556.07500000000005</c:v>
                </c:pt>
                <c:pt idx="595">
                  <c:v>556.68499999999995</c:v>
                </c:pt>
                <c:pt idx="596">
                  <c:v>557.90599999999995</c:v>
                </c:pt>
                <c:pt idx="597">
                  <c:v>558.51599999999996</c:v>
                </c:pt>
                <c:pt idx="598">
                  <c:v>559.73699999999997</c:v>
                </c:pt>
                <c:pt idx="599">
                  <c:v>560.34799999999996</c:v>
                </c:pt>
                <c:pt idx="600">
                  <c:v>560.95799999999997</c:v>
                </c:pt>
                <c:pt idx="601">
                  <c:v>562.17899999999997</c:v>
                </c:pt>
                <c:pt idx="602">
                  <c:v>562.78899999999999</c:v>
                </c:pt>
                <c:pt idx="603">
                  <c:v>564.01</c:v>
                </c:pt>
                <c:pt idx="604">
                  <c:v>564.62</c:v>
                </c:pt>
                <c:pt idx="605">
                  <c:v>565.84100000000001</c:v>
                </c:pt>
                <c:pt idx="606">
                  <c:v>566.452</c:v>
                </c:pt>
                <c:pt idx="607">
                  <c:v>567.67200000000003</c:v>
                </c:pt>
                <c:pt idx="608">
                  <c:v>568.28300000000002</c:v>
                </c:pt>
                <c:pt idx="609">
                  <c:v>569.50400000000002</c:v>
                </c:pt>
                <c:pt idx="610">
                  <c:v>570.11400000000003</c:v>
                </c:pt>
                <c:pt idx="611">
                  <c:v>571.33500000000004</c:v>
                </c:pt>
                <c:pt idx="612">
                  <c:v>571.94500000000005</c:v>
                </c:pt>
                <c:pt idx="613">
                  <c:v>573.16600000000005</c:v>
                </c:pt>
                <c:pt idx="614">
                  <c:v>573.77599999999995</c:v>
                </c:pt>
                <c:pt idx="615">
                  <c:v>574.99699999999996</c:v>
                </c:pt>
                <c:pt idx="616">
                  <c:v>575.60799999999995</c:v>
                </c:pt>
                <c:pt idx="617">
                  <c:v>576.82799999999997</c:v>
                </c:pt>
                <c:pt idx="618">
                  <c:v>577.43899999999996</c:v>
                </c:pt>
                <c:pt idx="619">
                  <c:v>578.04899999999998</c:v>
                </c:pt>
                <c:pt idx="620">
                  <c:v>579.27</c:v>
                </c:pt>
                <c:pt idx="621">
                  <c:v>579.88</c:v>
                </c:pt>
                <c:pt idx="622">
                  <c:v>581.101</c:v>
                </c:pt>
                <c:pt idx="623">
                  <c:v>581.71199999999999</c:v>
                </c:pt>
                <c:pt idx="624">
                  <c:v>582.93200000000002</c:v>
                </c:pt>
                <c:pt idx="625">
                  <c:v>583.54300000000001</c:v>
                </c:pt>
                <c:pt idx="626">
                  <c:v>584.76400000000001</c:v>
                </c:pt>
                <c:pt idx="627">
                  <c:v>585.37400000000002</c:v>
                </c:pt>
                <c:pt idx="628">
                  <c:v>586.59500000000003</c:v>
                </c:pt>
                <c:pt idx="629">
                  <c:v>587.20500000000004</c:v>
                </c:pt>
                <c:pt idx="630">
                  <c:v>588.42600000000004</c:v>
                </c:pt>
                <c:pt idx="631">
                  <c:v>589.03599999999994</c:v>
                </c:pt>
                <c:pt idx="632">
                  <c:v>590.25699999999995</c:v>
                </c:pt>
                <c:pt idx="633">
                  <c:v>590.86800000000005</c:v>
                </c:pt>
                <c:pt idx="634">
                  <c:v>592.08799999999997</c:v>
                </c:pt>
                <c:pt idx="635">
                  <c:v>592.69899999999996</c:v>
                </c:pt>
                <c:pt idx="636">
                  <c:v>593.91999999999996</c:v>
                </c:pt>
                <c:pt idx="637">
                  <c:v>594.53</c:v>
                </c:pt>
                <c:pt idx="638">
                  <c:v>595.75099999999998</c:v>
                </c:pt>
                <c:pt idx="639">
                  <c:v>596.36099999999999</c:v>
                </c:pt>
                <c:pt idx="640">
                  <c:v>596.97199999999998</c:v>
                </c:pt>
                <c:pt idx="641">
                  <c:v>598.19200000000001</c:v>
                </c:pt>
                <c:pt idx="642">
                  <c:v>598.803</c:v>
                </c:pt>
                <c:pt idx="643">
                  <c:v>600.024</c:v>
                </c:pt>
                <c:pt idx="644">
                  <c:v>600.63400000000001</c:v>
                </c:pt>
                <c:pt idx="645">
                  <c:v>601.85500000000002</c:v>
                </c:pt>
                <c:pt idx="646">
                  <c:v>602.46500000000003</c:v>
                </c:pt>
                <c:pt idx="647">
                  <c:v>603.68600000000004</c:v>
                </c:pt>
                <c:pt idx="648">
                  <c:v>604.29600000000005</c:v>
                </c:pt>
                <c:pt idx="649">
                  <c:v>605.51700000000005</c:v>
                </c:pt>
                <c:pt idx="650">
                  <c:v>606.12800000000004</c:v>
                </c:pt>
                <c:pt idx="651">
                  <c:v>607.34799999999996</c:v>
                </c:pt>
                <c:pt idx="652">
                  <c:v>607.95899999999995</c:v>
                </c:pt>
                <c:pt idx="653">
                  <c:v>609.17999999999995</c:v>
                </c:pt>
                <c:pt idx="654">
                  <c:v>609.79</c:v>
                </c:pt>
                <c:pt idx="655">
                  <c:v>611.01099999999997</c:v>
                </c:pt>
                <c:pt idx="656">
                  <c:v>611.62099999999998</c:v>
                </c:pt>
                <c:pt idx="657">
                  <c:v>612.84199999999998</c:v>
                </c:pt>
                <c:pt idx="658">
                  <c:v>613.452</c:v>
                </c:pt>
                <c:pt idx="659">
                  <c:v>614.06299999999999</c:v>
                </c:pt>
                <c:pt idx="660">
                  <c:v>615.28399999999999</c:v>
                </c:pt>
                <c:pt idx="661">
                  <c:v>615.89400000000001</c:v>
                </c:pt>
                <c:pt idx="662">
                  <c:v>617.11500000000001</c:v>
                </c:pt>
                <c:pt idx="663">
                  <c:v>617.72500000000002</c:v>
                </c:pt>
                <c:pt idx="664">
                  <c:v>618.94600000000003</c:v>
                </c:pt>
                <c:pt idx="665">
                  <c:v>619.55600000000004</c:v>
                </c:pt>
                <c:pt idx="666">
                  <c:v>620.77700000000004</c:v>
                </c:pt>
                <c:pt idx="667">
                  <c:v>621.38800000000003</c:v>
                </c:pt>
                <c:pt idx="668">
                  <c:v>622.60799999999995</c:v>
                </c:pt>
                <c:pt idx="669">
                  <c:v>623.21900000000005</c:v>
                </c:pt>
                <c:pt idx="670">
                  <c:v>624.44000000000005</c:v>
                </c:pt>
                <c:pt idx="671">
                  <c:v>625.04999999999995</c:v>
                </c:pt>
                <c:pt idx="672">
                  <c:v>626.27099999999996</c:v>
                </c:pt>
                <c:pt idx="673">
                  <c:v>626.88099999999997</c:v>
                </c:pt>
                <c:pt idx="674">
                  <c:v>628.10199999999998</c:v>
                </c:pt>
                <c:pt idx="675">
                  <c:v>628.71199999999999</c:v>
                </c:pt>
                <c:pt idx="676">
                  <c:v>629.93299999999999</c:v>
                </c:pt>
                <c:pt idx="677">
                  <c:v>630.54399999999998</c:v>
                </c:pt>
                <c:pt idx="678">
                  <c:v>631.76400000000001</c:v>
                </c:pt>
                <c:pt idx="679">
                  <c:v>632.375</c:v>
                </c:pt>
                <c:pt idx="680">
                  <c:v>632.98500000000001</c:v>
                </c:pt>
                <c:pt idx="681">
                  <c:v>634.20600000000002</c:v>
                </c:pt>
                <c:pt idx="682">
                  <c:v>634.81600000000003</c:v>
                </c:pt>
                <c:pt idx="683">
                  <c:v>636.03700000000003</c:v>
                </c:pt>
                <c:pt idx="684">
                  <c:v>636.64800000000002</c:v>
                </c:pt>
                <c:pt idx="685">
                  <c:v>637.86800000000005</c:v>
                </c:pt>
                <c:pt idx="686">
                  <c:v>638.47900000000004</c:v>
                </c:pt>
                <c:pt idx="687">
                  <c:v>639.70000000000005</c:v>
                </c:pt>
                <c:pt idx="688">
                  <c:v>641.53099999999995</c:v>
                </c:pt>
                <c:pt idx="689">
                  <c:v>642.14099999999996</c:v>
                </c:pt>
                <c:pt idx="690">
                  <c:v>643.36199999999997</c:v>
                </c:pt>
                <c:pt idx="691">
                  <c:v>643.97199999999998</c:v>
                </c:pt>
                <c:pt idx="692">
                  <c:v>645.19299999999998</c:v>
                </c:pt>
                <c:pt idx="693">
                  <c:v>645.80399999999997</c:v>
                </c:pt>
                <c:pt idx="694">
                  <c:v>647.024</c:v>
                </c:pt>
                <c:pt idx="695">
                  <c:v>647.63499999999999</c:v>
                </c:pt>
                <c:pt idx="696">
                  <c:v>648.85599999999999</c:v>
                </c:pt>
                <c:pt idx="697">
                  <c:v>649.46600000000001</c:v>
                </c:pt>
                <c:pt idx="698">
                  <c:v>650.07600000000002</c:v>
                </c:pt>
                <c:pt idx="699">
                  <c:v>651.29700000000003</c:v>
                </c:pt>
                <c:pt idx="700">
                  <c:v>651.90800000000002</c:v>
                </c:pt>
                <c:pt idx="701">
                  <c:v>653.12800000000004</c:v>
                </c:pt>
                <c:pt idx="702">
                  <c:v>653.73900000000003</c:v>
                </c:pt>
                <c:pt idx="703">
                  <c:v>654.96</c:v>
                </c:pt>
                <c:pt idx="704">
                  <c:v>655.57</c:v>
                </c:pt>
                <c:pt idx="705">
                  <c:v>656.79100000000005</c:v>
                </c:pt>
                <c:pt idx="706">
                  <c:v>657.40099999999995</c:v>
                </c:pt>
                <c:pt idx="707">
                  <c:v>658.62199999999996</c:v>
                </c:pt>
                <c:pt idx="708">
                  <c:v>659.23199999999997</c:v>
                </c:pt>
                <c:pt idx="709">
                  <c:v>660.45299999999997</c:v>
                </c:pt>
                <c:pt idx="710">
                  <c:v>661.06399999999996</c:v>
                </c:pt>
                <c:pt idx="711">
                  <c:v>662.28399999999999</c:v>
                </c:pt>
                <c:pt idx="712">
                  <c:v>662.89499999999998</c:v>
                </c:pt>
                <c:pt idx="713">
                  <c:v>664.11599999999999</c:v>
                </c:pt>
                <c:pt idx="714">
                  <c:v>664.726</c:v>
                </c:pt>
                <c:pt idx="715">
                  <c:v>665.947</c:v>
                </c:pt>
                <c:pt idx="716">
                  <c:v>666.55700000000002</c:v>
                </c:pt>
                <c:pt idx="717">
                  <c:v>667.77800000000002</c:v>
                </c:pt>
                <c:pt idx="718">
                  <c:v>668.38800000000003</c:v>
                </c:pt>
                <c:pt idx="719">
                  <c:v>668.99900000000002</c:v>
                </c:pt>
                <c:pt idx="720">
                  <c:v>670.22</c:v>
                </c:pt>
                <c:pt idx="721">
                  <c:v>670.83</c:v>
                </c:pt>
                <c:pt idx="722">
                  <c:v>672.05100000000004</c:v>
                </c:pt>
                <c:pt idx="723">
                  <c:v>672.66099999999994</c:v>
                </c:pt>
                <c:pt idx="724">
                  <c:v>674.49199999999996</c:v>
                </c:pt>
                <c:pt idx="725">
                  <c:v>675.71299999999997</c:v>
                </c:pt>
                <c:pt idx="726">
                  <c:v>676.32399999999996</c:v>
                </c:pt>
                <c:pt idx="727">
                  <c:v>677.54399999999998</c:v>
                </c:pt>
                <c:pt idx="728">
                  <c:v>678.15499999999997</c:v>
                </c:pt>
                <c:pt idx="729">
                  <c:v>679.37599999999998</c:v>
                </c:pt>
                <c:pt idx="730">
                  <c:v>679.98599999999999</c:v>
                </c:pt>
                <c:pt idx="731">
                  <c:v>681.20699999999999</c:v>
                </c:pt>
                <c:pt idx="732">
                  <c:v>681.81700000000001</c:v>
                </c:pt>
                <c:pt idx="733">
                  <c:v>683.03800000000001</c:v>
                </c:pt>
                <c:pt idx="734">
                  <c:v>683.64800000000002</c:v>
                </c:pt>
                <c:pt idx="735">
                  <c:v>684.86900000000003</c:v>
                </c:pt>
                <c:pt idx="736">
                  <c:v>685.48</c:v>
                </c:pt>
                <c:pt idx="737">
                  <c:v>686.09</c:v>
                </c:pt>
                <c:pt idx="738">
                  <c:v>687.31100000000004</c:v>
                </c:pt>
                <c:pt idx="739">
                  <c:v>687.92100000000005</c:v>
                </c:pt>
                <c:pt idx="740">
                  <c:v>689.14200000000005</c:v>
                </c:pt>
                <c:pt idx="741">
                  <c:v>689.75199999999995</c:v>
                </c:pt>
                <c:pt idx="742">
                  <c:v>690.97299999999996</c:v>
                </c:pt>
                <c:pt idx="743">
                  <c:v>691.58399999999995</c:v>
                </c:pt>
                <c:pt idx="744">
                  <c:v>692.80399999999997</c:v>
                </c:pt>
                <c:pt idx="745">
                  <c:v>693.41499999999996</c:v>
                </c:pt>
                <c:pt idx="746">
                  <c:v>694.63599999999997</c:v>
                </c:pt>
                <c:pt idx="747">
                  <c:v>695.24599999999998</c:v>
                </c:pt>
                <c:pt idx="748">
                  <c:v>696.46699999999998</c:v>
                </c:pt>
                <c:pt idx="749">
                  <c:v>697.077</c:v>
                </c:pt>
                <c:pt idx="750">
                  <c:v>698.298</c:v>
                </c:pt>
                <c:pt idx="751">
                  <c:v>698.90800000000002</c:v>
                </c:pt>
                <c:pt idx="752">
                  <c:v>700.12900000000002</c:v>
                </c:pt>
                <c:pt idx="753">
                  <c:v>700.74</c:v>
                </c:pt>
                <c:pt idx="754">
                  <c:v>701.96</c:v>
                </c:pt>
                <c:pt idx="755">
                  <c:v>702.57100000000003</c:v>
                </c:pt>
                <c:pt idx="756">
                  <c:v>703.79200000000003</c:v>
                </c:pt>
                <c:pt idx="757">
                  <c:v>704.40200000000004</c:v>
                </c:pt>
                <c:pt idx="758">
                  <c:v>705.01199999999994</c:v>
                </c:pt>
                <c:pt idx="759">
                  <c:v>706.23299999999995</c:v>
                </c:pt>
                <c:pt idx="760">
                  <c:v>706.84400000000005</c:v>
                </c:pt>
                <c:pt idx="761">
                  <c:v>708.06399999999996</c:v>
                </c:pt>
                <c:pt idx="762">
                  <c:v>708.67499999999995</c:v>
                </c:pt>
                <c:pt idx="763">
                  <c:v>709.89599999999996</c:v>
                </c:pt>
                <c:pt idx="764">
                  <c:v>710.50599999999997</c:v>
                </c:pt>
                <c:pt idx="765">
                  <c:v>711.72699999999998</c:v>
                </c:pt>
                <c:pt idx="766">
                  <c:v>712.33699999999999</c:v>
                </c:pt>
                <c:pt idx="767">
                  <c:v>713.55799999999999</c:v>
                </c:pt>
                <c:pt idx="768">
                  <c:v>714.16800000000001</c:v>
                </c:pt>
                <c:pt idx="769">
                  <c:v>715.38900000000001</c:v>
                </c:pt>
                <c:pt idx="770">
                  <c:v>716</c:v>
                </c:pt>
                <c:pt idx="771">
                  <c:v>717.22</c:v>
                </c:pt>
                <c:pt idx="772">
                  <c:v>717.83100000000002</c:v>
                </c:pt>
                <c:pt idx="773">
                  <c:v>719.05200000000002</c:v>
                </c:pt>
                <c:pt idx="774">
                  <c:v>719.66200000000003</c:v>
                </c:pt>
                <c:pt idx="775">
                  <c:v>720.88300000000004</c:v>
                </c:pt>
                <c:pt idx="776">
                  <c:v>721.49300000000005</c:v>
                </c:pt>
                <c:pt idx="777">
                  <c:v>722.10400000000004</c:v>
                </c:pt>
                <c:pt idx="778">
                  <c:v>723.32399999999996</c:v>
                </c:pt>
                <c:pt idx="779">
                  <c:v>723.93499999999995</c:v>
                </c:pt>
                <c:pt idx="780">
                  <c:v>725.15599999999995</c:v>
                </c:pt>
                <c:pt idx="781">
                  <c:v>725.76599999999996</c:v>
                </c:pt>
                <c:pt idx="782">
                  <c:v>726.98699999999997</c:v>
                </c:pt>
                <c:pt idx="783">
                  <c:v>727.59699999999998</c:v>
                </c:pt>
                <c:pt idx="784">
                  <c:v>728.81799999999998</c:v>
                </c:pt>
                <c:pt idx="785">
                  <c:v>729.428</c:v>
                </c:pt>
                <c:pt idx="786">
                  <c:v>730.649</c:v>
                </c:pt>
                <c:pt idx="787">
                  <c:v>731.26</c:v>
                </c:pt>
                <c:pt idx="788">
                  <c:v>732.48</c:v>
                </c:pt>
                <c:pt idx="789">
                  <c:v>733.09100000000001</c:v>
                </c:pt>
                <c:pt idx="790">
                  <c:v>734.31200000000001</c:v>
                </c:pt>
                <c:pt idx="791">
                  <c:v>734.92200000000003</c:v>
                </c:pt>
                <c:pt idx="792">
                  <c:v>736.14300000000003</c:v>
                </c:pt>
                <c:pt idx="793">
                  <c:v>736.75300000000004</c:v>
                </c:pt>
                <c:pt idx="794">
                  <c:v>737.97400000000005</c:v>
                </c:pt>
                <c:pt idx="795">
                  <c:v>738.58399999999995</c:v>
                </c:pt>
                <c:pt idx="796">
                  <c:v>739.80499999999995</c:v>
                </c:pt>
                <c:pt idx="797">
                  <c:v>740.41600000000005</c:v>
                </c:pt>
                <c:pt idx="798">
                  <c:v>741.02599999999995</c:v>
                </c:pt>
                <c:pt idx="799">
                  <c:v>742.24699999999996</c:v>
                </c:pt>
                <c:pt idx="800">
                  <c:v>742.85699999999997</c:v>
                </c:pt>
                <c:pt idx="801">
                  <c:v>744.07799999999997</c:v>
                </c:pt>
                <c:pt idx="802">
                  <c:v>744.68799999999999</c:v>
                </c:pt>
                <c:pt idx="803">
                  <c:v>745.90899999999999</c:v>
                </c:pt>
                <c:pt idx="804">
                  <c:v>746.52</c:v>
                </c:pt>
                <c:pt idx="805">
                  <c:v>747.74</c:v>
                </c:pt>
                <c:pt idx="806">
                  <c:v>748.351</c:v>
                </c:pt>
                <c:pt idx="807">
                  <c:v>749.572</c:v>
                </c:pt>
                <c:pt idx="808">
                  <c:v>750.18200000000002</c:v>
                </c:pt>
                <c:pt idx="809">
                  <c:v>751.40300000000002</c:v>
                </c:pt>
                <c:pt idx="810">
                  <c:v>752.01300000000003</c:v>
                </c:pt>
                <c:pt idx="811">
                  <c:v>753.23400000000004</c:v>
                </c:pt>
                <c:pt idx="812">
                  <c:v>753.84400000000005</c:v>
                </c:pt>
                <c:pt idx="813">
                  <c:v>755.06500000000005</c:v>
                </c:pt>
                <c:pt idx="814">
                  <c:v>755.67600000000004</c:v>
                </c:pt>
                <c:pt idx="815">
                  <c:v>756.89599999999996</c:v>
                </c:pt>
                <c:pt idx="816">
                  <c:v>757.50699999999995</c:v>
                </c:pt>
                <c:pt idx="817">
                  <c:v>758.11699999999996</c:v>
                </c:pt>
                <c:pt idx="818">
                  <c:v>759.33799999999997</c:v>
                </c:pt>
                <c:pt idx="819">
                  <c:v>759.94799999999998</c:v>
                </c:pt>
                <c:pt idx="820">
                  <c:v>761.16899999999998</c:v>
                </c:pt>
                <c:pt idx="821">
                  <c:v>761.78</c:v>
                </c:pt>
                <c:pt idx="822">
                  <c:v>763</c:v>
                </c:pt>
                <c:pt idx="823">
                  <c:v>763.61099999999999</c:v>
                </c:pt>
                <c:pt idx="824">
                  <c:v>764.83199999999999</c:v>
                </c:pt>
                <c:pt idx="825">
                  <c:v>765.44200000000001</c:v>
                </c:pt>
                <c:pt idx="826">
                  <c:v>766.66300000000001</c:v>
                </c:pt>
                <c:pt idx="827">
                  <c:v>767.27300000000002</c:v>
                </c:pt>
                <c:pt idx="828">
                  <c:v>768.49400000000003</c:v>
                </c:pt>
                <c:pt idx="829">
                  <c:v>769.10400000000004</c:v>
                </c:pt>
                <c:pt idx="830">
                  <c:v>770.32500000000005</c:v>
                </c:pt>
                <c:pt idx="831">
                  <c:v>770.93600000000004</c:v>
                </c:pt>
                <c:pt idx="832">
                  <c:v>772.15599999999995</c:v>
                </c:pt>
                <c:pt idx="833">
                  <c:v>772.76700000000005</c:v>
                </c:pt>
                <c:pt idx="834">
                  <c:v>773.98800000000006</c:v>
                </c:pt>
                <c:pt idx="835">
                  <c:v>774.59799999999996</c:v>
                </c:pt>
                <c:pt idx="836">
                  <c:v>775.81899999999996</c:v>
                </c:pt>
                <c:pt idx="837">
                  <c:v>776.42899999999997</c:v>
                </c:pt>
                <c:pt idx="838">
                  <c:v>777.04</c:v>
                </c:pt>
                <c:pt idx="839">
                  <c:v>778.26099999999997</c:v>
                </c:pt>
                <c:pt idx="840">
                  <c:v>778.87099999999998</c:v>
                </c:pt>
                <c:pt idx="841">
                  <c:v>780.09199999999998</c:v>
                </c:pt>
                <c:pt idx="842">
                  <c:v>780.702</c:v>
                </c:pt>
                <c:pt idx="843">
                  <c:v>781.923</c:v>
                </c:pt>
                <c:pt idx="844">
                  <c:v>782.53300000000002</c:v>
                </c:pt>
                <c:pt idx="845">
                  <c:v>783.75400000000002</c:v>
                </c:pt>
                <c:pt idx="846">
                  <c:v>784.36500000000001</c:v>
                </c:pt>
                <c:pt idx="847">
                  <c:v>785.58500000000004</c:v>
                </c:pt>
                <c:pt idx="848">
                  <c:v>786.19600000000003</c:v>
                </c:pt>
                <c:pt idx="849">
                  <c:v>787.41700000000003</c:v>
                </c:pt>
                <c:pt idx="850">
                  <c:v>788.02700000000004</c:v>
                </c:pt>
                <c:pt idx="851">
                  <c:v>789.24800000000005</c:v>
                </c:pt>
                <c:pt idx="852">
                  <c:v>789.85799999999995</c:v>
                </c:pt>
                <c:pt idx="853">
                  <c:v>791.07899999999995</c:v>
                </c:pt>
                <c:pt idx="854">
                  <c:v>791.68899999999996</c:v>
                </c:pt>
                <c:pt idx="855">
                  <c:v>792.91</c:v>
                </c:pt>
                <c:pt idx="856">
                  <c:v>793.52099999999996</c:v>
                </c:pt>
                <c:pt idx="857">
                  <c:v>794.13099999999997</c:v>
                </c:pt>
                <c:pt idx="858">
                  <c:v>795.35199999999998</c:v>
                </c:pt>
                <c:pt idx="859">
                  <c:v>795.96199999999999</c:v>
                </c:pt>
                <c:pt idx="860">
                  <c:v>797.18299999999999</c:v>
                </c:pt>
                <c:pt idx="861">
                  <c:v>797.79300000000001</c:v>
                </c:pt>
                <c:pt idx="862">
                  <c:v>799.01400000000001</c:v>
                </c:pt>
                <c:pt idx="863">
                  <c:v>799.625</c:v>
                </c:pt>
                <c:pt idx="864">
                  <c:v>800.84500000000003</c:v>
                </c:pt>
                <c:pt idx="865">
                  <c:v>801.45600000000002</c:v>
                </c:pt>
                <c:pt idx="866">
                  <c:v>802.67700000000002</c:v>
                </c:pt>
                <c:pt idx="867">
                  <c:v>803.28700000000003</c:v>
                </c:pt>
                <c:pt idx="868">
                  <c:v>804.50800000000004</c:v>
                </c:pt>
                <c:pt idx="869">
                  <c:v>805.11800000000005</c:v>
                </c:pt>
                <c:pt idx="870">
                  <c:v>806.33900000000006</c:v>
                </c:pt>
                <c:pt idx="871">
                  <c:v>806.94899999999996</c:v>
                </c:pt>
                <c:pt idx="872">
                  <c:v>808.17</c:v>
                </c:pt>
                <c:pt idx="873">
                  <c:v>810.00099999999998</c:v>
                </c:pt>
                <c:pt idx="874">
                  <c:v>810.61199999999997</c:v>
                </c:pt>
                <c:pt idx="875">
                  <c:v>811.83299999999997</c:v>
                </c:pt>
                <c:pt idx="876">
                  <c:v>812.44299999999998</c:v>
                </c:pt>
                <c:pt idx="877">
                  <c:v>813.053</c:v>
                </c:pt>
                <c:pt idx="878">
                  <c:v>814.274</c:v>
                </c:pt>
                <c:pt idx="879">
                  <c:v>814.88499999999999</c:v>
                </c:pt>
                <c:pt idx="880">
                  <c:v>816.10500000000002</c:v>
                </c:pt>
                <c:pt idx="881">
                  <c:v>816.71600000000001</c:v>
                </c:pt>
                <c:pt idx="882">
                  <c:v>817.93700000000001</c:v>
                </c:pt>
                <c:pt idx="883">
                  <c:v>818.54700000000003</c:v>
                </c:pt>
                <c:pt idx="884">
                  <c:v>819.76800000000003</c:v>
                </c:pt>
                <c:pt idx="885">
                  <c:v>820.37800000000004</c:v>
                </c:pt>
                <c:pt idx="886">
                  <c:v>821.59900000000005</c:v>
                </c:pt>
                <c:pt idx="887">
                  <c:v>822.20899999999995</c:v>
                </c:pt>
                <c:pt idx="888">
                  <c:v>823.43</c:v>
                </c:pt>
                <c:pt idx="889">
                  <c:v>824.04100000000005</c:v>
                </c:pt>
                <c:pt idx="890">
                  <c:v>825.26099999999997</c:v>
                </c:pt>
                <c:pt idx="891">
                  <c:v>825.87199999999996</c:v>
                </c:pt>
                <c:pt idx="892">
                  <c:v>827.09299999999996</c:v>
                </c:pt>
                <c:pt idx="893">
                  <c:v>827.70299999999997</c:v>
                </c:pt>
                <c:pt idx="894">
                  <c:v>828.92399999999998</c:v>
                </c:pt>
                <c:pt idx="895">
                  <c:v>829.53399999999999</c:v>
                </c:pt>
                <c:pt idx="896">
                  <c:v>830.14499999999998</c:v>
                </c:pt>
                <c:pt idx="897">
                  <c:v>831.36500000000001</c:v>
                </c:pt>
                <c:pt idx="898">
                  <c:v>831.976</c:v>
                </c:pt>
                <c:pt idx="899">
                  <c:v>833.197</c:v>
                </c:pt>
                <c:pt idx="900">
                  <c:v>833.80700000000002</c:v>
                </c:pt>
                <c:pt idx="901">
                  <c:v>835.02800000000002</c:v>
                </c:pt>
                <c:pt idx="902">
                  <c:v>835.63800000000003</c:v>
                </c:pt>
                <c:pt idx="903">
                  <c:v>836.85900000000004</c:v>
                </c:pt>
                <c:pt idx="904">
                  <c:v>837.46900000000005</c:v>
                </c:pt>
                <c:pt idx="905">
                  <c:v>838.69</c:v>
                </c:pt>
                <c:pt idx="906">
                  <c:v>839.30100000000004</c:v>
                </c:pt>
                <c:pt idx="907">
                  <c:v>840.52099999999996</c:v>
                </c:pt>
                <c:pt idx="908">
                  <c:v>841.13199999999995</c:v>
                </c:pt>
                <c:pt idx="909">
                  <c:v>842.35299999999995</c:v>
                </c:pt>
                <c:pt idx="910">
                  <c:v>843.30799999999999</c:v>
                </c:pt>
                <c:pt idx="911">
                  <c:v>844.18399999999997</c:v>
                </c:pt>
                <c:pt idx="912">
                  <c:v>844.79399999999998</c:v>
                </c:pt>
                <c:pt idx="913">
                  <c:v>846.01499999999999</c:v>
                </c:pt>
                <c:pt idx="914">
                  <c:v>846.625</c:v>
                </c:pt>
                <c:pt idx="915">
                  <c:v>847.846</c:v>
                </c:pt>
                <c:pt idx="916">
                  <c:v>848.45699999999999</c:v>
                </c:pt>
                <c:pt idx="917">
                  <c:v>849.06700000000001</c:v>
                </c:pt>
                <c:pt idx="918">
                  <c:v>850.28800000000001</c:v>
                </c:pt>
                <c:pt idx="919">
                  <c:v>850.89800000000002</c:v>
                </c:pt>
                <c:pt idx="920">
                  <c:v>852.11900000000003</c:v>
                </c:pt>
                <c:pt idx="921">
                  <c:v>852.72900000000004</c:v>
                </c:pt>
                <c:pt idx="922">
                  <c:v>854.56100000000004</c:v>
                </c:pt>
                <c:pt idx="923">
                  <c:v>855.78099999999995</c:v>
                </c:pt>
                <c:pt idx="924">
                  <c:v>856.39200000000005</c:v>
                </c:pt>
                <c:pt idx="925">
                  <c:v>857.61300000000006</c:v>
                </c:pt>
                <c:pt idx="926">
                  <c:v>858.22299999999996</c:v>
                </c:pt>
                <c:pt idx="927">
                  <c:v>859.44399999999996</c:v>
                </c:pt>
                <c:pt idx="928">
                  <c:v>860.05399999999997</c:v>
                </c:pt>
                <c:pt idx="929">
                  <c:v>861.27499999999998</c:v>
                </c:pt>
                <c:pt idx="930">
                  <c:v>861.88499999999999</c:v>
                </c:pt>
                <c:pt idx="931">
                  <c:v>863.10599999999999</c:v>
                </c:pt>
                <c:pt idx="932">
                  <c:v>863.71699999999998</c:v>
                </c:pt>
                <c:pt idx="933">
                  <c:v>864.93700000000001</c:v>
                </c:pt>
                <c:pt idx="934">
                  <c:v>865.548</c:v>
                </c:pt>
                <c:pt idx="935">
                  <c:v>866.15800000000002</c:v>
                </c:pt>
                <c:pt idx="936">
                  <c:v>867.37900000000002</c:v>
                </c:pt>
                <c:pt idx="937">
                  <c:v>867.98900000000003</c:v>
                </c:pt>
                <c:pt idx="938">
                  <c:v>869.21</c:v>
                </c:pt>
                <c:pt idx="939">
                  <c:v>869.82100000000003</c:v>
                </c:pt>
                <c:pt idx="940">
                  <c:v>871.04100000000005</c:v>
                </c:pt>
                <c:pt idx="941">
                  <c:v>871.65200000000004</c:v>
                </c:pt>
                <c:pt idx="942">
                  <c:v>872.87300000000005</c:v>
                </c:pt>
                <c:pt idx="943">
                  <c:v>873.48299999999995</c:v>
                </c:pt>
                <c:pt idx="944">
                  <c:v>874.70399999999995</c:v>
                </c:pt>
                <c:pt idx="945">
                  <c:v>875.31399999999996</c:v>
                </c:pt>
                <c:pt idx="946">
                  <c:v>876.53499999999997</c:v>
                </c:pt>
                <c:pt idx="947">
                  <c:v>877.14499999999998</c:v>
                </c:pt>
                <c:pt idx="948">
                  <c:v>878.36599999999999</c:v>
                </c:pt>
                <c:pt idx="949">
                  <c:v>878.97699999999998</c:v>
                </c:pt>
                <c:pt idx="950">
                  <c:v>880.197</c:v>
                </c:pt>
                <c:pt idx="951">
                  <c:v>880.80799999999999</c:v>
                </c:pt>
                <c:pt idx="952">
                  <c:v>882.029</c:v>
                </c:pt>
                <c:pt idx="953">
                  <c:v>882.63900000000001</c:v>
                </c:pt>
                <c:pt idx="954">
                  <c:v>883.86</c:v>
                </c:pt>
                <c:pt idx="955">
                  <c:v>884.47</c:v>
                </c:pt>
                <c:pt idx="956">
                  <c:v>885.08100000000002</c:v>
                </c:pt>
                <c:pt idx="957">
                  <c:v>886.30100000000004</c:v>
                </c:pt>
                <c:pt idx="958">
                  <c:v>886.91200000000003</c:v>
                </c:pt>
                <c:pt idx="959">
                  <c:v>888.13300000000004</c:v>
                </c:pt>
                <c:pt idx="960">
                  <c:v>888.74300000000005</c:v>
                </c:pt>
                <c:pt idx="961">
                  <c:v>889.96400000000006</c:v>
                </c:pt>
                <c:pt idx="962">
                  <c:v>890.57399999999996</c:v>
                </c:pt>
                <c:pt idx="963">
                  <c:v>891.79499999999996</c:v>
                </c:pt>
                <c:pt idx="964">
                  <c:v>892.40499999999997</c:v>
                </c:pt>
                <c:pt idx="965">
                  <c:v>893.62599999999998</c:v>
                </c:pt>
                <c:pt idx="966">
                  <c:v>894.23699999999997</c:v>
                </c:pt>
                <c:pt idx="967">
                  <c:v>895.45699999999999</c:v>
                </c:pt>
                <c:pt idx="968">
                  <c:v>896.06799999999998</c:v>
                </c:pt>
                <c:pt idx="969">
                  <c:v>897.28899999999999</c:v>
                </c:pt>
                <c:pt idx="970">
                  <c:v>897.899</c:v>
                </c:pt>
                <c:pt idx="971">
                  <c:v>899.12</c:v>
                </c:pt>
                <c:pt idx="972">
                  <c:v>899.73</c:v>
                </c:pt>
                <c:pt idx="973">
                  <c:v>900.95100000000002</c:v>
                </c:pt>
                <c:pt idx="974">
                  <c:v>901.56100000000004</c:v>
                </c:pt>
                <c:pt idx="975">
                  <c:v>902.17200000000003</c:v>
                </c:pt>
                <c:pt idx="976">
                  <c:v>903.39300000000003</c:v>
                </c:pt>
                <c:pt idx="977">
                  <c:v>904.00300000000004</c:v>
                </c:pt>
                <c:pt idx="978">
                  <c:v>905.22400000000005</c:v>
                </c:pt>
                <c:pt idx="979">
                  <c:v>905.83399999999995</c:v>
                </c:pt>
                <c:pt idx="980">
                  <c:v>907.05499999999995</c:v>
                </c:pt>
                <c:pt idx="981">
                  <c:v>907.66499999999996</c:v>
                </c:pt>
                <c:pt idx="982">
                  <c:v>908.88599999999997</c:v>
                </c:pt>
                <c:pt idx="983">
                  <c:v>909.49699999999996</c:v>
                </c:pt>
                <c:pt idx="984">
                  <c:v>910.71699999999998</c:v>
                </c:pt>
                <c:pt idx="985">
                  <c:v>911.32799999999997</c:v>
                </c:pt>
                <c:pt idx="986">
                  <c:v>912.54899999999998</c:v>
                </c:pt>
                <c:pt idx="987">
                  <c:v>913.15899999999999</c:v>
                </c:pt>
                <c:pt idx="988">
                  <c:v>914.38</c:v>
                </c:pt>
                <c:pt idx="989">
                  <c:v>914.99</c:v>
                </c:pt>
                <c:pt idx="990">
                  <c:v>916.21100000000001</c:v>
                </c:pt>
                <c:pt idx="991">
                  <c:v>916.82100000000003</c:v>
                </c:pt>
                <c:pt idx="992">
                  <c:v>918.04200000000003</c:v>
                </c:pt>
                <c:pt idx="993">
                  <c:v>918.65300000000002</c:v>
                </c:pt>
                <c:pt idx="994">
                  <c:v>919.87300000000005</c:v>
                </c:pt>
                <c:pt idx="995">
                  <c:v>920.48400000000004</c:v>
                </c:pt>
                <c:pt idx="996">
                  <c:v>921.09400000000005</c:v>
                </c:pt>
                <c:pt idx="997">
                  <c:v>922.31500000000005</c:v>
                </c:pt>
                <c:pt idx="998">
                  <c:v>922.92499999999995</c:v>
                </c:pt>
                <c:pt idx="999">
                  <c:v>924.14599999999996</c:v>
                </c:pt>
                <c:pt idx="1000">
                  <c:v>924.75699999999995</c:v>
                </c:pt>
                <c:pt idx="1001">
                  <c:v>925.97699999999998</c:v>
                </c:pt>
                <c:pt idx="1002">
                  <c:v>926.58799999999997</c:v>
                </c:pt>
                <c:pt idx="1003">
                  <c:v>927.80899999999997</c:v>
                </c:pt>
                <c:pt idx="1004">
                  <c:v>928.41899999999998</c:v>
                </c:pt>
                <c:pt idx="1005">
                  <c:v>929.64</c:v>
                </c:pt>
                <c:pt idx="1006">
                  <c:v>930.25</c:v>
                </c:pt>
                <c:pt idx="1007">
                  <c:v>931.471</c:v>
                </c:pt>
                <c:pt idx="1008">
                  <c:v>932.08100000000002</c:v>
                </c:pt>
                <c:pt idx="1009">
                  <c:v>933.30200000000002</c:v>
                </c:pt>
                <c:pt idx="1010">
                  <c:v>933.91300000000001</c:v>
                </c:pt>
                <c:pt idx="1011">
                  <c:v>935.13300000000004</c:v>
                </c:pt>
                <c:pt idx="1012">
                  <c:v>935.74400000000003</c:v>
                </c:pt>
                <c:pt idx="1013">
                  <c:v>936.96500000000003</c:v>
                </c:pt>
                <c:pt idx="1014">
                  <c:v>937.57500000000005</c:v>
                </c:pt>
                <c:pt idx="1015">
                  <c:v>938.18499999999995</c:v>
                </c:pt>
                <c:pt idx="1016">
                  <c:v>939.40599999999995</c:v>
                </c:pt>
                <c:pt idx="1017">
                  <c:v>940.01700000000005</c:v>
                </c:pt>
                <c:pt idx="1018">
                  <c:v>941.23699999999997</c:v>
                </c:pt>
                <c:pt idx="1019">
                  <c:v>941.84799999999996</c:v>
                </c:pt>
                <c:pt idx="1020">
                  <c:v>943.06899999999996</c:v>
                </c:pt>
                <c:pt idx="1021">
                  <c:v>943.67899999999997</c:v>
                </c:pt>
                <c:pt idx="1022">
                  <c:v>944.9</c:v>
                </c:pt>
                <c:pt idx="1023">
                  <c:v>945.51</c:v>
                </c:pt>
                <c:pt idx="1024">
                  <c:v>946.73099999999999</c:v>
                </c:pt>
                <c:pt idx="1025">
                  <c:v>947.34100000000001</c:v>
                </c:pt>
                <c:pt idx="1026">
                  <c:v>948.56200000000001</c:v>
                </c:pt>
                <c:pt idx="1027">
                  <c:v>949.173</c:v>
                </c:pt>
                <c:pt idx="1028">
                  <c:v>950.39300000000003</c:v>
                </c:pt>
                <c:pt idx="1029">
                  <c:v>951.00400000000002</c:v>
                </c:pt>
                <c:pt idx="1030">
                  <c:v>952.22500000000002</c:v>
                </c:pt>
                <c:pt idx="1031">
                  <c:v>952.83500000000004</c:v>
                </c:pt>
                <c:pt idx="1032">
                  <c:v>954.05600000000004</c:v>
                </c:pt>
                <c:pt idx="1033">
                  <c:v>954.66600000000005</c:v>
                </c:pt>
                <c:pt idx="1034">
                  <c:v>955.88699999999994</c:v>
                </c:pt>
                <c:pt idx="1035">
                  <c:v>956.49699999999996</c:v>
                </c:pt>
                <c:pt idx="1036">
                  <c:v>957.10799999999995</c:v>
                </c:pt>
                <c:pt idx="1037">
                  <c:v>958.32899999999995</c:v>
                </c:pt>
                <c:pt idx="1038">
                  <c:v>958.93899999999996</c:v>
                </c:pt>
                <c:pt idx="1039">
                  <c:v>960.16</c:v>
                </c:pt>
                <c:pt idx="1040">
                  <c:v>960.77</c:v>
                </c:pt>
                <c:pt idx="1041">
                  <c:v>961.99099999999999</c:v>
                </c:pt>
                <c:pt idx="1042">
                  <c:v>962.601</c:v>
                </c:pt>
                <c:pt idx="1043">
                  <c:v>963.822</c:v>
                </c:pt>
                <c:pt idx="1044">
                  <c:v>964.43299999999999</c:v>
                </c:pt>
                <c:pt idx="1045">
                  <c:v>965.65300000000002</c:v>
                </c:pt>
                <c:pt idx="1046">
                  <c:v>966.26400000000001</c:v>
                </c:pt>
                <c:pt idx="1047">
                  <c:v>967.48500000000001</c:v>
                </c:pt>
                <c:pt idx="1048">
                  <c:v>968.09500000000003</c:v>
                </c:pt>
                <c:pt idx="1049">
                  <c:v>969.31600000000003</c:v>
                </c:pt>
                <c:pt idx="1050">
                  <c:v>969.92600000000004</c:v>
                </c:pt>
                <c:pt idx="1051">
                  <c:v>971.14700000000005</c:v>
                </c:pt>
                <c:pt idx="1052">
                  <c:v>971.75699999999995</c:v>
                </c:pt>
                <c:pt idx="1053">
                  <c:v>972.97799999999995</c:v>
                </c:pt>
                <c:pt idx="1054">
                  <c:v>973.58900000000006</c:v>
                </c:pt>
                <c:pt idx="1055">
                  <c:v>974.19899999999996</c:v>
                </c:pt>
                <c:pt idx="1056">
                  <c:v>975.42</c:v>
                </c:pt>
                <c:pt idx="1057">
                  <c:v>976.03</c:v>
                </c:pt>
                <c:pt idx="1058">
                  <c:v>977.25099999999998</c:v>
                </c:pt>
                <c:pt idx="1059">
                  <c:v>977.86099999999999</c:v>
                </c:pt>
                <c:pt idx="1060">
                  <c:v>979.08199999999999</c:v>
                </c:pt>
                <c:pt idx="1061">
                  <c:v>979.69299999999998</c:v>
                </c:pt>
                <c:pt idx="1062">
                  <c:v>980.91300000000001</c:v>
                </c:pt>
                <c:pt idx="1063">
                  <c:v>981.524</c:v>
                </c:pt>
                <c:pt idx="1064">
                  <c:v>982.745</c:v>
                </c:pt>
                <c:pt idx="1065">
                  <c:v>983.35500000000002</c:v>
                </c:pt>
                <c:pt idx="1066">
                  <c:v>984.57600000000002</c:v>
                </c:pt>
                <c:pt idx="1067">
                  <c:v>985.18600000000004</c:v>
                </c:pt>
                <c:pt idx="1068">
                  <c:v>986.40700000000004</c:v>
                </c:pt>
                <c:pt idx="1069">
                  <c:v>987.01700000000005</c:v>
                </c:pt>
                <c:pt idx="1070">
                  <c:v>988.23800000000006</c:v>
                </c:pt>
                <c:pt idx="1071">
                  <c:v>988.84900000000005</c:v>
                </c:pt>
                <c:pt idx="1072">
                  <c:v>990.06899999999996</c:v>
                </c:pt>
                <c:pt idx="1073">
                  <c:v>990.68</c:v>
                </c:pt>
                <c:pt idx="1074">
                  <c:v>991.90099999999995</c:v>
                </c:pt>
                <c:pt idx="1075">
                  <c:v>992.51099999999997</c:v>
                </c:pt>
                <c:pt idx="1076">
                  <c:v>993.12099999999998</c:v>
                </c:pt>
                <c:pt idx="1077">
                  <c:v>994.34199999999998</c:v>
                </c:pt>
                <c:pt idx="1078">
                  <c:v>994.95299999999997</c:v>
                </c:pt>
                <c:pt idx="1079">
                  <c:v>996.173</c:v>
                </c:pt>
                <c:pt idx="1080">
                  <c:v>996.78399999999999</c:v>
                </c:pt>
                <c:pt idx="1081">
                  <c:v>998.005</c:v>
                </c:pt>
                <c:pt idx="1082">
                  <c:v>998.61500000000001</c:v>
                </c:pt>
                <c:pt idx="1083">
                  <c:v>1007.08</c:v>
                </c:pt>
                <c:pt idx="1084">
                  <c:v>1014.7089999999999</c:v>
                </c:pt>
                <c:pt idx="1085">
                  <c:v>1022.3390000000001</c:v>
                </c:pt>
                <c:pt idx="1086">
                  <c:v>1029.9680000000001</c:v>
                </c:pt>
                <c:pt idx="1087">
                  <c:v>1037.598</c:v>
                </c:pt>
                <c:pt idx="1088">
                  <c:v>1052.856</c:v>
                </c:pt>
                <c:pt idx="1089">
                  <c:v>1060.4860000000001</c:v>
                </c:pt>
                <c:pt idx="1090">
                  <c:v>1068.115</c:v>
                </c:pt>
                <c:pt idx="1091">
                  <c:v>1075.7449999999999</c:v>
                </c:pt>
                <c:pt idx="1092">
                  <c:v>1083.374</c:v>
                </c:pt>
                <c:pt idx="1093">
                  <c:v>1098.633</c:v>
                </c:pt>
                <c:pt idx="1094">
                  <c:v>1106.2619999999999</c:v>
                </c:pt>
                <c:pt idx="1095">
                  <c:v>1113.8920000000001</c:v>
                </c:pt>
                <c:pt idx="1096">
                  <c:v>1121.521</c:v>
                </c:pt>
                <c:pt idx="1097">
                  <c:v>1129.1500000000001</c:v>
                </c:pt>
                <c:pt idx="1098">
                  <c:v>1136.78</c:v>
                </c:pt>
                <c:pt idx="1099">
                  <c:v>1152.039</c:v>
                </c:pt>
                <c:pt idx="1100">
                  <c:v>1159.6679999999999</c:v>
                </c:pt>
                <c:pt idx="1101">
                  <c:v>1167.297</c:v>
                </c:pt>
                <c:pt idx="1102">
                  <c:v>1174.9269999999999</c:v>
                </c:pt>
                <c:pt idx="1103">
                  <c:v>1182.556</c:v>
                </c:pt>
                <c:pt idx="1104">
                  <c:v>1190.1859999999999</c:v>
                </c:pt>
                <c:pt idx="1105">
                  <c:v>1205.444</c:v>
                </c:pt>
                <c:pt idx="1106">
                  <c:v>1213.0740000000001</c:v>
                </c:pt>
                <c:pt idx="1107">
                  <c:v>1220.703</c:v>
                </c:pt>
                <c:pt idx="1108">
                  <c:v>1228.3330000000001</c:v>
                </c:pt>
                <c:pt idx="1109">
                  <c:v>1235.962</c:v>
                </c:pt>
                <c:pt idx="1110">
                  <c:v>1251.221</c:v>
                </c:pt>
                <c:pt idx="1111">
                  <c:v>1258.8499999999999</c:v>
                </c:pt>
                <c:pt idx="1112">
                  <c:v>1266.479</c:v>
                </c:pt>
                <c:pt idx="1113">
                  <c:v>1274.1089999999999</c:v>
                </c:pt>
                <c:pt idx="1114">
                  <c:v>1281.7380000000001</c:v>
                </c:pt>
                <c:pt idx="1115">
                  <c:v>1289.3679999999999</c:v>
                </c:pt>
                <c:pt idx="1116">
                  <c:v>1304.626</c:v>
                </c:pt>
                <c:pt idx="1117">
                  <c:v>1312.2560000000001</c:v>
                </c:pt>
                <c:pt idx="1118">
                  <c:v>1319.885</c:v>
                </c:pt>
                <c:pt idx="1119">
                  <c:v>1327.5150000000001</c:v>
                </c:pt>
                <c:pt idx="1120">
                  <c:v>1335.144</c:v>
                </c:pt>
                <c:pt idx="1121">
                  <c:v>1350.403</c:v>
                </c:pt>
                <c:pt idx="1122">
                  <c:v>1358.0319999999999</c:v>
                </c:pt>
                <c:pt idx="1123">
                  <c:v>1365.662</c:v>
                </c:pt>
                <c:pt idx="1124">
                  <c:v>1373.2909999999999</c:v>
                </c:pt>
                <c:pt idx="1125">
                  <c:v>1380.92</c:v>
                </c:pt>
                <c:pt idx="1126">
                  <c:v>1388.55</c:v>
                </c:pt>
                <c:pt idx="1127">
                  <c:v>1403.809</c:v>
                </c:pt>
                <c:pt idx="1128">
                  <c:v>1411.4380000000001</c:v>
                </c:pt>
                <c:pt idx="1129">
                  <c:v>1419.067</c:v>
                </c:pt>
                <c:pt idx="1130">
                  <c:v>1426.6969999999999</c:v>
                </c:pt>
                <c:pt idx="1131">
                  <c:v>1434.326</c:v>
                </c:pt>
                <c:pt idx="1132">
                  <c:v>1441.9559999999999</c:v>
                </c:pt>
                <c:pt idx="1133">
                  <c:v>1457.2139999999999</c:v>
                </c:pt>
                <c:pt idx="1134">
                  <c:v>1464.8440000000001</c:v>
                </c:pt>
                <c:pt idx="1135">
                  <c:v>1472.473</c:v>
                </c:pt>
                <c:pt idx="1136">
                  <c:v>1480.1030000000001</c:v>
                </c:pt>
                <c:pt idx="1137">
                  <c:v>1487.732</c:v>
                </c:pt>
                <c:pt idx="1138">
                  <c:v>1502.991</c:v>
                </c:pt>
                <c:pt idx="1139">
                  <c:v>1510.62</c:v>
                </c:pt>
                <c:pt idx="1140">
                  <c:v>1518.25</c:v>
                </c:pt>
                <c:pt idx="1141">
                  <c:v>1525.8789999999999</c:v>
                </c:pt>
                <c:pt idx="1142">
                  <c:v>1533.508</c:v>
                </c:pt>
                <c:pt idx="1143">
                  <c:v>1541.1379999999999</c:v>
                </c:pt>
                <c:pt idx="1144">
                  <c:v>1556.396</c:v>
                </c:pt>
                <c:pt idx="1145">
                  <c:v>1564.0260000000001</c:v>
                </c:pt>
                <c:pt idx="1146">
                  <c:v>1571.655</c:v>
                </c:pt>
                <c:pt idx="1147">
                  <c:v>1579.2850000000001</c:v>
                </c:pt>
                <c:pt idx="1148">
                  <c:v>1586.914</c:v>
                </c:pt>
                <c:pt idx="1149">
                  <c:v>1602.173</c:v>
                </c:pt>
                <c:pt idx="1150">
                  <c:v>1609.8019999999999</c:v>
                </c:pt>
                <c:pt idx="1151">
                  <c:v>1617.432</c:v>
                </c:pt>
                <c:pt idx="1152">
                  <c:v>1625.0609999999999</c:v>
                </c:pt>
                <c:pt idx="1153">
                  <c:v>1632.69</c:v>
                </c:pt>
                <c:pt idx="1154">
                  <c:v>1640.32</c:v>
                </c:pt>
                <c:pt idx="1155">
                  <c:v>1655.579</c:v>
                </c:pt>
                <c:pt idx="1156">
                  <c:v>1663.2080000000001</c:v>
                </c:pt>
                <c:pt idx="1157">
                  <c:v>1670.837</c:v>
                </c:pt>
                <c:pt idx="1158">
                  <c:v>1678.4670000000001</c:v>
                </c:pt>
                <c:pt idx="1159">
                  <c:v>1686.096</c:v>
                </c:pt>
                <c:pt idx="1160">
                  <c:v>1701.355</c:v>
                </c:pt>
                <c:pt idx="1161">
                  <c:v>1708.9839999999999</c:v>
                </c:pt>
                <c:pt idx="1162">
                  <c:v>1716.614</c:v>
                </c:pt>
                <c:pt idx="1163">
                  <c:v>1724.2429999999999</c:v>
                </c:pt>
                <c:pt idx="1164">
                  <c:v>1731.873</c:v>
                </c:pt>
                <c:pt idx="1165">
                  <c:v>1739.502</c:v>
                </c:pt>
                <c:pt idx="1166">
                  <c:v>1754.761</c:v>
                </c:pt>
                <c:pt idx="1167">
                  <c:v>1762.39</c:v>
                </c:pt>
                <c:pt idx="1168">
                  <c:v>1770.02</c:v>
                </c:pt>
                <c:pt idx="1169">
                  <c:v>1777.6489999999999</c:v>
                </c:pt>
                <c:pt idx="1170">
                  <c:v>1785.278</c:v>
                </c:pt>
                <c:pt idx="1171">
                  <c:v>1792.9079999999999</c:v>
                </c:pt>
                <c:pt idx="1172">
                  <c:v>1808.1669999999999</c:v>
                </c:pt>
                <c:pt idx="1173">
                  <c:v>1815.796</c:v>
                </c:pt>
                <c:pt idx="1174">
                  <c:v>1823.425</c:v>
                </c:pt>
                <c:pt idx="1175">
                  <c:v>1831.0550000000001</c:v>
                </c:pt>
                <c:pt idx="1176">
                  <c:v>1838.684</c:v>
                </c:pt>
                <c:pt idx="1177">
                  <c:v>1853.943</c:v>
                </c:pt>
                <c:pt idx="1178">
                  <c:v>1861.5719999999999</c:v>
                </c:pt>
                <c:pt idx="1179">
                  <c:v>1869.202</c:v>
                </c:pt>
                <c:pt idx="1180">
                  <c:v>1876.8309999999999</c:v>
                </c:pt>
                <c:pt idx="1181">
                  <c:v>1884.46</c:v>
                </c:pt>
                <c:pt idx="1182">
                  <c:v>1892.09</c:v>
                </c:pt>
                <c:pt idx="1183">
                  <c:v>1907.3489999999999</c:v>
                </c:pt>
                <c:pt idx="1184">
                  <c:v>1914.9780000000001</c:v>
                </c:pt>
                <c:pt idx="1185">
                  <c:v>1922.607</c:v>
                </c:pt>
                <c:pt idx="1186">
                  <c:v>1930.2370000000001</c:v>
                </c:pt>
                <c:pt idx="1187">
                  <c:v>1937.866</c:v>
                </c:pt>
                <c:pt idx="1188">
                  <c:v>1953.125</c:v>
                </c:pt>
                <c:pt idx="1189">
                  <c:v>1960.7539999999999</c:v>
                </c:pt>
                <c:pt idx="1190">
                  <c:v>1968.384</c:v>
                </c:pt>
                <c:pt idx="1191">
                  <c:v>1976.0129999999999</c:v>
                </c:pt>
                <c:pt idx="1192">
                  <c:v>1983.643</c:v>
                </c:pt>
                <c:pt idx="1193">
                  <c:v>1991.2719999999999</c:v>
                </c:pt>
                <c:pt idx="1194">
                  <c:v>2006.5309999999999</c:v>
                </c:pt>
                <c:pt idx="1195">
                  <c:v>2014.16</c:v>
                </c:pt>
                <c:pt idx="1196">
                  <c:v>2021.79</c:v>
                </c:pt>
                <c:pt idx="1197">
                  <c:v>2029.4190000000001</c:v>
                </c:pt>
                <c:pt idx="1198">
                  <c:v>2037.048</c:v>
                </c:pt>
                <c:pt idx="1199">
                  <c:v>2052.3069999999998</c:v>
                </c:pt>
                <c:pt idx="1200">
                  <c:v>2059.9369999999999</c:v>
                </c:pt>
                <c:pt idx="1201">
                  <c:v>2067.5659999999998</c:v>
                </c:pt>
                <c:pt idx="1202">
                  <c:v>2075.1950000000002</c:v>
                </c:pt>
                <c:pt idx="1203">
                  <c:v>2082.8249999999998</c:v>
                </c:pt>
                <c:pt idx="1204">
                  <c:v>2090.4540000000002</c:v>
                </c:pt>
                <c:pt idx="1205">
                  <c:v>2105.7130000000002</c:v>
                </c:pt>
                <c:pt idx="1206">
                  <c:v>2113.3420000000001</c:v>
                </c:pt>
                <c:pt idx="1207">
                  <c:v>2120.9720000000002</c:v>
                </c:pt>
                <c:pt idx="1208">
                  <c:v>2128.6010000000001</c:v>
                </c:pt>
                <c:pt idx="1209">
                  <c:v>2136.23</c:v>
                </c:pt>
                <c:pt idx="1210">
                  <c:v>2143.86</c:v>
                </c:pt>
                <c:pt idx="1211">
                  <c:v>2159.1190000000001</c:v>
                </c:pt>
                <c:pt idx="1212">
                  <c:v>2166.748</c:v>
                </c:pt>
                <c:pt idx="1213">
                  <c:v>2174.377</c:v>
                </c:pt>
                <c:pt idx="1214">
                  <c:v>2182.0070000000001</c:v>
                </c:pt>
                <c:pt idx="1215">
                  <c:v>2189.636</c:v>
                </c:pt>
                <c:pt idx="1216">
                  <c:v>2204.895</c:v>
                </c:pt>
                <c:pt idx="1217">
                  <c:v>2212.5239999999999</c:v>
                </c:pt>
                <c:pt idx="1218">
                  <c:v>2220.154</c:v>
                </c:pt>
                <c:pt idx="1219">
                  <c:v>2227.7829999999999</c:v>
                </c:pt>
                <c:pt idx="1220">
                  <c:v>2235.413</c:v>
                </c:pt>
                <c:pt idx="1221">
                  <c:v>2243.0419999999999</c:v>
                </c:pt>
                <c:pt idx="1222">
                  <c:v>2258.3009999999999</c:v>
                </c:pt>
                <c:pt idx="1223">
                  <c:v>2265.9299999999998</c:v>
                </c:pt>
                <c:pt idx="1224">
                  <c:v>2273.56</c:v>
                </c:pt>
                <c:pt idx="1225">
                  <c:v>2281.1889999999999</c:v>
                </c:pt>
                <c:pt idx="1226">
                  <c:v>2288.8180000000002</c:v>
                </c:pt>
                <c:pt idx="1227">
                  <c:v>2304.0770000000002</c:v>
                </c:pt>
                <c:pt idx="1228">
                  <c:v>2311.7069999999999</c:v>
                </c:pt>
                <c:pt idx="1229">
                  <c:v>2319.3359999999998</c:v>
                </c:pt>
                <c:pt idx="1230">
                  <c:v>2326.9650000000001</c:v>
                </c:pt>
                <c:pt idx="1231">
                  <c:v>2334.5949999999998</c:v>
                </c:pt>
                <c:pt idx="1232">
                  <c:v>2342.2240000000002</c:v>
                </c:pt>
                <c:pt idx="1233">
                  <c:v>2357.4830000000002</c:v>
                </c:pt>
                <c:pt idx="1234">
                  <c:v>2365.1120000000001</c:v>
                </c:pt>
                <c:pt idx="1235">
                  <c:v>2372.7420000000002</c:v>
                </c:pt>
                <c:pt idx="1236">
                  <c:v>2380.3710000000001</c:v>
                </c:pt>
                <c:pt idx="1237">
                  <c:v>2388</c:v>
                </c:pt>
                <c:pt idx="1238">
                  <c:v>2395.63</c:v>
                </c:pt>
                <c:pt idx="1239">
                  <c:v>2410.8890000000001</c:v>
                </c:pt>
                <c:pt idx="1240">
                  <c:v>2418.518</c:v>
                </c:pt>
                <c:pt idx="1241">
                  <c:v>2426.1469999999999</c:v>
                </c:pt>
                <c:pt idx="1242">
                  <c:v>2433.777</c:v>
                </c:pt>
                <c:pt idx="1243">
                  <c:v>2441.4059999999999</c:v>
                </c:pt>
                <c:pt idx="1244">
                  <c:v>2456.665</c:v>
                </c:pt>
                <c:pt idx="1245">
                  <c:v>2464.2939999999999</c:v>
                </c:pt>
                <c:pt idx="1246">
                  <c:v>2471.924</c:v>
                </c:pt>
                <c:pt idx="1247">
                  <c:v>2479.5529999999999</c:v>
                </c:pt>
                <c:pt idx="1248">
                  <c:v>2487.183</c:v>
                </c:pt>
                <c:pt idx="1249">
                  <c:v>2494.8119999999999</c:v>
                </c:pt>
                <c:pt idx="1250">
                  <c:v>2510.0709999999999</c:v>
                </c:pt>
                <c:pt idx="1251">
                  <c:v>2517.6999999999998</c:v>
                </c:pt>
                <c:pt idx="1252">
                  <c:v>2525.33</c:v>
                </c:pt>
                <c:pt idx="1253">
                  <c:v>2532.9589999999998</c:v>
                </c:pt>
                <c:pt idx="1254">
                  <c:v>2540.5880000000002</c:v>
                </c:pt>
                <c:pt idx="1255">
                  <c:v>2555.8470000000002</c:v>
                </c:pt>
                <c:pt idx="1256">
                  <c:v>2563.4769999999999</c:v>
                </c:pt>
                <c:pt idx="1257">
                  <c:v>2571.1060000000002</c:v>
                </c:pt>
                <c:pt idx="1258">
                  <c:v>2578.7350000000001</c:v>
                </c:pt>
                <c:pt idx="1259">
                  <c:v>2586.3649999999998</c:v>
                </c:pt>
                <c:pt idx="1260">
                  <c:v>2593.9940000000001</c:v>
                </c:pt>
                <c:pt idx="1261">
                  <c:v>2609.2530000000002</c:v>
                </c:pt>
                <c:pt idx="1262">
                  <c:v>2616.8820000000001</c:v>
                </c:pt>
                <c:pt idx="1263">
                  <c:v>2624.5120000000002</c:v>
                </c:pt>
                <c:pt idx="1264">
                  <c:v>2632.1410000000001</c:v>
                </c:pt>
                <c:pt idx="1265">
                  <c:v>2639.7710000000002</c:v>
                </c:pt>
                <c:pt idx="1266">
                  <c:v>2655.029</c:v>
                </c:pt>
                <c:pt idx="1267">
                  <c:v>2662.6590000000001</c:v>
                </c:pt>
                <c:pt idx="1268">
                  <c:v>2670.288</c:v>
                </c:pt>
                <c:pt idx="1269">
                  <c:v>2677.9169999999999</c:v>
                </c:pt>
                <c:pt idx="1270">
                  <c:v>2685.547</c:v>
                </c:pt>
                <c:pt idx="1271">
                  <c:v>2693.1759999999999</c:v>
                </c:pt>
                <c:pt idx="1272">
                  <c:v>2708.4349999999999</c:v>
                </c:pt>
                <c:pt idx="1273">
                  <c:v>2716.0639999999999</c:v>
                </c:pt>
                <c:pt idx="1274">
                  <c:v>2723.694</c:v>
                </c:pt>
                <c:pt idx="1275">
                  <c:v>2731.3229999999999</c:v>
                </c:pt>
                <c:pt idx="1276">
                  <c:v>2738.953</c:v>
                </c:pt>
                <c:pt idx="1277">
                  <c:v>2746.5819999999999</c:v>
                </c:pt>
                <c:pt idx="1278">
                  <c:v>2761.8409999999999</c:v>
                </c:pt>
                <c:pt idx="1279">
                  <c:v>2769.47</c:v>
                </c:pt>
                <c:pt idx="1280">
                  <c:v>2777.1</c:v>
                </c:pt>
                <c:pt idx="1281">
                  <c:v>2784.7289999999998</c:v>
                </c:pt>
                <c:pt idx="1282">
                  <c:v>2792.3580000000002</c:v>
                </c:pt>
                <c:pt idx="1283">
                  <c:v>2807.6170000000002</c:v>
                </c:pt>
                <c:pt idx="1284">
                  <c:v>2815.2469999999998</c:v>
                </c:pt>
                <c:pt idx="1285">
                  <c:v>2822.8760000000002</c:v>
                </c:pt>
                <c:pt idx="1286">
                  <c:v>2830.5050000000001</c:v>
                </c:pt>
                <c:pt idx="1287">
                  <c:v>2838.1350000000002</c:v>
                </c:pt>
                <c:pt idx="1288">
                  <c:v>2845.7640000000001</c:v>
                </c:pt>
                <c:pt idx="1289">
                  <c:v>2861.0230000000001</c:v>
                </c:pt>
                <c:pt idx="1290">
                  <c:v>2868.652</c:v>
                </c:pt>
                <c:pt idx="1291">
                  <c:v>2876.2820000000002</c:v>
                </c:pt>
                <c:pt idx="1292">
                  <c:v>2883.9110000000001</c:v>
                </c:pt>
                <c:pt idx="1293">
                  <c:v>2891.5410000000002</c:v>
                </c:pt>
                <c:pt idx="1294">
                  <c:v>2906.799</c:v>
                </c:pt>
                <c:pt idx="1295">
                  <c:v>2914.4290000000001</c:v>
                </c:pt>
                <c:pt idx="1296">
                  <c:v>2922.058</c:v>
                </c:pt>
                <c:pt idx="1297">
                  <c:v>2929.6869999999999</c:v>
                </c:pt>
                <c:pt idx="1298">
                  <c:v>2937.317</c:v>
                </c:pt>
                <c:pt idx="1299">
                  <c:v>2944.9459999999999</c:v>
                </c:pt>
                <c:pt idx="1300">
                  <c:v>2960.2049999999999</c:v>
                </c:pt>
                <c:pt idx="1301">
                  <c:v>2967.8339999999998</c:v>
                </c:pt>
                <c:pt idx="1302">
                  <c:v>2975.4639999999999</c:v>
                </c:pt>
                <c:pt idx="1303">
                  <c:v>2983.0929999999998</c:v>
                </c:pt>
                <c:pt idx="1304">
                  <c:v>2990.723</c:v>
                </c:pt>
                <c:pt idx="1305">
                  <c:v>2998.3519999999999</c:v>
                </c:pt>
                <c:pt idx="1306">
                  <c:v>3013.6109999999999</c:v>
                </c:pt>
                <c:pt idx="1307">
                  <c:v>3021.24</c:v>
                </c:pt>
                <c:pt idx="1308">
                  <c:v>3028.87</c:v>
                </c:pt>
                <c:pt idx="1309">
                  <c:v>3036.4989999999998</c:v>
                </c:pt>
                <c:pt idx="1310">
                  <c:v>3044.1280000000002</c:v>
                </c:pt>
                <c:pt idx="1311">
                  <c:v>3059.3870000000002</c:v>
                </c:pt>
                <c:pt idx="1312">
                  <c:v>3067.0169999999998</c:v>
                </c:pt>
                <c:pt idx="1313">
                  <c:v>3074.6460000000002</c:v>
                </c:pt>
                <c:pt idx="1314">
                  <c:v>3082.2750000000001</c:v>
                </c:pt>
                <c:pt idx="1315">
                  <c:v>3089.9050000000002</c:v>
                </c:pt>
                <c:pt idx="1316">
                  <c:v>3097.5340000000001</c:v>
                </c:pt>
                <c:pt idx="1317">
                  <c:v>3112.7930000000001</c:v>
                </c:pt>
                <c:pt idx="1318">
                  <c:v>3120.422</c:v>
                </c:pt>
                <c:pt idx="1319">
                  <c:v>3128.0520000000001</c:v>
                </c:pt>
                <c:pt idx="1320">
                  <c:v>3135.681</c:v>
                </c:pt>
                <c:pt idx="1321">
                  <c:v>3143.3110000000001</c:v>
                </c:pt>
                <c:pt idx="1322">
                  <c:v>3158.569</c:v>
                </c:pt>
                <c:pt idx="1323">
                  <c:v>3166.1990000000001</c:v>
                </c:pt>
                <c:pt idx="1324">
                  <c:v>3173.828</c:v>
                </c:pt>
                <c:pt idx="1325">
                  <c:v>3181.4580000000001</c:v>
                </c:pt>
                <c:pt idx="1326">
                  <c:v>3189.087</c:v>
                </c:pt>
                <c:pt idx="1327">
                  <c:v>3196.7159999999999</c:v>
                </c:pt>
                <c:pt idx="1328">
                  <c:v>3211.9749999999999</c:v>
                </c:pt>
                <c:pt idx="1329">
                  <c:v>3219.6039999999998</c:v>
                </c:pt>
                <c:pt idx="1330">
                  <c:v>3227.2339999999999</c:v>
                </c:pt>
                <c:pt idx="1331">
                  <c:v>3234.8629999999998</c:v>
                </c:pt>
                <c:pt idx="1332">
                  <c:v>3242.4929999999999</c:v>
                </c:pt>
                <c:pt idx="1333">
                  <c:v>3257.7510000000002</c:v>
                </c:pt>
                <c:pt idx="1334">
                  <c:v>3265.3809999999999</c:v>
                </c:pt>
                <c:pt idx="1335">
                  <c:v>3273.01</c:v>
                </c:pt>
                <c:pt idx="1336">
                  <c:v>3280.64</c:v>
                </c:pt>
                <c:pt idx="1337">
                  <c:v>3288.2689999999998</c:v>
                </c:pt>
                <c:pt idx="1338">
                  <c:v>3295.8980000000001</c:v>
                </c:pt>
                <c:pt idx="1339">
                  <c:v>3311.1570000000002</c:v>
                </c:pt>
                <c:pt idx="1340">
                  <c:v>3318.7869999999998</c:v>
                </c:pt>
                <c:pt idx="1341">
                  <c:v>3326.4160000000002</c:v>
                </c:pt>
                <c:pt idx="1342">
                  <c:v>3334.0450000000001</c:v>
                </c:pt>
                <c:pt idx="1343">
                  <c:v>3341.6750000000002</c:v>
                </c:pt>
                <c:pt idx="1344">
                  <c:v>3349.3040000000001</c:v>
                </c:pt>
                <c:pt idx="1345">
                  <c:v>3364.5630000000001</c:v>
                </c:pt>
                <c:pt idx="1346">
                  <c:v>3372.192</c:v>
                </c:pt>
                <c:pt idx="1347">
                  <c:v>3379.8220000000001</c:v>
                </c:pt>
                <c:pt idx="1348">
                  <c:v>3387.451</c:v>
                </c:pt>
                <c:pt idx="1349">
                  <c:v>3395.0810000000001</c:v>
                </c:pt>
                <c:pt idx="1350">
                  <c:v>3410.3389999999999</c:v>
                </c:pt>
                <c:pt idx="1351">
                  <c:v>3417.9690000000001</c:v>
                </c:pt>
                <c:pt idx="1352">
                  <c:v>3425.598</c:v>
                </c:pt>
                <c:pt idx="1353">
                  <c:v>3433.2280000000001</c:v>
                </c:pt>
                <c:pt idx="1354">
                  <c:v>3440.857</c:v>
                </c:pt>
                <c:pt idx="1355">
                  <c:v>3448.4859999999999</c:v>
                </c:pt>
                <c:pt idx="1356">
                  <c:v>3463.7449999999999</c:v>
                </c:pt>
                <c:pt idx="1357">
                  <c:v>3471.375</c:v>
                </c:pt>
                <c:pt idx="1358">
                  <c:v>3479.0039999999999</c:v>
                </c:pt>
                <c:pt idx="1359">
                  <c:v>3486.6329999999998</c:v>
                </c:pt>
                <c:pt idx="1360">
                  <c:v>3494.2629999999999</c:v>
                </c:pt>
                <c:pt idx="1361">
                  <c:v>3509.5210000000002</c:v>
                </c:pt>
                <c:pt idx="1362">
                  <c:v>3517.1509999999998</c:v>
                </c:pt>
                <c:pt idx="1363">
                  <c:v>3524.78</c:v>
                </c:pt>
                <c:pt idx="1364">
                  <c:v>3532.41</c:v>
                </c:pt>
                <c:pt idx="1365">
                  <c:v>3540.0390000000002</c:v>
                </c:pt>
                <c:pt idx="1366">
                  <c:v>3547.6680000000001</c:v>
                </c:pt>
                <c:pt idx="1367">
                  <c:v>3562.9270000000001</c:v>
                </c:pt>
                <c:pt idx="1368">
                  <c:v>3570.5569999999998</c:v>
                </c:pt>
                <c:pt idx="1369">
                  <c:v>3578.1860000000001</c:v>
                </c:pt>
                <c:pt idx="1370">
                  <c:v>3585.8150000000001</c:v>
                </c:pt>
                <c:pt idx="1371">
                  <c:v>3593.4450000000002</c:v>
                </c:pt>
                <c:pt idx="1372">
                  <c:v>3608.7040000000002</c:v>
                </c:pt>
                <c:pt idx="1373">
                  <c:v>3616.3330000000001</c:v>
                </c:pt>
                <c:pt idx="1374">
                  <c:v>3623.962</c:v>
                </c:pt>
                <c:pt idx="1375">
                  <c:v>3631.5920000000001</c:v>
                </c:pt>
                <c:pt idx="1376">
                  <c:v>3639.221</c:v>
                </c:pt>
                <c:pt idx="1377">
                  <c:v>3646.8510000000001</c:v>
                </c:pt>
                <c:pt idx="1378">
                  <c:v>3662.1089999999999</c:v>
                </c:pt>
                <c:pt idx="1379">
                  <c:v>3669.739</c:v>
                </c:pt>
                <c:pt idx="1380">
                  <c:v>3677.3679999999999</c:v>
                </c:pt>
                <c:pt idx="1381">
                  <c:v>3684.998</c:v>
                </c:pt>
                <c:pt idx="1382">
                  <c:v>3692.627</c:v>
                </c:pt>
                <c:pt idx="1383">
                  <c:v>3700.2559999999999</c:v>
                </c:pt>
                <c:pt idx="1384">
                  <c:v>3715.5149999999999</c:v>
                </c:pt>
                <c:pt idx="1385">
                  <c:v>3723.145</c:v>
                </c:pt>
                <c:pt idx="1386">
                  <c:v>3730.7739999999999</c:v>
                </c:pt>
                <c:pt idx="1387">
                  <c:v>3738.4029999999998</c:v>
                </c:pt>
                <c:pt idx="1388">
                  <c:v>3746.0329999999999</c:v>
                </c:pt>
                <c:pt idx="1389">
                  <c:v>3761.2919999999999</c:v>
                </c:pt>
                <c:pt idx="1390">
                  <c:v>3768.9209999999998</c:v>
                </c:pt>
                <c:pt idx="1391">
                  <c:v>3776.55</c:v>
                </c:pt>
                <c:pt idx="1392">
                  <c:v>3784.18</c:v>
                </c:pt>
                <c:pt idx="1393">
                  <c:v>3791.8090000000002</c:v>
                </c:pt>
                <c:pt idx="1394">
                  <c:v>3799.4380000000001</c:v>
                </c:pt>
                <c:pt idx="1395">
                  <c:v>3822.3270000000002</c:v>
                </c:pt>
                <c:pt idx="1396">
                  <c:v>3829.9560000000001</c:v>
                </c:pt>
                <c:pt idx="1397">
                  <c:v>3837.585</c:v>
                </c:pt>
                <c:pt idx="1398">
                  <c:v>3845.2150000000001</c:v>
                </c:pt>
                <c:pt idx="1399">
                  <c:v>3860.4740000000002</c:v>
                </c:pt>
                <c:pt idx="1400">
                  <c:v>3868.1030000000001</c:v>
                </c:pt>
                <c:pt idx="1401">
                  <c:v>3875.732</c:v>
                </c:pt>
                <c:pt idx="1402">
                  <c:v>3883.3620000000001</c:v>
                </c:pt>
                <c:pt idx="1403">
                  <c:v>3890.991</c:v>
                </c:pt>
                <c:pt idx="1404">
                  <c:v>3898.6210000000001</c:v>
                </c:pt>
                <c:pt idx="1405">
                  <c:v>3913.8789999999999</c:v>
                </c:pt>
                <c:pt idx="1406">
                  <c:v>3921.509</c:v>
                </c:pt>
                <c:pt idx="1407">
                  <c:v>3929.1379999999999</c:v>
                </c:pt>
                <c:pt idx="1408">
                  <c:v>3936.768</c:v>
                </c:pt>
                <c:pt idx="1409">
                  <c:v>3944.3969999999999</c:v>
                </c:pt>
                <c:pt idx="1410">
                  <c:v>3952.0259999999998</c:v>
                </c:pt>
                <c:pt idx="1411">
                  <c:v>3967.2849999999999</c:v>
                </c:pt>
                <c:pt idx="1412">
                  <c:v>3974.915</c:v>
                </c:pt>
                <c:pt idx="1413">
                  <c:v>3982.5439999999999</c:v>
                </c:pt>
                <c:pt idx="1414">
                  <c:v>3990.1729999999998</c:v>
                </c:pt>
                <c:pt idx="1415">
                  <c:v>3997.8029999999999</c:v>
                </c:pt>
                <c:pt idx="1416">
                  <c:v>4013.0619999999999</c:v>
                </c:pt>
                <c:pt idx="1417">
                  <c:v>4020.6909999999998</c:v>
                </c:pt>
                <c:pt idx="1418">
                  <c:v>4028.32</c:v>
                </c:pt>
                <c:pt idx="1419">
                  <c:v>4035.95</c:v>
                </c:pt>
                <c:pt idx="1420">
                  <c:v>4043.5790000000002</c:v>
                </c:pt>
                <c:pt idx="1421">
                  <c:v>4051.2080000000001</c:v>
                </c:pt>
                <c:pt idx="1422">
                  <c:v>4066.4670000000001</c:v>
                </c:pt>
                <c:pt idx="1423">
                  <c:v>4074.0970000000002</c:v>
                </c:pt>
                <c:pt idx="1424">
                  <c:v>4081.7260000000001</c:v>
                </c:pt>
                <c:pt idx="1425">
                  <c:v>4089.355</c:v>
                </c:pt>
                <c:pt idx="1426">
                  <c:v>4096.9849999999997</c:v>
                </c:pt>
                <c:pt idx="1427">
                  <c:v>4112.2439999999997</c:v>
                </c:pt>
                <c:pt idx="1428">
                  <c:v>4119.8729999999996</c:v>
                </c:pt>
                <c:pt idx="1429">
                  <c:v>4127.5020000000004</c:v>
                </c:pt>
                <c:pt idx="1430">
                  <c:v>4135.1319999999996</c:v>
                </c:pt>
                <c:pt idx="1431">
                  <c:v>4142.7610000000004</c:v>
                </c:pt>
                <c:pt idx="1432">
                  <c:v>4150.3909999999996</c:v>
                </c:pt>
                <c:pt idx="1433">
                  <c:v>4165.6490000000003</c:v>
                </c:pt>
                <c:pt idx="1434">
                  <c:v>4173.2790000000005</c:v>
                </c:pt>
                <c:pt idx="1435">
                  <c:v>4180.9080000000004</c:v>
                </c:pt>
                <c:pt idx="1436">
                  <c:v>4188.5379999999996</c:v>
                </c:pt>
                <c:pt idx="1437">
                  <c:v>4196.1670000000004</c:v>
                </c:pt>
                <c:pt idx="1438">
                  <c:v>4211.4260000000004</c:v>
                </c:pt>
                <c:pt idx="1439">
                  <c:v>4219.0550000000003</c:v>
                </c:pt>
                <c:pt idx="1440">
                  <c:v>4226.6850000000004</c:v>
                </c:pt>
                <c:pt idx="1441">
                  <c:v>4234.3140000000003</c:v>
                </c:pt>
                <c:pt idx="1442">
                  <c:v>4241.9430000000002</c:v>
                </c:pt>
                <c:pt idx="1443">
                  <c:v>4249.5730000000003</c:v>
                </c:pt>
                <c:pt idx="1444">
                  <c:v>4264.8320000000003</c:v>
                </c:pt>
                <c:pt idx="1445">
                  <c:v>4272.4610000000002</c:v>
                </c:pt>
                <c:pt idx="1446">
                  <c:v>4280.09</c:v>
                </c:pt>
                <c:pt idx="1447">
                  <c:v>4287.72</c:v>
                </c:pt>
                <c:pt idx="1448">
                  <c:v>4295.3490000000002</c:v>
                </c:pt>
                <c:pt idx="1449">
                  <c:v>4302.9790000000003</c:v>
                </c:pt>
                <c:pt idx="1450">
                  <c:v>4318.2370000000001</c:v>
                </c:pt>
                <c:pt idx="1451">
                  <c:v>4325.8670000000002</c:v>
                </c:pt>
                <c:pt idx="1452">
                  <c:v>4333.4960000000001</c:v>
                </c:pt>
                <c:pt idx="1453">
                  <c:v>4341.125</c:v>
                </c:pt>
                <c:pt idx="1454">
                  <c:v>4348.7550000000001</c:v>
                </c:pt>
                <c:pt idx="1455">
                  <c:v>4364.0140000000001</c:v>
                </c:pt>
                <c:pt idx="1456">
                  <c:v>4371.643</c:v>
                </c:pt>
                <c:pt idx="1457">
                  <c:v>4379.2719999999999</c:v>
                </c:pt>
                <c:pt idx="1458">
                  <c:v>4386.902</c:v>
                </c:pt>
                <c:pt idx="1459">
                  <c:v>4394.5309999999999</c:v>
                </c:pt>
                <c:pt idx="1460">
                  <c:v>4402.1610000000001</c:v>
                </c:pt>
                <c:pt idx="1461">
                  <c:v>4417.4189999999999</c:v>
                </c:pt>
                <c:pt idx="1462">
                  <c:v>4425.049</c:v>
                </c:pt>
                <c:pt idx="1463">
                  <c:v>4432.6779999999999</c:v>
                </c:pt>
                <c:pt idx="1464">
                  <c:v>4440.308</c:v>
                </c:pt>
                <c:pt idx="1465">
                  <c:v>4447.9369999999999</c:v>
                </c:pt>
                <c:pt idx="1466">
                  <c:v>4463.1959999999999</c:v>
                </c:pt>
                <c:pt idx="1467">
                  <c:v>4470.8249999999998</c:v>
                </c:pt>
                <c:pt idx="1468">
                  <c:v>4478.4549999999999</c:v>
                </c:pt>
                <c:pt idx="1469">
                  <c:v>4486.0839999999998</c:v>
                </c:pt>
                <c:pt idx="1470">
                  <c:v>4493.7129999999997</c:v>
                </c:pt>
                <c:pt idx="1471">
                  <c:v>4501.3429999999998</c:v>
                </c:pt>
                <c:pt idx="1472">
                  <c:v>4516.6019999999999</c:v>
                </c:pt>
                <c:pt idx="1473">
                  <c:v>4524.2309999999998</c:v>
                </c:pt>
                <c:pt idx="1474">
                  <c:v>4531.8599999999997</c:v>
                </c:pt>
                <c:pt idx="1475">
                  <c:v>4539.49</c:v>
                </c:pt>
                <c:pt idx="1476">
                  <c:v>4547.1189999999997</c:v>
                </c:pt>
                <c:pt idx="1477">
                  <c:v>4562.3779999999997</c:v>
                </c:pt>
                <c:pt idx="1478">
                  <c:v>4570.0069999999996</c:v>
                </c:pt>
                <c:pt idx="1479">
                  <c:v>4577.6369999999997</c:v>
                </c:pt>
                <c:pt idx="1480">
                  <c:v>4585.2659999999996</c:v>
                </c:pt>
                <c:pt idx="1481">
                  <c:v>4592.8959999999997</c:v>
                </c:pt>
                <c:pt idx="1482">
                  <c:v>4600.5249999999996</c:v>
                </c:pt>
                <c:pt idx="1483">
                  <c:v>4615.7839999999997</c:v>
                </c:pt>
                <c:pt idx="1484">
                  <c:v>4623.4129999999996</c:v>
                </c:pt>
                <c:pt idx="1485">
                  <c:v>4631.0420000000004</c:v>
                </c:pt>
                <c:pt idx="1486">
                  <c:v>4638.6719999999996</c:v>
                </c:pt>
                <c:pt idx="1487">
                  <c:v>4646.3010000000004</c:v>
                </c:pt>
                <c:pt idx="1488">
                  <c:v>4653.9309999999996</c:v>
                </c:pt>
                <c:pt idx="1489">
                  <c:v>4669.1890000000003</c:v>
                </c:pt>
                <c:pt idx="1490">
                  <c:v>4676.8190000000004</c:v>
                </c:pt>
                <c:pt idx="1491">
                  <c:v>4684.4480000000003</c:v>
                </c:pt>
                <c:pt idx="1492">
                  <c:v>4692.0780000000004</c:v>
                </c:pt>
                <c:pt idx="1493">
                  <c:v>4699.7070000000003</c:v>
                </c:pt>
                <c:pt idx="1494">
                  <c:v>4714.9660000000003</c:v>
                </c:pt>
                <c:pt idx="1495">
                  <c:v>4722.5950000000003</c:v>
                </c:pt>
                <c:pt idx="1496">
                  <c:v>4730.2250000000004</c:v>
                </c:pt>
                <c:pt idx="1497">
                  <c:v>4737.8540000000003</c:v>
                </c:pt>
                <c:pt idx="1498">
                  <c:v>4745.4830000000002</c:v>
                </c:pt>
                <c:pt idx="1499">
                  <c:v>4753.1130000000003</c:v>
                </c:pt>
                <c:pt idx="1500">
                  <c:v>4768.3720000000003</c:v>
                </c:pt>
                <c:pt idx="1501">
                  <c:v>4776.0010000000002</c:v>
                </c:pt>
                <c:pt idx="1502">
                  <c:v>4783.63</c:v>
                </c:pt>
                <c:pt idx="1503">
                  <c:v>4791.26</c:v>
                </c:pt>
                <c:pt idx="1504">
                  <c:v>4798.8890000000001</c:v>
                </c:pt>
                <c:pt idx="1505">
                  <c:v>4814.1480000000001</c:v>
                </c:pt>
                <c:pt idx="1506">
                  <c:v>4821.777</c:v>
                </c:pt>
                <c:pt idx="1507">
                  <c:v>4829.4070000000002</c:v>
                </c:pt>
                <c:pt idx="1508">
                  <c:v>4837.0360000000001</c:v>
                </c:pt>
                <c:pt idx="1509">
                  <c:v>4844.6660000000002</c:v>
                </c:pt>
                <c:pt idx="1510">
                  <c:v>4852.2950000000001</c:v>
                </c:pt>
                <c:pt idx="1511">
                  <c:v>4867.5540000000001</c:v>
                </c:pt>
                <c:pt idx="1512">
                  <c:v>4875.183</c:v>
                </c:pt>
                <c:pt idx="1513">
                  <c:v>4882.8119999999999</c:v>
                </c:pt>
                <c:pt idx="1514">
                  <c:v>4890.442</c:v>
                </c:pt>
                <c:pt idx="1515">
                  <c:v>4898.0709999999999</c:v>
                </c:pt>
                <c:pt idx="1516">
                  <c:v>4905.701</c:v>
                </c:pt>
                <c:pt idx="1517">
                  <c:v>4920.9589999999998</c:v>
                </c:pt>
                <c:pt idx="1518">
                  <c:v>4928.5889999999999</c:v>
                </c:pt>
                <c:pt idx="1519">
                  <c:v>4936.2179999999998</c:v>
                </c:pt>
                <c:pt idx="1520">
                  <c:v>4943.848</c:v>
                </c:pt>
                <c:pt idx="1521">
                  <c:v>4951.4769999999999</c:v>
                </c:pt>
                <c:pt idx="1522">
                  <c:v>4966.7359999999999</c:v>
                </c:pt>
                <c:pt idx="1523">
                  <c:v>4974.3649999999998</c:v>
                </c:pt>
                <c:pt idx="1524">
                  <c:v>4981.9949999999999</c:v>
                </c:pt>
                <c:pt idx="1525">
                  <c:v>4989.6239999999998</c:v>
                </c:pt>
                <c:pt idx="1526">
                  <c:v>4997.2529999999997</c:v>
                </c:pt>
                <c:pt idx="1527">
                  <c:v>5004.8829999999998</c:v>
                </c:pt>
                <c:pt idx="1528">
                  <c:v>5020.1419999999998</c:v>
                </c:pt>
                <c:pt idx="1529">
                  <c:v>5027.7709999999997</c:v>
                </c:pt>
                <c:pt idx="1530">
                  <c:v>5035.3999999999996</c:v>
                </c:pt>
                <c:pt idx="1531">
                  <c:v>5043.03</c:v>
                </c:pt>
                <c:pt idx="1532">
                  <c:v>5050.6589999999997</c:v>
                </c:pt>
                <c:pt idx="1533">
                  <c:v>5065.9179999999997</c:v>
                </c:pt>
                <c:pt idx="1534">
                  <c:v>5073.5469999999996</c:v>
                </c:pt>
                <c:pt idx="1535">
                  <c:v>5081.1769999999997</c:v>
                </c:pt>
                <c:pt idx="1536">
                  <c:v>5088.8059999999996</c:v>
                </c:pt>
                <c:pt idx="1537">
                  <c:v>5096.4359999999997</c:v>
                </c:pt>
                <c:pt idx="1538">
                  <c:v>5104.0649999999996</c:v>
                </c:pt>
                <c:pt idx="1539">
                  <c:v>5119.3239999999996</c:v>
                </c:pt>
                <c:pt idx="1540">
                  <c:v>5126.9530000000004</c:v>
                </c:pt>
                <c:pt idx="1541">
                  <c:v>5134.5829999999996</c:v>
                </c:pt>
                <c:pt idx="1542">
                  <c:v>5142.2120000000004</c:v>
                </c:pt>
                <c:pt idx="1543">
                  <c:v>5149.8410000000003</c:v>
                </c:pt>
                <c:pt idx="1544">
                  <c:v>5165.1000000000004</c:v>
                </c:pt>
                <c:pt idx="1545">
                  <c:v>5172.7290000000003</c:v>
                </c:pt>
                <c:pt idx="1546">
                  <c:v>5180.3590000000004</c:v>
                </c:pt>
                <c:pt idx="1547">
                  <c:v>5187.9880000000003</c:v>
                </c:pt>
                <c:pt idx="1548">
                  <c:v>5195.6180000000004</c:v>
                </c:pt>
                <c:pt idx="1549">
                  <c:v>5203.2470000000003</c:v>
                </c:pt>
                <c:pt idx="1550">
                  <c:v>5218.5060000000003</c:v>
                </c:pt>
                <c:pt idx="1551">
                  <c:v>5226.1350000000002</c:v>
                </c:pt>
                <c:pt idx="1552">
                  <c:v>5233.7650000000003</c:v>
                </c:pt>
                <c:pt idx="1553">
                  <c:v>5241.3940000000002</c:v>
                </c:pt>
                <c:pt idx="1554">
                  <c:v>5249.0230000000001</c:v>
                </c:pt>
                <c:pt idx="1555">
                  <c:v>5256.6530000000002</c:v>
                </c:pt>
                <c:pt idx="1556">
                  <c:v>5271.9120000000003</c:v>
                </c:pt>
                <c:pt idx="1557">
                  <c:v>5279.5410000000002</c:v>
                </c:pt>
                <c:pt idx="1558">
                  <c:v>5287.17</c:v>
                </c:pt>
                <c:pt idx="1559">
                  <c:v>5294.8</c:v>
                </c:pt>
                <c:pt idx="1560">
                  <c:v>5302.4290000000001</c:v>
                </c:pt>
                <c:pt idx="1561">
                  <c:v>5317.6880000000001</c:v>
                </c:pt>
                <c:pt idx="1562">
                  <c:v>5325.317</c:v>
                </c:pt>
                <c:pt idx="1563">
                  <c:v>5332.9470000000001</c:v>
                </c:pt>
                <c:pt idx="1564">
                  <c:v>5340.576</c:v>
                </c:pt>
                <c:pt idx="1565">
                  <c:v>5348.2060000000001</c:v>
                </c:pt>
                <c:pt idx="1566">
                  <c:v>5355.835</c:v>
                </c:pt>
                <c:pt idx="1567">
                  <c:v>5371.0940000000001</c:v>
                </c:pt>
                <c:pt idx="1568">
                  <c:v>5378.723</c:v>
                </c:pt>
                <c:pt idx="1569">
                  <c:v>5386.3530000000001</c:v>
                </c:pt>
                <c:pt idx="1570">
                  <c:v>5393.982</c:v>
                </c:pt>
                <c:pt idx="1571">
                  <c:v>5401.6109999999999</c:v>
                </c:pt>
                <c:pt idx="1572">
                  <c:v>5416.87</c:v>
                </c:pt>
                <c:pt idx="1573">
                  <c:v>5424.5</c:v>
                </c:pt>
                <c:pt idx="1574">
                  <c:v>5432.1289999999999</c:v>
                </c:pt>
                <c:pt idx="1575">
                  <c:v>5439.7579999999998</c:v>
                </c:pt>
                <c:pt idx="1576">
                  <c:v>5447.3879999999999</c:v>
                </c:pt>
                <c:pt idx="1577">
                  <c:v>5455.0169999999998</c:v>
                </c:pt>
                <c:pt idx="1578">
                  <c:v>5470.2759999999998</c:v>
                </c:pt>
                <c:pt idx="1579">
                  <c:v>5477.9049999999997</c:v>
                </c:pt>
                <c:pt idx="1580">
                  <c:v>5485.5349999999999</c:v>
                </c:pt>
                <c:pt idx="1581">
                  <c:v>5493.1639999999998</c:v>
                </c:pt>
                <c:pt idx="1582">
                  <c:v>5500.7929999999997</c:v>
                </c:pt>
                <c:pt idx="1583">
                  <c:v>5508.4229999999998</c:v>
                </c:pt>
                <c:pt idx="1584">
                  <c:v>5523.6819999999998</c:v>
                </c:pt>
                <c:pt idx="1585">
                  <c:v>5531.3109999999997</c:v>
                </c:pt>
                <c:pt idx="1586">
                  <c:v>5538.94</c:v>
                </c:pt>
                <c:pt idx="1587">
                  <c:v>5546.57</c:v>
                </c:pt>
                <c:pt idx="1588">
                  <c:v>5554.1989999999996</c:v>
                </c:pt>
                <c:pt idx="1589">
                  <c:v>5569.4579999999996</c:v>
                </c:pt>
                <c:pt idx="1590">
                  <c:v>5577.0870000000004</c:v>
                </c:pt>
                <c:pt idx="1591">
                  <c:v>5584.7169999999996</c:v>
                </c:pt>
                <c:pt idx="1592">
                  <c:v>5592.3459999999995</c:v>
                </c:pt>
                <c:pt idx="1593">
                  <c:v>5599.9759999999997</c:v>
                </c:pt>
                <c:pt idx="1594">
                  <c:v>5607.6049999999996</c:v>
                </c:pt>
                <c:pt idx="1595">
                  <c:v>5622.8639999999996</c:v>
                </c:pt>
                <c:pt idx="1596">
                  <c:v>5630.4930000000004</c:v>
                </c:pt>
                <c:pt idx="1597">
                  <c:v>5638.1229999999996</c:v>
                </c:pt>
                <c:pt idx="1598">
                  <c:v>5645.7520000000004</c:v>
                </c:pt>
                <c:pt idx="1599">
                  <c:v>5653.3810000000003</c:v>
                </c:pt>
                <c:pt idx="1600">
                  <c:v>5668.64</c:v>
                </c:pt>
                <c:pt idx="1601">
                  <c:v>5676.27</c:v>
                </c:pt>
                <c:pt idx="1602">
                  <c:v>5683.8990000000003</c:v>
                </c:pt>
                <c:pt idx="1603">
                  <c:v>5691.5280000000002</c:v>
                </c:pt>
                <c:pt idx="1604">
                  <c:v>5699.1580000000004</c:v>
                </c:pt>
                <c:pt idx="1605">
                  <c:v>5706.7870000000003</c:v>
                </c:pt>
                <c:pt idx="1606">
                  <c:v>5722.0460000000003</c:v>
                </c:pt>
                <c:pt idx="1607">
                  <c:v>5729.6750000000002</c:v>
                </c:pt>
                <c:pt idx="1608">
                  <c:v>5737.3050000000003</c:v>
                </c:pt>
                <c:pt idx="1609">
                  <c:v>5744.9340000000002</c:v>
                </c:pt>
                <c:pt idx="1610">
                  <c:v>5752.5630000000001</c:v>
                </c:pt>
                <c:pt idx="1611">
                  <c:v>5767.8220000000001</c:v>
                </c:pt>
                <c:pt idx="1612">
                  <c:v>5775.4520000000002</c:v>
                </c:pt>
                <c:pt idx="1613">
                  <c:v>5783.0810000000001</c:v>
                </c:pt>
                <c:pt idx="1614">
                  <c:v>5790.71</c:v>
                </c:pt>
                <c:pt idx="1615">
                  <c:v>5798.34</c:v>
                </c:pt>
                <c:pt idx="1616">
                  <c:v>5805.9690000000001</c:v>
                </c:pt>
                <c:pt idx="1617">
                  <c:v>5821.2280000000001</c:v>
                </c:pt>
                <c:pt idx="1618">
                  <c:v>5828.857</c:v>
                </c:pt>
                <c:pt idx="1619">
                  <c:v>5836.4870000000001</c:v>
                </c:pt>
                <c:pt idx="1620">
                  <c:v>5844.116</c:v>
                </c:pt>
                <c:pt idx="1621">
                  <c:v>5851.7460000000001</c:v>
                </c:pt>
                <c:pt idx="1622">
                  <c:v>5859.375</c:v>
                </c:pt>
                <c:pt idx="1623">
                  <c:v>5874.634</c:v>
                </c:pt>
                <c:pt idx="1624">
                  <c:v>5882.2629999999999</c:v>
                </c:pt>
                <c:pt idx="1625">
                  <c:v>5889.893</c:v>
                </c:pt>
                <c:pt idx="1626">
                  <c:v>5897.5219999999999</c:v>
                </c:pt>
                <c:pt idx="1627">
                  <c:v>5905.1509999999998</c:v>
                </c:pt>
                <c:pt idx="1628">
                  <c:v>5920.41</c:v>
                </c:pt>
                <c:pt idx="1629">
                  <c:v>5928.04</c:v>
                </c:pt>
                <c:pt idx="1630">
                  <c:v>5935.6689999999999</c:v>
                </c:pt>
                <c:pt idx="1631">
                  <c:v>5943.2979999999998</c:v>
                </c:pt>
                <c:pt idx="1632">
                  <c:v>5950.9279999999999</c:v>
                </c:pt>
                <c:pt idx="1633">
                  <c:v>5958.5569999999998</c:v>
                </c:pt>
                <c:pt idx="1634">
                  <c:v>5973.8159999999998</c:v>
                </c:pt>
                <c:pt idx="1635">
                  <c:v>5981.4449999999997</c:v>
                </c:pt>
                <c:pt idx="1636">
                  <c:v>5989.0749999999998</c:v>
                </c:pt>
                <c:pt idx="1637">
                  <c:v>5996.7039999999997</c:v>
                </c:pt>
                <c:pt idx="1638">
                  <c:v>6004.3329999999996</c:v>
                </c:pt>
                <c:pt idx="1639">
                  <c:v>6019.5919999999996</c:v>
                </c:pt>
                <c:pt idx="1640">
                  <c:v>6027.2219999999998</c:v>
                </c:pt>
                <c:pt idx="1641">
                  <c:v>6034.8509999999997</c:v>
                </c:pt>
                <c:pt idx="1642">
                  <c:v>6042.48</c:v>
                </c:pt>
                <c:pt idx="1643">
                  <c:v>6050.11</c:v>
                </c:pt>
                <c:pt idx="1644">
                  <c:v>6057.7389999999996</c:v>
                </c:pt>
                <c:pt idx="1645">
                  <c:v>6072.9979999999996</c:v>
                </c:pt>
                <c:pt idx="1646">
                  <c:v>6080.6270000000004</c:v>
                </c:pt>
                <c:pt idx="1647">
                  <c:v>6088.2569999999996</c:v>
                </c:pt>
                <c:pt idx="1648">
                  <c:v>6095.8860000000004</c:v>
                </c:pt>
                <c:pt idx="1649">
                  <c:v>6103.5159999999996</c:v>
                </c:pt>
                <c:pt idx="1650">
                  <c:v>6118.7740000000003</c:v>
                </c:pt>
                <c:pt idx="1651">
                  <c:v>6126.4040000000005</c:v>
                </c:pt>
                <c:pt idx="1652">
                  <c:v>6134.0330000000004</c:v>
                </c:pt>
                <c:pt idx="1653">
                  <c:v>6141.6629999999996</c:v>
                </c:pt>
                <c:pt idx="1654">
                  <c:v>6149.2920000000004</c:v>
                </c:pt>
                <c:pt idx="1655">
                  <c:v>6156.9210000000003</c:v>
                </c:pt>
                <c:pt idx="1656">
                  <c:v>6172.18</c:v>
                </c:pt>
                <c:pt idx="1657">
                  <c:v>6179.81</c:v>
                </c:pt>
                <c:pt idx="1658">
                  <c:v>6187.4390000000003</c:v>
                </c:pt>
                <c:pt idx="1659">
                  <c:v>6195.0680000000002</c:v>
                </c:pt>
                <c:pt idx="1660">
                  <c:v>6202.6980000000003</c:v>
                </c:pt>
                <c:pt idx="1661">
                  <c:v>6210.3270000000002</c:v>
                </c:pt>
                <c:pt idx="1662">
                  <c:v>6225.5860000000002</c:v>
                </c:pt>
                <c:pt idx="1663">
                  <c:v>6233.2150000000001</c:v>
                </c:pt>
                <c:pt idx="1664">
                  <c:v>6240.8450000000003</c:v>
                </c:pt>
                <c:pt idx="1665">
                  <c:v>6248.4740000000002</c:v>
                </c:pt>
                <c:pt idx="1666">
                  <c:v>6256.1040000000003</c:v>
                </c:pt>
                <c:pt idx="1667">
                  <c:v>6271.3620000000001</c:v>
                </c:pt>
                <c:pt idx="1668">
                  <c:v>6278.9920000000002</c:v>
                </c:pt>
                <c:pt idx="1669">
                  <c:v>6286.6210000000001</c:v>
                </c:pt>
                <c:pt idx="1670">
                  <c:v>6294.25</c:v>
                </c:pt>
                <c:pt idx="1671">
                  <c:v>6301.88</c:v>
                </c:pt>
                <c:pt idx="1672">
                  <c:v>6309.509</c:v>
                </c:pt>
                <c:pt idx="1673">
                  <c:v>6324.768</c:v>
                </c:pt>
                <c:pt idx="1674">
                  <c:v>6332.3969999999999</c:v>
                </c:pt>
                <c:pt idx="1675">
                  <c:v>6340.027</c:v>
                </c:pt>
                <c:pt idx="1676">
                  <c:v>6347.6559999999999</c:v>
                </c:pt>
                <c:pt idx="1677">
                  <c:v>6355.2860000000001</c:v>
                </c:pt>
                <c:pt idx="1678">
                  <c:v>6370.5439999999999</c:v>
                </c:pt>
                <c:pt idx="1679">
                  <c:v>6378.174</c:v>
                </c:pt>
                <c:pt idx="1680">
                  <c:v>6385.8029999999999</c:v>
                </c:pt>
                <c:pt idx="1681">
                  <c:v>6393.433</c:v>
                </c:pt>
                <c:pt idx="1682">
                  <c:v>6401.0619999999999</c:v>
                </c:pt>
                <c:pt idx="1683">
                  <c:v>6408.6909999999998</c:v>
                </c:pt>
                <c:pt idx="1684">
                  <c:v>6423.95</c:v>
                </c:pt>
                <c:pt idx="1685">
                  <c:v>6431.58</c:v>
                </c:pt>
                <c:pt idx="1686">
                  <c:v>6439.2089999999998</c:v>
                </c:pt>
                <c:pt idx="1687">
                  <c:v>6446.8379999999997</c:v>
                </c:pt>
                <c:pt idx="1688">
                  <c:v>6454.4679999999998</c:v>
                </c:pt>
                <c:pt idx="1689">
                  <c:v>6462.0969999999998</c:v>
                </c:pt>
                <c:pt idx="1690">
                  <c:v>6477.3559999999998</c:v>
                </c:pt>
                <c:pt idx="1691">
                  <c:v>6484.9849999999997</c:v>
                </c:pt>
                <c:pt idx="1692">
                  <c:v>6492.6149999999998</c:v>
                </c:pt>
                <c:pt idx="1693">
                  <c:v>6500.2439999999997</c:v>
                </c:pt>
                <c:pt idx="1694">
                  <c:v>6507.8739999999998</c:v>
                </c:pt>
                <c:pt idx="1695">
                  <c:v>6523.1319999999996</c:v>
                </c:pt>
                <c:pt idx="1696">
                  <c:v>6530.7619999999997</c:v>
                </c:pt>
                <c:pt idx="1697">
                  <c:v>6538.3909999999996</c:v>
                </c:pt>
                <c:pt idx="1698">
                  <c:v>6546.0209999999997</c:v>
                </c:pt>
                <c:pt idx="1699">
                  <c:v>6553.65</c:v>
                </c:pt>
                <c:pt idx="1700">
                  <c:v>6561.2790000000005</c:v>
                </c:pt>
                <c:pt idx="1701">
                  <c:v>6576.5379999999996</c:v>
                </c:pt>
                <c:pt idx="1702">
                  <c:v>6584.1670000000004</c:v>
                </c:pt>
                <c:pt idx="1703">
                  <c:v>6591.7969999999996</c:v>
                </c:pt>
                <c:pt idx="1704">
                  <c:v>6599.4260000000004</c:v>
                </c:pt>
                <c:pt idx="1705">
                  <c:v>6607.0559999999996</c:v>
                </c:pt>
                <c:pt idx="1706">
                  <c:v>6622.3140000000003</c:v>
                </c:pt>
                <c:pt idx="1707">
                  <c:v>6629.9440000000004</c:v>
                </c:pt>
                <c:pt idx="1708">
                  <c:v>6637.5730000000003</c:v>
                </c:pt>
                <c:pt idx="1709">
                  <c:v>6645.2030000000004</c:v>
                </c:pt>
                <c:pt idx="1710">
                  <c:v>6652.8320000000003</c:v>
                </c:pt>
                <c:pt idx="1711">
                  <c:v>6660.4610000000002</c:v>
                </c:pt>
                <c:pt idx="1712">
                  <c:v>6675.72</c:v>
                </c:pt>
                <c:pt idx="1713">
                  <c:v>6683.35</c:v>
                </c:pt>
                <c:pt idx="1714">
                  <c:v>6690.9790000000003</c:v>
                </c:pt>
                <c:pt idx="1715">
                  <c:v>6698.6080000000002</c:v>
                </c:pt>
                <c:pt idx="1716">
                  <c:v>6706.2380000000003</c:v>
                </c:pt>
                <c:pt idx="1717">
                  <c:v>6721.4970000000003</c:v>
                </c:pt>
                <c:pt idx="1718">
                  <c:v>6729.1260000000002</c:v>
                </c:pt>
                <c:pt idx="1719">
                  <c:v>6736.7550000000001</c:v>
                </c:pt>
                <c:pt idx="1720">
                  <c:v>6744.3850000000002</c:v>
                </c:pt>
                <c:pt idx="1721">
                  <c:v>6752.0140000000001</c:v>
                </c:pt>
                <c:pt idx="1722">
                  <c:v>6759.6440000000002</c:v>
                </c:pt>
                <c:pt idx="1723">
                  <c:v>6774.902</c:v>
                </c:pt>
                <c:pt idx="1724">
                  <c:v>6782.5320000000002</c:v>
                </c:pt>
                <c:pt idx="1725">
                  <c:v>6790.1610000000001</c:v>
                </c:pt>
                <c:pt idx="1726">
                  <c:v>6797.7910000000002</c:v>
                </c:pt>
                <c:pt idx="1727">
                  <c:v>6805.42</c:v>
                </c:pt>
                <c:pt idx="1728">
                  <c:v>6813.049</c:v>
                </c:pt>
                <c:pt idx="1729">
                  <c:v>6828.308</c:v>
                </c:pt>
                <c:pt idx="1730">
                  <c:v>6835.9369999999999</c:v>
                </c:pt>
                <c:pt idx="1731">
                  <c:v>6843.567</c:v>
                </c:pt>
                <c:pt idx="1732">
                  <c:v>6851.1959999999999</c:v>
                </c:pt>
                <c:pt idx="1733">
                  <c:v>6858.826</c:v>
                </c:pt>
                <c:pt idx="1734">
                  <c:v>6874.0839999999998</c:v>
                </c:pt>
                <c:pt idx="1735">
                  <c:v>6881.7139999999999</c:v>
                </c:pt>
                <c:pt idx="1736">
                  <c:v>6889.3429999999998</c:v>
                </c:pt>
                <c:pt idx="1737">
                  <c:v>6896.973</c:v>
                </c:pt>
                <c:pt idx="1738">
                  <c:v>6904.6019999999999</c:v>
                </c:pt>
                <c:pt idx="1739">
                  <c:v>6912.2309999999998</c:v>
                </c:pt>
                <c:pt idx="1740">
                  <c:v>6927.49</c:v>
                </c:pt>
                <c:pt idx="1741">
                  <c:v>6935.12</c:v>
                </c:pt>
                <c:pt idx="1742">
                  <c:v>6942.7489999999998</c:v>
                </c:pt>
                <c:pt idx="1743">
                  <c:v>6950.3779999999997</c:v>
                </c:pt>
                <c:pt idx="1744">
                  <c:v>6958.0079999999998</c:v>
                </c:pt>
                <c:pt idx="1745">
                  <c:v>6973.2669999999998</c:v>
                </c:pt>
                <c:pt idx="1746">
                  <c:v>6980.8959999999997</c:v>
                </c:pt>
                <c:pt idx="1747">
                  <c:v>6988.5249999999996</c:v>
                </c:pt>
                <c:pt idx="1748">
                  <c:v>6996.1549999999997</c:v>
                </c:pt>
                <c:pt idx="1749">
                  <c:v>7003.7839999999997</c:v>
                </c:pt>
                <c:pt idx="1750">
                  <c:v>7011.4139999999998</c:v>
                </c:pt>
                <c:pt idx="1751">
                  <c:v>7026.6719999999996</c:v>
                </c:pt>
                <c:pt idx="1752">
                  <c:v>7034.3019999999997</c:v>
                </c:pt>
                <c:pt idx="1753">
                  <c:v>7041.9309999999996</c:v>
                </c:pt>
                <c:pt idx="1754">
                  <c:v>7049.5609999999997</c:v>
                </c:pt>
                <c:pt idx="1755">
                  <c:v>7057.19</c:v>
                </c:pt>
                <c:pt idx="1756">
                  <c:v>7072.4489999999996</c:v>
                </c:pt>
                <c:pt idx="1757">
                  <c:v>7080.0780000000004</c:v>
                </c:pt>
                <c:pt idx="1758">
                  <c:v>7087.7079999999996</c:v>
                </c:pt>
                <c:pt idx="1759">
                  <c:v>7095.3370000000004</c:v>
                </c:pt>
                <c:pt idx="1760">
                  <c:v>7102.9660000000003</c:v>
                </c:pt>
                <c:pt idx="1761">
                  <c:v>7110.5959999999995</c:v>
                </c:pt>
                <c:pt idx="1762">
                  <c:v>7125.8540000000003</c:v>
                </c:pt>
                <c:pt idx="1763">
                  <c:v>7133.4840000000004</c:v>
                </c:pt>
                <c:pt idx="1764">
                  <c:v>7141.1130000000003</c:v>
                </c:pt>
                <c:pt idx="1765">
                  <c:v>7148.7430000000004</c:v>
                </c:pt>
                <c:pt idx="1766">
                  <c:v>7156.3720000000003</c:v>
                </c:pt>
                <c:pt idx="1767">
                  <c:v>7164.0010000000002</c:v>
                </c:pt>
                <c:pt idx="1768">
                  <c:v>7179.26</c:v>
                </c:pt>
                <c:pt idx="1769">
                  <c:v>7186.89</c:v>
                </c:pt>
                <c:pt idx="1770">
                  <c:v>7194.5190000000002</c:v>
                </c:pt>
                <c:pt idx="1771">
                  <c:v>7202.1480000000001</c:v>
                </c:pt>
                <c:pt idx="1772">
                  <c:v>7209.7780000000002</c:v>
                </c:pt>
                <c:pt idx="1773">
                  <c:v>7225.0370000000003</c:v>
                </c:pt>
                <c:pt idx="1774">
                  <c:v>7232.6660000000002</c:v>
                </c:pt>
                <c:pt idx="1775">
                  <c:v>7240.2950000000001</c:v>
                </c:pt>
                <c:pt idx="1776">
                  <c:v>7247.9250000000002</c:v>
                </c:pt>
                <c:pt idx="1777">
                  <c:v>7255.5540000000001</c:v>
                </c:pt>
                <c:pt idx="1778">
                  <c:v>7263.1840000000002</c:v>
                </c:pt>
                <c:pt idx="1779">
                  <c:v>7278.442</c:v>
                </c:pt>
                <c:pt idx="1780">
                  <c:v>7286.0720000000001</c:v>
                </c:pt>
                <c:pt idx="1781">
                  <c:v>7293.701</c:v>
                </c:pt>
                <c:pt idx="1782">
                  <c:v>7301.3310000000001</c:v>
                </c:pt>
                <c:pt idx="1783">
                  <c:v>7308.96</c:v>
                </c:pt>
                <c:pt idx="1784">
                  <c:v>7324.2190000000001</c:v>
                </c:pt>
                <c:pt idx="1785">
                  <c:v>7331.848</c:v>
                </c:pt>
                <c:pt idx="1786">
                  <c:v>7339.4780000000001</c:v>
                </c:pt>
                <c:pt idx="1787">
                  <c:v>7347.107</c:v>
                </c:pt>
                <c:pt idx="1788">
                  <c:v>7354.7359999999999</c:v>
                </c:pt>
                <c:pt idx="1789">
                  <c:v>7362.366</c:v>
                </c:pt>
                <c:pt idx="1790">
                  <c:v>7377.625</c:v>
                </c:pt>
                <c:pt idx="1791">
                  <c:v>7385.2539999999999</c:v>
                </c:pt>
                <c:pt idx="1792">
                  <c:v>7392.8829999999998</c:v>
                </c:pt>
                <c:pt idx="1793">
                  <c:v>7400.5129999999999</c:v>
                </c:pt>
                <c:pt idx="1794">
                  <c:v>7408.1419999999998</c:v>
                </c:pt>
                <c:pt idx="1795">
                  <c:v>7415.7709999999997</c:v>
                </c:pt>
                <c:pt idx="1796">
                  <c:v>7431.03</c:v>
                </c:pt>
                <c:pt idx="1797">
                  <c:v>7438.66</c:v>
                </c:pt>
                <c:pt idx="1798">
                  <c:v>7446.2889999999998</c:v>
                </c:pt>
                <c:pt idx="1799">
                  <c:v>7453.9179999999997</c:v>
                </c:pt>
                <c:pt idx="1800">
                  <c:v>7461.5479999999998</c:v>
                </c:pt>
                <c:pt idx="1801">
                  <c:v>7476.8069999999998</c:v>
                </c:pt>
                <c:pt idx="1802">
                  <c:v>7484.4359999999997</c:v>
                </c:pt>
                <c:pt idx="1803">
                  <c:v>7492.0649999999996</c:v>
                </c:pt>
                <c:pt idx="1804">
                  <c:v>7499.6949999999997</c:v>
                </c:pt>
                <c:pt idx="1805">
                  <c:v>7507.3239999999996</c:v>
                </c:pt>
                <c:pt idx="1806">
                  <c:v>7514.9539999999997</c:v>
                </c:pt>
                <c:pt idx="1807">
                  <c:v>7530.2120000000004</c:v>
                </c:pt>
                <c:pt idx="1808">
                  <c:v>7537.8419999999996</c:v>
                </c:pt>
                <c:pt idx="1809">
                  <c:v>7545.4709999999995</c:v>
                </c:pt>
                <c:pt idx="1810">
                  <c:v>7553.1009999999997</c:v>
                </c:pt>
                <c:pt idx="1811">
                  <c:v>7560.73</c:v>
                </c:pt>
                <c:pt idx="1812">
                  <c:v>7575.9889999999996</c:v>
                </c:pt>
                <c:pt idx="1813">
                  <c:v>7583.6180000000004</c:v>
                </c:pt>
                <c:pt idx="1814">
                  <c:v>7591.2479999999996</c:v>
                </c:pt>
                <c:pt idx="1815">
                  <c:v>7598.8770000000004</c:v>
                </c:pt>
                <c:pt idx="1816">
                  <c:v>7606.5060000000003</c:v>
                </c:pt>
                <c:pt idx="1817">
                  <c:v>7614.1360000000004</c:v>
                </c:pt>
                <c:pt idx="1818">
                  <c:v>7629.3950000000004</c:v>
                </c:pt>
                <c:pt idx="1819">
                  <c:v>7637.0240000000003</c:v>
                </c:pt>
                <c:pt idx="1820">
                  <c:v>7644.6530000000002</c:v>
                </c:pt>
                <c:pt idx="1821">
                  <c:v>7652.2830000000004</c:v>
                </c:pt>
                <c:pt idx="1822">
                  <c:v>7659.9120000000003</c:v>
                </c:pt>
                <c:pt idx="1823">
                  <c:v>7675.1710000000003</c:v>
                </c:pt>
                <c:pt idx="1824">
                  <c:v>7682.8</c:v>
                </c:pt>
                <c:pt idx="1825">
                  <c:v>7690.43</c:v>
                </c:pt>
                <c:pt idx="1826">
                  <c:v>7698.0590000000002</c:v>
                </c:pt>
                <c:pt idx="1827">
                  <c:v>7705.6880000000001</c:v>
                </c:pt>
                <c:pt idx="1828">
                  <c:v>7713.3180000000002</c:v>
                </c:pt>
                <c:pt idx="1829">
                  <c:v>7728.5770000000002</c:v>
                </c:pt>
                <c:pt idx="1830">
                  <c:v>7736.2060000000001</c:v>
                </c:pt>
                <c:pt idx="1831">
                  <c:v>7743.835</c:v>
                </c:pt>
                <c:pt idx="1832">
                  <c:v>7751.4650000000001</c:v>
                </c:pt>
                <c:pt idx="1833">
                  <c:v>7759.0940000000001</c:v>
                </c:pt>
                <c:pt idx="1834">
                  <c:v>7766.7240000000002</c:v>
                </c:pt>
                <c:pt idx="1835">
                  <c:v>7781.982</c:v>
                </c:pt>
                <c:pt idx="1836">
                  <c:v>7789.6120000000001</c:v>
                </c:pt>
                <c:pt idx="1837">
                  <c:v>7797.241</c:v>
                </c:pt>
                <c:pt idx="1838">
                  <c:v>7804.8710000000001</c:v>
                </c:pt>
                <c:pt idx="1839">
                  <c:v>7812.5</c:v>
                </c:pt>
                <c:pt idx="1840">
                  <c:v>7827.759</c:v>
                </c:pt>
                <c:pt idx="1841">
                  <c:v>7835.3879999999999</c:v>
                </c:pt>
                <c:pt idx="1842">
                  <c:v>7843.018</c:v>
                </c:pt>
                <c:pt idx="1843">
                  <c:v>7850.6469999999999</c:v>
                </c:pt>
                <c:pt idx="1844">
                  <c:v>7858.2759999999998</c:v>
                </c:pt>
                <c:pt idx="1845">
                  <c:v>7865.9059999999999</c:v>
                </c:pt>
                <c:pt idx="1846">
                  <c:v>7881.165</c:v>
                </c:pt>
                <c:pt idx="1847">
                  <c:v>7888.7939999999999</c:v>
                </c:pt>
                <c:pt idx="1848">
                  <c:v>7896.4229999999998</c:v>
                </c:pt>
                <c:pt idx="1849">
                  <c:v>7904.0529999999999</c:v>
                </c:pt>
                <c:pt idx="1850">
                  <c:v>7911.6819999999998</c:v>
                </c:pt>
                <c:pt idx="1851">
                  <c:v>7926.9409999999998</c:v>
                </c:pt>
                <c:pt idx="1852">
                  <c:v>7934.57</c:v>
                </c:pt>
                <c:pt idx="1853">
                  <c:v>7942.2</c:v>
                </c:pt>
                <c:pt idx="1854">
                  <c:v>7949.8289999999997</c:v>
                </c:pt>
                <c:pt idx="1855">
                  <c:v>7957.4579999999996</c:v>
                </c:pt>
                <c:pt idx="1856">
                  <c:v>7965.0879999999997</c:v>
                </c:pt>
                <c:pt idx="1857">
                  <c:v>7980.3469999999998</c:v>
                </c:pt>
                <c:pt idx="1858">
                  <c:v>7987.9759999999997</c:v>
                </c:pt>
                <c:pt idx="1859">
                  <c:v>7995.6049999999996</c:v>
                </c:pt>
                <c:pt idx="1860">
                  <c:v>8003.2349999999997</c:v>
                </c:pt>
                <c:pt idx="1861">
                  <c:v>8010.8639999999996</c:v>
                </c:pt>
                <c:pt idx="1862">
                  <c:v>8026.1229999999996</c:v>
                </c:pt>
                <c:pt idx="1863">
                  <c:v>8033.7520000000004</c:v>
                </c:pt>
                <c:pt idx="1864">
                  <c:v>8041.3819999999996</c:v>
                </c:pt>
                <c:pt idx="1865">
                  <c:v>8049.0110000000004</c:v>
                </c:pt>
                <c:pt idx="1866">
                  <c:v>8056.6409999999996</c:v>
                </c:pt>
                <c:pt idx="1867">
                  <c:v>8064.27</c:v>
                </c:pt>
                <c:pt idx="1868">
                  <c:v>8079.5290000000005</c:v>
                </c:pt>
                <c:pt idx="1869">
                  <c:v>8087.1580000000004</c:v>
                </c:pt>
                <c:pt idx="1870">
                  <c:v>8094.7879999999996</c:v>
                </c:pt>
                <c:pt idx="1871">
                  <c:v>8102.4170000000004</c:v>
                </c:pt>
                <c:pt idx="1872">
                  <c:v>8110.0460000000003</c:v>
                </c:pt>
                <c:pt idx="1873">
                  <c:v>8117.6760000000004</c:v>
                </c:pt>
                <c:pt idx="1874">
                  <c:v>8132.9350000000004</c:v>
                </c:pt>
                <c:pt idx="1875">
                  <c:v>8140.5640000000003</c:v>
                </c:pt>
                <c:pt idx="1876">
                  <c:v>8148.1930000000002</c:v>
                </c:pt>
                <c:pt idx="1877">
                  <c:v>8155.8230000000003</c:v>
                </c:pt>
                <c:pt idx="1878">
                  <c:v>8163.4520000000002</c:v>
                </c:pt>
                <c:pt idx="1879">
                  <c:v>8178.7110000000002</c:v>
                </c:pt>
                <c:pt idx="1880">
                  <c:v>8186.34</c:v>
                </c:pt>
                <c:pt idx="1881">
                  <c:v>8193.9699999999993</c:v>
                </c:pt>
                <c:pt idx="1882">
                  <c:v>8201.5990000000002</c:v>
                </c:pt>
                <c:pt idx="1883">
                  <c:v>8209.2289999999994</c:v>
                </c:pt>
                <c:pt idx="1884">
                  <c:v>8216.8580000000002</c:v>
                </c:pt>
                <c:pt idx="1885">
                  <c:v>8232.1170000000002</c:v>
                </c:pt>
                <c:pt idx="1886">
                  <c:v>8239.7459999999992</c:v>
                </c:pt>
                <c:pt idx="1887">
                  <c:v>8247.375</c:v>
                </c:pt>
                <c:pt idx="1888">
                  <c:v>8255.0049999999992</c:v>
                </c:pt>
                <c:pt idx="1889">
                  <c:v>8262.634</c:v>
                </c:pt>
                <c:pt idx="1890">
                  <c:v>8277.893</c:v>
                </c:pt>
                <c:pt idx="1891">
                  <c:v>8285.5220000000008</c:v>
                </c:pt>
                <c:pt idx="1892">
                  <c:v>8293.152</c:v>
                </c:pt>
                <c:pt idx="1893">
                  <c:v>8300.7810000000009</c:v>
                </c:pt>
                <c:pt idx="1894">
                  <c:v>8308.4110000000001</c:v>
                </c:pt>
                <c:pt idx="1895">
                  <c:v>8316.0400000000009</c:v>
                </c:pt>
                <c:pt idx="1896">
                  <c:v>8331.2990000000009</c:v>
                </c:pt>
                <c:pt idx="1897">
                  <c:v>8338.9279999999999</c:v>
                </c:pt>
                <c:pt idx="1898">
                  <c:v>8346.5580000000009</c:v>
                </c:pt>
                <c:pt idx="1899">
                  <c:v>8354.1869999999999</c:v>
                </c:pt>
                <c:pt idx="1900">
                  <c:v>8361.8160000000007</c:v>
                </c:pt>
                <c:pt idx="1901">
                  <c:v>8369.4459999999999</c:v>
                </c:pt>
                <c:pt idx="1902">
                  <c:v>8384.7049999999999</c:v>
                </c:pt>
                <c:pt idx="1903">
                  <c:v>8392.3340000000007</c:v>
                </c:pt>
                <c:pt idx="1904">
                  <c:v>8399.9629999999997</c:v>
                </c:pt>
                <c:pt idx="1905">
                  <c:v>8407.5930000000008</c:v>
                </c:pt>
                <c:pt idx="1906">
                  <c:v>8415.2219999999998</c:v>
                </c:pt>
                <c:pt idx="1907">
                  <c:v>8430.4809999999998</c:v>
                </c:pt>
                <c:pt idx="1908">
                  <c:v>8438.11</c:v>
                </c:pt>
                <c:pt idx="1909">
                  <c:v>8445.74</c:v>
                </c:pt>
                <c:pt idx="1910">
                  <c:v>8453.3690000000006</c:v>
                </c:pt>
                <c:pt idx="1911">
                  <c:v>8460.9989999999998</c:v>
                </c:pt>
                <c:pt idx="1912">
                  <c:v>8468.6280000000006</c:v>
                </c:pt>
                <c:pt idx="1913">
                  <c:v>8483.8870000000006</c:v>
                </c:pt>
                <c:pt idx="1914">
                  <c:v>8491.5159999999996</c:v>
                </c:pt>
                <c:pt idx="1915">
                  <c:v>8499.1460000000006</c:v>
                </c:pt>
                <c:pt idx="1916">
                  <c:v>8506.7749999999996</c:v>
                </c:pt>
                <c:pt idx="1917">
                  <c:v>8514.4040000000005</c:v>
                </c:pt>
                <c:pt idx="1918">
                  <c:v>8529.6630000000005</c:v>
                </c:pt>
                <c:pt idx="1919">
                  <c:v>8537.2919999999995</c:v>
                </c:pt>
                <c:pt idx="1920">
                  <c:v>8544.9220000000005</c:v>
                </c:pt>
                <c:pt idx="1921">
                  <c:v>8552.5509999999995</c:v>
                </c:pt>
                <c:pt idx="1922">
                  <c:v>8560.1810000000005</c:v>
                </c:pt>
                <c:pt idx="1923">
                  <c:v>8567.81</c:v>
                </c:pt>
                <c:pt idx="1924">
                  <c:v>8583.0689999999995</c:v>
                </c:pt>
                <c:pt idx="1925">
                  <c:v>8590.6980000000003</c:v>
                </c:pt>
                <c:pt idx="1926">
                  <c:v>8598.3279999999995</c:v>
                </c:pt>
                <c:pt idx="1927">
                  <c:v>8605.9570000000003</c:v>
                </c:pt>
                <c:pt idx="1928">
                  <c:v>8613.5859999999993</c:v>
                </c:pt>
                <c:pt idx="1929">
                  <c:v>8628.8449999999993</c:v>
                </c:pt>
                <c:pt idx="1930">
                  <c:v>8636.4750000000004</c:v>
                </c:pt>
                <c:pt idx="1931">
                  <c:v>8644.1039999999994</c:v>
                </c:pt>
                <c:pt idx="1932">
                  <c:v>8651.7330000000002</c:v>
                </c:pt>
                <c:pt idx="1933">
                  <c:v>8659.3629999999994</c:v>
                </c:pt>
                <c:pt idx="1934">
                  <c:v>8666.9920000000002</c:v>
                </c:pt>
                <c:pt idx="1935">
                  <c:v>8682.2510000000002</c:v>
                </c:pt>
                <c:pt idx="1936">
                  <c:v>8689.8799999999992</c:v>
                </c:pt>
                <c:pt idx="1937">
                  <c:v>8697.51</c:v>
                </c:pt>
                <c:pt idx="1938">
                  <c:v>8705.1389999999992</c:v>
                </c:pt>
                <c:pt idx="1939">
                  <c:v>8712.7690000000002</c:v>
                </c:pt>
                <c:pt idx="1940">
                  <c:v>8720.3979999999992</c:v>
                </c:pt>
                <c:pt idx="1941">
                  <c:v>8735.6569999999992</c:v>
                </c:pt>
                <c:pt idx="1942">
                  <c:v>8743.2860000000001</c:v>
                </c:pt>
                <c:pt idx="1943">
                  <c:v>8750.9159999999993</c:v>
                </c:pt>
                <c:pt idx="1944">
                  <c:v>8758.5450000000001</c:v>
                </c:pt>
                <c:pt idx="1945">
                  <c:v>8766.1740000000009</c:v>
                </c:pt>
                <c:pt idx="1946">
                  <c:v>8781.4330000000009</c:v>
                </c:pt>
                <c:pt idx="1947">
                  <c:v>8789.0619999999999</c:v>
                </c:pt>
                <c:pt idx="1948">
                  <c:v>8796.6919999999991</c:v>
                </c:pt>
                <c:pt idx="1949">
                  <c:v>8804.3209999999999</c:v>
                </c:pt>
                <c:pt idx="1950">
                  <c:v>8811.9509999999991</c:v>
                </c:pt>
                <c:pt idx="1951">
                  <c:v>8819.58</c:v>
                </c:pt>
                <c:pt idx="1952">
                  <c:v>8834.8389999999999</c:v>
                </c:pt>
                <c:pt idx="1953">
                  <c:v>8842.4680000000008</c:v>
                </c:pt>
                <c:pt idx="1954">
                  <c:v>8850.098</c:v>
                </c:pt>
                <c:pt idx="1955">
                  <c:v>8857.7270000000008</c:v>
                </c:pt>
                <c:pt idx="1956">
                  <c:v>8865.3559999999998</c:v>
                </c:pt>
                <c:pt idx="1957">
                  <c:v>8880.6149999999998</c:v>
                </c:pt>
                <c:pt idx="1958">
                  <c:v>8888.2450000000008</c:v>
                </c:pt>
                <c:pt idx="1959">
                  <c:v>8895.8739999999998</c:v>
                </c:pt>
                <c:pt idx="1960">
                  <c:v>8903.5030000000006</c:v>
                </c:pt>
                <c:pt idx="1961">
                  <c:v>8911.1329999999998</c:v>
                </c:pt>
                <c:pt idx="1962">
                  <c:v>8918.7620000000006</c:v>
                </c:pt>
                <c:pt idx="1963">
                  <c:v>8934.0210000000006</c:v>
                </c:pt>
                <c:pt idx="1964">
                  <c:v>8941.65</c:v>
                </c:pt>
                <c:pt idx="1965">
                  <c:v>8949.2800000000007</c:v>
                </c:pt>
                <c:pt idx="1966">
                  <c:v>8956.9089999999997</c:v>
                </c:pt>
                <c:pt idx="1967">
                  <c:v>8964.5390000000007</c:v>
                </c:pt>
                <c:pt idx="1968">
                  <c:v>8972.1679999999997</c:v>
                </c:pt>
                <c:pt idx="1969">
                  <c:v>8987.4269999999997</c:v>
                </c:pt>
                <c:pt idx="1970">
                  <c:v>8995.0560000000005</c:v>
                </c:pt>
                <c:pt idx="1971">
                  <c:v>9002.6859999999997</c:v>
                </c:pt>
                <c:pt idx="1972">
                  <c:v>9010.3150000000005</c:v>
                </c:pt>
                <c:pt idx="1973">
                  <c:v>9017.9439999999995</c:v>
                </c:pt>
                <c:pt idx="1974">
                  <c:v>9033.2029999999995</c:v>
                </c:pt>
                <c:pt idx="1975">
                  <c:v>9040.8330000000005</c:v>
                </c:pt>
                <c:pt idx="1976">
                  <c:v>9048.4619999999995</c:v>
                </c:pt>
                <c:pt idx="1977">
                  <c:v>9056.0910000000003</c:v>
                </c:pt>
                <c:pt idx="1978">
                  <c:v>9063.7209999999995</c:v>
                </c:pt>
                <c:pt idx="1979">
                  <c:v>9071.35</c:v>
                </c:pt>
                <c:pt idx="1980">
                  <c:v>9086.6090000000004</c:v>
                </c:pt>
                <c:pt idx="1981">
                  <c:v>9094.2379999999994</c:v>
                </c:pt>
                <c:pt idx="1982">
                  <c:v>9101.8680000000004</c:v>
                </c:pt>
                <c:pt idx="1983">
                  <c:v>9109.4969999999994</c:v>
                </c:pt>
                <c:pt idx="1984">
                  <c:v>9117.1260000000002</c:v>
                </c:pt>
                <c:pt idx="1985">
                  <c:v>9132.3850000000002</c:v>
                </c:pt>
                <c:pt idx="1986">
                  <c:v>9140.0149999999994</c:v>
                </c:pt>
                <c:pt idx="1987">
                  <c:v>9147.6440000000002</c:v>
                </c:pt>
                <c:pt idx="1988">
                  <c:v>9155.2729999999992</c:v>
                </c:pt>
                <c:pt idx="1989">
                  <c:v>9162.9030000000002</c:v>
                </c:pt>
                <c:pt idx="1990">
                  <c:v>9170.5319999999992</c:v>
                </c:pt>
                <c:pt idx="1991">
                  <c:v>9185.7909999999993</c:v>
                </c:pt>
                <c:pt idx="1992">
                  <c:v>9193.42</c:v>
                </c:pt>
                <c:pt idx="1993">
                  <c:v>9201.0499999999993</c:v>
                </c:pt>
                <c:pt idx="1994">
                  <c:v>9208.6790000000001</c:v>
                </c:pt>
                <c:pt idx="1995">
                  <c:v>9216.3089999999993</c:v>
                </c:pt>
                <c:pt idx="1996">
                  <c:v>9231.5669999999991</c:v>
                </c:pt>
                <c:pt idx="1997">
                  <c:v>9239.1970000000001</c:v>
                </c:pt>
                <c:pt idx="1998">
                  <c:v>9246.8259999999991</c:v>
                </c:pt>
                <c:pt idx="1999">
                  <c:v>9254.4560000000001</c:v>
                </c:pt>
                <c:pt idx="2000">
                  <c:v>9262.0849999999991</c:v>
                </c:pt>
                <c:pt idx="2001">
                  <c:v>9269.7139999999999</c:v>
                </c:pt>
                <c:pt idx="2002">
                  <c:v>9284.973</c:v>
                </c:pt>
                <c:pt idx="2003">
                  <c:v>9292.6029999999992</c:v>
                </c:pt>
                <c:pt idx="2004">
                  <c:v>9300.232</c:v>
                </c:pt>
                <c:pt idx="2005">
                  <c:v>9307.8610000000008</c:v>
                </c:pt>
                <c:pt idx="2006">
                  <c:v>9315.491</c:v>
                </c:pt>
                <c:pt idx="2007">
                  <c:v>9323.1200000000008</c:v>
                </c:pt>
                <c:pt idx="2008">
                  <c:v>9338.3790000000008</c:v>
                </c:pt>
                <c:pt idx="2009">
                  <c:v>9346.0079999999998</c:v>
                </c:pt>
                <c:pt idx="2010">
                  <c:v>9353.6380000000008</c:v>
                </c:pt>
                <c:pt idx="2011">
                  <c:v>9361.2669999999998</c:v>
                </c:pt>
                <c:pt idx="2012">
                  <c:v>9368.8960000000006</c:v>
                </c:pt>
                <c:pt idx="2013">
                  <c:v>9384.1550000000007</c:v>
                </c:pt>
                <c:pt idx="2014">
                  <c:v>9391.7849999999999</c:v>
                </c:pt>
                <c:pt idx="2015">
                  <c:v>9399.4140000000007</c:v>
                </c:pt>
                <c:pt idx="2016">
                  <c:v>9407.0429999999997</c:v>
                </c:pt>
                <c:pt idx="2017">
                  <c:v>9414.6730000000007</c:v>
                </c:pt>
                <c:pt idx="2018">
                  <c:v>9422.3019999999997</c:v>
                </c:pt>
                <c:pt idx="2019">
                  <c:v>9437.5609999999997</c:v>
                </c:pt>
                <c:pt idx="2020">
                  <c:v>9445.19</c:v>
                </c:pt>
                <c:pt idx="2021">
                  <c:v>9452.82</c:v>
                </c:pt>
                <c:pt idx="2022">
                  <c:v>9460.4490000000005</c:v>
                </c:pt>
                <c:pt idx="2023">
                  <c:v>9468.0789999999997</c:v>
                </c:pt>
                <c:pt idx="2024">
                  <c:v>9483.3369999999995</c:v>
                </c:pt>
                <c:pt idx="2025">
                  <c:v>9490.9670000000006</c:v>
                </c:pt>
                <c:pt idx="2026">
                  <c:v>9498.5959999999995</c:v>
                </c:pt>
                <c:pt idx="2027">
                  <c:v>9506.2260000000006</c:v>
                </c:pt>
                <c:pt idx="2028">
                  <c:v>9513.8549999999996</c:v>
                </c:pt>
                <c:pt idx="2029">
                  <c:v>9521.4840000000004</c:v>
                </c:pt>
                <c:pt idx="2030">
                  <c:v>9536.7430000000004</c:v>
                </c:pt>
                <c:pt idx="2031">
                  <c:v>9544.3729999999996</c:v>
                </c:pt>
                <c:pt idx="2032">
                  <c:v>9552.0020000000004</c:v>
                </c:pt>
                <c:pt idx="2033">
                  <c:v>9559.6309999999994</c:v>
                </c:pt>
                <c:pt idx="2034">
                  <c:v>9567.2610000000004</c:v>
                </c:pt>
                <c:pt idx="2035">
                  <c:v>9582.52</c:v>
                </c:pt>
                <c:pt idx="2036">
                  <c:v>9590.1489999999994</c:v>
                </c:pt>
                <c:pt idx="2037">
                  <c:v>9597.7780000000002</c:v>
                </c:pt>
                <c:pt idx="2038">
                  <c:v>9605.4079999999994</c:v>
                </c:pt>
                <c:pt idx="2039">
                  <c:v>9613.0370000000003</c:v>
                </c:pt>
                <c:pt idx="2040">
                  <c:v>9620.6669999999995</c:v>
                </c:pt>
                <c:pt idx="2041">
                  <c:v>9635.9249999999993</c:v>
                </c:pt>
                <c:pt idx="2042">
                  <c:v>9643.5550000000003</c:v>
                </c:pt>
                <c:pt idx="2043">
                  <c:v>9651.1839999999993</c:v>
                </c:pt>
                <c:pt idx="2044">
                  <c:v>9658.8130000000001</c:v>
                </c:pt>
                <c:pt idx="2045">
                  <c:v>9666.4429999999993</c:v>
                </c:pt>
                <c:pt idx="2046">
                  <c:v>9674.0720000000001</c:v>
                </c:pt>
                <c:pt idx="2047">
                  <c:v>9689.3310000000001</c:v>
                </c:pt>
                <c:pt idx="2048">
                  <c:v>9696.9599999999991</c:v>
                </c:pt>
                <c:pt idx="2049">
                  <c:v>9704.59</c:v>
                </c:pt>
                <c:pt idx="2050">
                  <c:v>9712.2189999999991</c:v>
                </c:pt>
                <c:pt idx="2051">
                  <c:v>9719.8490000000002</c:v>
                </c:pt>
                <c:pt idx="2052">
                  <c:v>9735.107</c:v>
                </c:pt>
                <c:pt idx="2053">
                  <c:v>9742.7369999999992</c:v>
                </c:pt>
                <c:pt idx="2054">
                  <c:v>9750.366</c:v>
                </c:pt>
                <c:pt idx="2055">
                  <c:v>9757.9959999999992</c:v>
                </c:pt>
                <c:pt idx="2056">
                  <c:v>9765.625</c:v>
                </c:pt>
                <c:pt idx="2057">
                  <c:v>9773.2540000000008</c:v>
                </c:pt>
                <c:pt idx="2058">
                  <c:v>9788.5130000000008</c:v>
                </c:pt>
                <c:pt idx="2059">
                  <c:v>9796.143</c:v>
                </c:pt>
                <c:pt idx="2060">
                  <c:v>9803.7720000000008</c:v>
                </c:pt>
                <c:pt idx="2061">
                  <c:v>9811.4009999999998</c:v>
                </c:pt>
                <c:pt idx="2062">
                  <c:v>9819.0310000000009</c:v>
                </c:pt>
                <c:pt idx="2063">
                  <c:v>9834.2900000000009</c:v>
                </c:pt>
                <c:pt idx="2064">
                  <c:v>9841.9189999999999</c:v>
                </c:pt>
                <c:pt idx="2065">
                  <c:v>9849.5480000000007</c:v>
                </c:pt>
                <c:pt idx="2066">
                  <c:v>9857.1779999999999</c:v>
                </c:pt>
                <c:pt idx="2067">
                  <c:v>9864.8070000000007</c:v>
                </c:pt>
                <c:pt idx="2068">
                  <c:v>9872.4369999999999</c:v>
                </c:pt>
                <c:pt idx="2069">
                  <c:v>9887.6949999999997</c:v>
                </c:pt>
                <c:pt idx="2070">
                  <c:v>9895.3250000000007</c:v>
                </c:pt>
                <c:pt idx="2071">
                  <c:v>9902.9539999999997</c:v>
                </c:pt>
                <c:pt idx="2072">
                  <c:v>9910.5830000000005</c:v>
                </c:pt>
                <c:pt idx="2073">
                  <c:v>9918.2129999999997</c:v>
                </c:pt>
                <c:pt idx="2074">
                  <c:v>9925.8420000000006</c:v>
                </c:pt>
                <c:pt idx="2075">
                  <c:v>9941.1010000000006</c:v>
                </c:pt>
                <c:pt idx="2076">
                  <c:v>9948.73</c:v>
                </c:pt>
                <c:pt idx="2077">
                  <c:v>9956.36</c:v>
                </c:pt>
                <c:pt idx="2078">
                  <c:v>9963.9889999999996</c:v>
                </c:pt>
                <c:pt idx="2079">
                  <c:v>9971.6190000000006</c:v>
                </c:pt>
                <c:pt idx="2080">
                  <c:v>9986.8770000000004</c:v>
                </c:pt>
                <c:pt idx="2081">
                  <c:v>10040.282999999999</c:v>
                </c:pt>
                <c:pt idx="2082">
                  <c:v>10101.317999999999</c:v>
                </c:pt>
                <c:pt idx="2083">
                  <c:v>10192.870999999999</c:v>
                </c:pt>
                <c:pt idx="2084">
                  <c:v>10284.424000000001</c:v>
                </c:pt>
                <c:pt idx="2085">
                  <c:v>10375.977000000001</c:v>
                </c:pt>
                <c:pt idx="2086">
                  <c:v>10467.529</c:v>
                </c:pt>
                <c:pt idx="2087">
                  <c:v>10559.082</c:v>
                </c:pt>
                <c:pt idx="2088">
                  <c:v>10650.635</c:v>
                </c:pt>
                <c:pt idx="2089">
                  <c:v>10742.187</c:v>
                </c:pt>
                <c:pt idx="2090">
                  <c:v>10833.74</c:v>
                </c:pt>
                <c:pt idx="2091">
                  <c:v>10925.293</c:v>
                </c:pt>
                <c:pt idx="2092">
                  <c:v>11016.846</c:v>
                </c:pt>
                <c:pt idx="2093">
                  <c:v>11108.397999999999</c:v>
                </c:pt>
                <c:pt idx="2094">
                  <c:v>11199.950999999999</c:v>
                </c:pt>
                <c:pt idx="2095">
                  <c:v>11291.504000000001</c:v>
                </c:pt>
                <c:pt idx="2096">
                  <c:v>11383.057000000001</c:v>
                </c:pt>
                <c:pt idx="2097">
                  <c:v>11474.609</c:v>
                </c:pt>
                <c:pt idx="2098">
                  <c:v>11566.162</c:v>
                </c:pt>
                <c:pt idx="2099">
                  <c:v>11657.715</c:v>
                </c:pt>
                <c:pt idx="2100">
                  <c:v>11749.268</c:v>
                </c:pt>
                <c:pt idx="2101">
                  <c:v>11840.82</c:v>
                </c:pt>
                <c:pt idx="2102">
                  <c:v>11901.855</c:v>
                </c:pt>
                <c:pt idx="2103">
                  <c:v>11993.407999999999</c:v>
                </c:pt>
                <c:pt idx="2104">
                  <c:v>12084.960999999999</c:v>
                </c:pt>
                <c:pt idx="2105">
                  <c:v>12176.513999999999</c:v>
                </c:pt>
                <c:pt idx="2106">
                  <c:v>12268.066000000001</c:v>
                </c:pt>
                <c:pt idx="2107">
                  <c:v>12359.619000000001</c:v>
                </c:pt>
                <c:pt idx="2108">
                  <c:v>12451.172</c:v>
                </c:pt>
                <c:pt idx="2109">
                  <c:v>12542.725</c:v>
                </c:pt>
                <c:pt idx="2110">
                  <c:v>12634.277</c:v>
                </c:pt>
                <c:pt idx="2111">
                  <c:v>12725.83</c:v>
                </c:pt>
                <c:pt idx="2112">
                  <c:v>12817.383</c:v>
                </c:pt>
                <c:pt idx="2113">
                  <c:v>12908.936</c:v>
                </c:pt>
                <c:pt idx="2114">
                  <c:v>13000.487999999999</c:v>
                </c:pt>
                <c:pt idx="2115">
                  <c:v>13092.040999999999</c:v>
                </c:pt>
                <c:pt idx="2116">
                  <c:v>13183.593999999999</c:v>
                </c:pt>
                <c:pt idx="2117">
                  <c:v>13275.146000000001</c:v>
                </c:pt>
                <c:pt idx="2118">
                  <c:v>13366.699000000001</c:v>
                </c:pt>
                <c:pt idx="2119">
                  <c:v>13458.252</c:v>
                </c:pt>
                <c:pt idx="2120">
                  <c:v>13549.805</c:v>
                </c:pt>
                <c:pt idx="2121">
                  <c:v>13641.357</c:v>
                </c:pt>
                <c:pt idx="2122">
                  <c:v>13702.393</c:v>
                </c:pt>
                <c:pt idx="2123">
                  <c:v>13793.945</c:v>
                </c:pt>
                <c:pt idx="2124">
                  <c:v>13885.498</c:v>
                </c:pt>
                <c:pt idx="2125">
                  <c:v>13977.050999999999</c:v>
                </c:pt>
                <c:pt idx="2126">
                  <c:v>14068.603999999999</c:v>
                </c:pt>
                <c:pt idx="2127">
                  <c:v>14160.156000000001</c:v>
                </c:pt>
                <c:pt idx="2128">
                  <c:v>14251.709000000001</c:v>
                </c:pt>
                <c:pt idx="2129">
                  <c:v>14343.262000000001</c:v>
                </c:pt>
                <c:pt idx="2130">
                  <c:v>14434.814</c:v>
                </c:pt>
                <c:pt idx="2131">
                  <c:v>14526.367</c:v>
                </c:pt>
                <c:pt idx="2132">
                  <c:v>14617.92</c:v>
                </c:pt>
                <c:pt idx="2133">
                  <c:v>14709.473</c:v>
                </c:pt>
                <c:pt idx="2134">
                  <c:v>14801.025</c:v>
                </c:pt>
                <c:pt idx="2135">
                  <c:v>14892.578</c:v>
                </c:pt>
                <c:pt idx="2136">
                  <c:v>14984.130999999999</c:v>
                </c:pt>
                <c:pt idx="2137">
                  <c:v>15075.683999999999</c:v>
                </c:pt>
                <c:pt idx="2138">
                  <c:v>15167.236000000001</c:v>
                </c:pt>
                <c:pt idx="2139">
                  <c:v>15258.789000000001</c:v>
                </c:pt>
                <c:pt idx="2140">
                  <c:v>15350.342000000001</c:v>
                </c:pt>
                <c:pt idx="2141">
                  <c:v>15441.895</c:v>
                </c:pt>
                <c:pt idx="2142">
                  <c:v>15502.93</c:v>
                </c:pt>
                <c:pt idx="2143">
                  <c:v>15594.482</c:v>
                </c:pt>
                <c:pt idx="2144">
                  <c:v>15686.035</c:v>
                </c:pt>
                <c:pt idx="2145">
                  <c:v>15777.588</c:v>
                </c:pt>
                <c:pt idx="2146">
                  <c:v>15869.141</c:v>
                </c:pt>
                <c:pt idx="2147">
                  <c:v>15960.692999999999</c:v>
                </c:pt>
                <c:pt idx="2148">
                  <c:v>16052.245999999999</c:v>
                </c:pt>
                <c:pt idx="2149">
                  <c:v>16143.799000000001</c:v>
                </c:pt>
                <c:pt idx="2150">
                  <c:v>16235.352000000001</c:v>
                </c:pt>
                <c:pt idx="2151">
                  <c:v>16326.904</c:v>
                </c:pt>
                <c:pt idx="2152">
                  <c:v>16418.456999999999</c:v>
                </c:pt>
                <c:pt idx="2153">
                  <c:v>16510.009999999998</c:v>
                </c:pt>
                <c:pt idx="2154">
                  <c:v>16601.562000000002</c:v>
                </c:pt>
                <c:pt idx="2155">
                  <c:v>16693.115000000002</c:v>
                </c:pt>
                <c:pt idx="2156">
                  <c:v>16784.668000000001</c:v>
                </c:pt>
                <c:pt idx="2157">
                  <c:v>16876.221000000001</c:v>
                </c:pt>
                <c:pt idx="2158">
                  <c:v>16967.773000000001</c:v>
                </c:pt>
                <c:pt idx="2159">
                  <c:v>17059.326000000001</c:v>
                </c:pt>
                <c:pt idx="2160">
                  <c:v>17150.879000000001</c:v>
                </c:pt>
                <c:pt idx="2161">
                  <c:v>17242.432000000001</c:v>
                </c:pt>
                <c:pt idx="2162">
                  <c:v>17303.467000000001</c:v>
                </c:pt>
                <c:pt idx="2163">
                  <c:v>17395.02</c:v>
                </c:pt>
                <c:pt idx="2164">
                  <c:v>17486.572</c:v>
                </c:pt>
                <c:pt idx="2165">
                  <c:v>17578.125</c:v>
                </c:pt>
                <c:pt idx="2166">
                  <c:v>17669.678</c:v>
                </c:pt>
                <c:pt idx="2167">
                  <c:v>17761.23</c:v>
                </c:pt>
                <c:pt idx="2168">
                  <c:v>17852.782999999999</c:v>
                </c:pt>
                <c:pt idx="2169">
                  <c:v>17944.335999999999</c:v>
                </c:pt>
                <c:pt idx="2170">
                  <c:v>18035.888999999999</c:v>
                </c:pt>
                <c:pt idx="2171">
                  <c:v>18127.440999999999</c:v>
                </c:pt>
                <c:pt idx="2172">
                  <c:v>18218.993999999999</c:v>
                </c:pt>
                <c:pt idx="2173">
                  <c:v>18310.546999999999</c:v>
                </c:pt>
                <c:pt idx="2174">
                  <c:v>18402.099999999999</c:v>
                </c:pt>
                <c:pt idx="2175">
                  <c:v>18493.651999999998</c:v>
                </c:pt>
                <c:pt idx="2176">
                  <c:v>18585.205000000002</c:v>
                </c:pt>
                <c:pt idx="2177">
                  <c:v>18676.758000000002</c:v>
                </c:pt>
                <c:pt idx="2178">
                  <c:v>18768.311000000002</c:v>
                </c:pt>
                <c:pt idx="2179">
                  <c:v>18859.863000000001</c:v>
                </c:pt>
                <c:pt idx="2180">
                  <c:v>18951.416000000001</c:v>
                </c:pt>
                <c:pt idx="2181">
                  <c:v>19042.969000000001</c:v>
                </c:pt>
                <c:pt idx="2182">
                  <c:v>19104.004000000001</c:v>
                </c:pt>
                <c:pt idx="2183">
                  <c:v>19195.557000000001</c:v>
                </c:pt>
                <c:pt idx="2184">
                  <c:v>19287.109</c:v>
                </c:pt>
                <c:pt idx="2185">
                  <c:v>19378.662</c:v>
                </c:pt>
                <c:pt idx="2186">
                  <c:v>19470.215</c:v>
                </c:pt>
                <c:pt idx="2187">
                  <c:v>19561.768</c:v>
                </c:pt>
                <c:pt idx="2188">
                  <c:v>19653.32</c:v>
                </c:pt>
                <c:pt idx="2189">
                  <c:v>19744.873</c:v>
                </c:pt>
                <c:pt idx="2190">
                  <c:v>19836.425999999999</c:v>
                </c:pt>
                <c:pt idx="2191">
                  <c:v>19927.978999999999</c:v>
                </c:pt>
                <c:pt idx="2192">
                  <c:v>20019.530999999999</c:v>
                </c:pt>
                <c:pt idx="2193">
                  <c:v>20111.083999999999</c:v>
                </c:pt>
                <c:pt idx="2194">
                  <c:v>20202.636999999999</c:v>
                </c:pt>
                <c:pt idx="2195">
                  <c:v>20294.188999999998</c:v>
                </c:pt>
                <c:pt idx="2196">
                  <c:v>20385.741999999998</c:v>
                </c:pt>
                <c:pt idx="2197">
                  <c:v>20477.294999999998</c:v>
                </c:pt>
                <c:pt idx="2198">
                  <c:v>20568.848000000002</c:v>
                </c:pt>
                <c:pt idx="2199">
                  <c:v>20660.400000000001</c:v>
                </c:pt>
                <c:pt idx="2200">
                  <c:v>20751.953000000001</c:v>
                </c:pt>
                <c:pt idx="2201">
                  <c:v>20843.506000000001</c:v>
                </c:pt>
                <c:pt idx="2202">
                  <c:v>20904.541000000001</c:v>
                </c:pt>
                <c:pt idx="2203">
                  <c:v>20996.094000000001</c:v>
                </c:pt>
                <c:pt idx="2204">
                  <c:v>21087.646000000001</c:v>
                </c:pt>
                <c:pt idx="2205">
                  <c:v>21179.199000000001</c:v>
                </c:pt>
                <c:pt idx="2206">
                  <c:v>21270.752</c:v>
                </c:pt>
                <c:pt idx="2207">
                  <c:v>21362.305</c:v>
                </c:pt>
                <c:pt idx="2208">
                  <c:v>21453.857</c:v>
                </c:pt>
                <c:pt idx="2209">
                  <c:v>21545.41</c:v>
                </c:pt>
                <c:pt idx="2210">
                  <c:v>21636.963</c:v>
                </c:pt>
                <c:pt idx="2211">
                  <c:v>21728.516</c:v>
                </c:pt>
                <c:pt idx="2212">
                  <c:v>21820.067999999999</c:v>
                </c:pt>
                <c:pt idx="2213">
                  <c:v>21911.620999999999</c:v>
                </c:pt>
                <c:pt idx="2214">
                  <c:v>22003.173999999999</c:v>
                </c:pt>
                <c:pt idx="2215">
                  <c:v>22094.726999999999</c:v>
                </c:pt>
                <c:pt idx="2216">
                  <c:v>22186.278999999999</c:v>
                </c:pt>
                <c:pt idx="2217">
                  <c:v>22277.831999999999</c:v>
                </c:pt>
                <c:pt idx="2218">
                  <c:v>22369.384999999998</c:v>
                </c:pt>
                <c:pt idx="2219">
                  <c:v>22460.937000000002</c:v>
                </c:pt>
                <c:pt idx="2220">
                  <c:v>22552.49</c:v>
                </c:pt>
                <c:pt idx="2221">
                  <c:v>22644.043000000001</c:v>
                </c:pt>
                <c:pt idx="2222">
                  <c:v>22705.078000000001</c:v>
                </c:pt>
                <c:pt idx="2223">
                  <c:v>22796.631000000001</c:v>
                </c:pt>
                <c:pt idx="2224">
                  <c:v>22888.184000000001</c:v>
                </c:pt>
                <c:pt idx="2225">
                  <c:v>22979.736000000001</c:v>
                </c:pt>
                <c:pt idx="2226">
                  <c:v>23071.289000000001</c:v>
                </c:pt>
                <c:pt idx="2227">
                  <c:v>23162.842000000001</c:v>
                </c:pt>
                <c:pt idx="2228">
                  <c:v>23254.395</c:v>
                </c:pt>
                <c:pt idx="2229">
                  <c:v>23345.947</c:v>
                </c:pt>
                <c:pt idx="2230">
                  <c:v>23437.5</c:v>
                </c:pt>
                <c:pt idx="2231">
                  <c:v>23529.053</c:v>
                </c:pt>
                <c:pt idx="2232">
                  <c:v>23620.605</c:v>
                </c:pt>
                <c:pt idx="2233">
                  <c:v>23712.157999999999</c:v>
                </c:pt>
                <c:pt idx="2234">
                  <c:v>23803.710999999999</c:v>
                </c:pt>
                <c:pt idx="2235">
                  <c:v>23895.263999999999</c:v>
                </c:pt>
                <c:pt idx="2236">
                  <c:v>23986.815999999999</c:v>
                </c:pt>
                <c:pt idx="2237">
                  <c:v>24078.368999999999</c:v>
                </c:pt>
                <c:pt idx="2238">
                  <c:v>24169.921999999999</c:v>
                </c:pt>
                <c:pt idx="2239">
                  <c:v>24261.474999999999</c:v>
                </c:pt>
                <c:pt idx="2240">
                  <c:v>24353.026999999998</c:v>
                </c:pt>
                <c:pt idx="2241">
                  <c:v>24444.58</c:v>
                </c:pt>
                <c:pt idx="2242">
                  <c:v>24505.615000000002</c:v>
                </c:pt>
                <c:pt idx="2243">
                  <c:v>24597.168000000001</c:v>
                </c:pt>
                <c:pt idx="2244">
                  <c:v>24688.721000000001</c:v>
                </c:pt>
                <c:pt idx="2245">
                  <c:v>24780.273000000001</c:v>
                </c:pt>
                <c:pt idx="2246">
                  <c:v>24871.826000000001</c:v>
                </c:pt>
                <c:pt idx="2247">
                  <c:v>24963.379000000001</c:v>
                </c:pt>
                <c:pt idx="2248">
                  <c:v>25054.932000000001</c:v>
                </c:pt>
                <c:pt idx="2249">
                  <c:v>25146.484</c:v>
                </c:pt>
                <c:pt idx="2250">
                  <c:v>25238.037</c:v>
                </c:pt>
                <c:pt idx="2251">
                  <c:v>25329.59</c:v>
                </c:pt>
                <c:pt idx="2252">
                  <c:v>25421.143</c:v>
                </c:pt>
                <c:pt idx="2253">
                  <c:v>25512.695</c:v>
                </c:pt>
                <c:pt idx="2254">
                  <c:v>25604.248</c:v>
                </c:pt>
                <c:pt idx="2255">
                  <c:v>25695.800999999999</c:v>
                </c:pt>
                <c:pt idx="2256">
                  <c:v>25787.353999999999</c:v>
                </c:pt>
                <c:pt idx="2257">
                  <c:v>25878.905999999999</c:v>
                </c:pt>
                <c:pt idx="2258">
                  <c:v>25970.458999999999</c:v>
                </c:pt>
                <c:pt idx="2259">
                  <c:v>26062.011999999999</c:v>
                </c:pt>
                <c:pt idx="2260">
                  <c:v>26153.563999999998</c:v>
                </c:pt>
                <c:pt idx="2261">
                  <c:v>26245.116999999998</c:v>
                </c:pt>
                <c:pt idx="2262">
                  <c:v>26306.151999999998</c:v>
                </c:pt>
                <c:pt idx="2263">
                  <c:v>26397.705000000002</c:v>
                </c:pt>
                <c:pt idx="2264">
                  <c:v>26489.258000000002</c:v>
                </c:pt>
                <c:pt idx="2265">
                  <c:v>26580.811000000002</c:v>
                </c:pt>
                <c:pt idx="2266">
                  <c:v>26672.363000000001</c:v>
                </c:pt>
                <c:pt idx="2267">
                  <c:v>26763.916000000001</c:v>
                </c:pt>
                <c:pt idx="2268">
                  <c:v>26855.469000000001</c:v>
                </c:pt>
                <c:pt idx="2269">
                  <c:v>26947.021000000001</c:v>
                </c:pt>
                <c:pt idx="2270">
                  <c:v>27038.574000000001</c:v>
                </c:pt>
                <c:pt idx="2271">
                  <c:v>27130.127</c:v>
                </c:pt>
                <c:pt idx="2272">
                  <c:v>27221.68</c:v>
                </c:pt>
                <c:pt idx="2273">
                  <c:v>27313.232</c:v>
                </c:pt>
                <c:pt idx="2274">
                  <c:v>27404.785</c:v>
                </c:pt>
                <c:pt idx="2275">
                  <c:v>27496.338</c:v>
                </c:pt>
                <c:pt idx="2276">
                  <c:v>27587.891</c:v>
                </c:pt>
                <c:pt idx="2277">
                  <c:v>27679.442999999999</c:v>
                </c:pt>
                <c:pt idx="2278">
                  <c:v>27770.995999999999</c:v>
                </c:pt>
                <c:pt idx="2279">
                  <c:v>27862.548999999999</c:v>
                </c:pt>
                <c:pt idx="2280">
                  <c:v>27954.101999999999</c:v>
                </c:pt>
                <c:pt idx="2281">
                  <c:v>28045.653999999999</c:v>
                </c:pt>
                <c:pt idx="2282">
                  <c:v>28106.688999999998</c:v>
                </c:pt>
                <c:pt idx="2283">
                  <c:v>28198.241999999998</c:v>
                </c:pt>
                <c:pt idx="2284">
                  <c:v>28289.794999999998</c:v>
                </c:pt>
                <c:pt idx="2285">
                  <c:v>28381.348000000002</c:v>
                </c:pt>
                <c:pt idx="2286">
                  <c:v>28472.9</c:v>
                </c:pt>
                <c:pt idx="2287">
                  <c:v>28564.453000000001</c:v>
                </c:pt>
                <c:pt idx="2288">
                  <c:v>28656.006000000001</c:v>
                </c:pt>
                <c:pt idx="2289">
                  <c:v>28747.559000000001</c:v>
                </c:pt>
                <c:pt idx="2290">
                  <c:v>28839.111000000001</c:v>
                </c:pt>
                <c:pt idx="2291">
                  <c:v>28930.664000000001</c:v>
                </c:pt>
                <c:pt idx="2292">
                  <c:v>29022.217000000001</c:v>
                </c:pt>
                <c:pt idx="2293">
                  <c:v>29113.77</c:v>
                </c:pt>
                <c:pt idx="2294">
                  <c:v>29205.322</c:v>
                </c:pt>
                <c:pt idx="2295">
                  <c:v>29296.875</c:v>
                </c:pt>
                <c:pt idx="2296">
                  <c:v>29388.428</c:v>
                </c:pt>
                <c:pt idx="2297">
                  <c:v>29479.98</c:v>
                </c:pt>
                <c:pt idx="2298">
                  <c:v>29571.532999999999</c:v>
                </c:pt>
                <c:pt idx="2299">
                  <c:v>29663.085999999999</c:v>
                </c:pt>
                <c:pt idx="2300">
                  <c:v>29754.638999999999</c:v>
                </c:pt>
                <c:pt idx="2301">
                  <c:v>29846.190999999999</c:v>
                </c:pt>
                <c:pt idx="2302">
                  <c:v>29907.226999999999</c:v>
                </c:pt>
                <c:pt idx="2303">
                  <c:v>29998.778999999999</c:v>
                </c:pt>
                <c:pt idx="2304">
                  <c:v>30181.884999999998</c:v>
                </c:pt>
                <c:pt idx="2305">
                  <c:v>30273.437000000002</c:v>
                </c:pt>
                <c:pt idx="2306">
                  <c:v>30364.99</c:v>
                </c:pt>
                <c:pt idx="2307">
                  <c:v>30456.543000000001</c:v>
                </c:pt>
                <c:pt idx="2308">
                  <c:v>30548.096000000001</c:v>
                </c:pt>
                <c:pt idx="2309">
                  <c:v>30639.648000000001</c:v>
                </c:pt>
                <c:pt idx="2310">
                  <c:v>30731.201000000001</c:v>
                </c:pt>
                <c:pt idx="2311">
                  <c:v>30822.754000000001</c:v>
                </c:pt>
                <c:pt idx="2312">
                  <c:v>30914.307000000001</c:v>
                </c:pt>
                <c:pt idx="2313">
                  <c:v>31097.412</c:v>
                </c:pt>
                <c:pt idx="2314">
                  <c:v>31188.965</c:v>
                </c:pt>
                <c:pt idx="2315">
                  <c:v>31280.518</c:v>
                </c:pt>
                <c:pt idx="2316">
                  <c:v>31463.623</c:v>
                </c:pt>
                <c:pt idx="2317">
                  <c:v>31555.175999999999</c:v>
                </c:pt>
                <c:pt idx="2318">
                  <c:v>31646.728999999999</c:v>
                </c:pt>
                <c:pt idx="2319">
                  <c:v>31707.763999999999</c:v>
                </c:pt>
                <c:pt idx="2320">
                  <c:v>31890.868999999999</c:v>
                </c:pt>
                <c:pt idx="2321">
                  <c:v>31982.421999999999</c:v>
                </c:pt>
                <c:pt idx="2322">
                  <c:v>32073.974999999999</c:v>
                </c:pt>
                <c:pt idx="2323">
                  <c:v>32165.526999999998</c:v>
                </c:pt>
                <c:pt idx="2324">
                  <c:v>32257.08</c:v>
                </c:pt>
                <c:pt idx="2325">
                  <c:v>32348.633000000002</c:v>
                </c:pt>
                <c:pt idx="2326">
                  <c:v>32531.738000000001</c:v>
                </c:pt>
                <c:pt idx="2327">
                  <c:v>32623.291000000001</c:v>
                </c:pt>
                <c:pt idx="2328">
                  <c:v>32714.844000000001</c:v>
                </c:pt>
                <c:pt idx="2329">
                  <c:v>32806.396000000001</c:v>
                </c:pt>
                <c:pt idx="2330">
                  <c:v>32897.949000000001</c:v>
                </c:pt>
                <c:pt idx="2331">
                  <c:v>32989.502</c:v>
                </c:pt>
                <c:pt idx="2332">
                  <c:v>33081.055</c:v>
                </c:pt>
                <c:pt idx="2333">
                  <c:v>33172.607000000004</c:v>
                </c:pt>
                <c:pt idx="2334">
                  <c:v>33264.160000000003</c:v>
                </c:pt>
                <c:pt idx="2335">
                  <c:v>33355.713000000003</c:v>
                </c:pt>
                <c:pt idx="2336">
                  <c:v>33447.266000000003</c:v>
                </c:pt>
                <c:pt idx="2337">
                  <c:v>33508.300999999999</c:v>
                </c:pt>
                <c:pt idx="2338">
                  <c:v>33599.853999999999</c:v>
                </c:pt>
                <c:pt idx="2339">
                  <c:v>33691.406000000003</c:v>
                </c:pt>
                <c:pt idx="2340">
                  <c:v>33782.959000000003</c:v>
                </c:pt>
                <c:pt idx="2341">
                  <c:v>33874.512000000002</c:v>
                </c:pt>
                <c:pt idx="2342">
                  <c:v>33966.063999999998</c:v>
                </c:pt>
                <c:pt idx="2343">
                  <c:v>34057.616999999998</c:v>
                </c:pt>
                <c:pt idx="2344">
                  <c:v>34149.17</c:v>
                </c:pt>
                <c:pt idx="2345">
                  <c:v>34240.722999999998</c:v>
                </c:pt>
                <c:pt idx="2346">
                  <c:v>34332.275000000001</c:v>
                </c:pt>
                <c:pt idx="2347">
                  <c:v>34423.828000000001</c:v>
                </c:pt>
                <c:pt idx="2348">
                  <c:v>34515.381000000001</c:v>
                </c:pt>
                <c:pt idx="2349">
                  <c:v>34606.934000000001</c:v>
                </c:pt>
                <c:pt idx="2350">
                  <c:v>34698.485999999997</c:v>
                </c:pt>
                <c:pt idx="2351">
                  <c:v>34790.038999999997</c:v>
                </c:pt>
                <c:pt idx="2352">
                  <c:v>34881.591999999997</c:v>
                </c:pt>
                <c:pt idx="2353">
                  <c:v>34973.144999999997</c:v>
                </c:pt>
                <c:pt idx="2354">
                  <c:v>35064.697</c:v>
                </c:pt>
                <c:pt idx="2355">
                  <c:v>35156.25</c:v>
                </c:pt>
                <c:pt idx="2356">
                  <c:v>35247.803</c:v>
                </c:pt>
                <c:pt idx="2357">
                  <c:v>35308.838000000003</c:v>
                </c:pt>
                <c:pt idx="2358">
                  <c:v>35400.391000000003</c:v>
                </c:pt>
                <c:pt idx="2359">
                  <c:v>35491.942999999999</c:v>
                </c:pt>
                <c:pt idx="2360">
                  <c:v>35583.495999999999</c:v>
                </c:pt>
                <c:pt idx="2361">
                  <c:v>35675.048999999999</c:v>
                </c:pt>
                <c:pt idx="2362">
                  <c:v>35766.601999999999</c:v>
                </c:pt>
                <c:pt idx="2363">
                  <c:v>35858.154000000002</c:v>
                </c:pt>
                <c:pt idx="2364">
                  <c:v>35949.707000000002</c:v>
                </c:pt>
                <c:pt idx="2365">
                  <c:v>36041.26</c:v>
                </c:pt>
                <c:pt idx="2366">
                  <c:v>36132.811999999998</c:v>
                </c:pt>
                <c:pt idx="2367">
                  <c:v>36224.364999999998</c:v>
                </c:pt>
                <c:pt idx="2368">
                  <c:v>36315.917999999998</c:v>
                </c:pt>
                <c:pt idx="2369">
                  <c:v>36407.470999999998</c:v>
                </c:pt>
                <c:pt idx="2370">
                  <c:v>36499.023000000001</c:v>
                </c:pt>
                <c:pt idx="2371">
                  <c:v>36590.576000000001</c:v>
                </c:pt>
                <c:pt idx="2372">
                  <c:v>36682.129000000001</c:v>
                </c:pt>
                <c:pt idx="2373">
                  <c:v>36773.682000000001</c:v>
                </c:pt>
                <c:pt idx="2374">
                  <c:v>36865.233999999997</c:v>
                </c:pt>
                <c:pt idx="2375">
                  <c:v>36956.786999999997</c:v>
                </c:pt>
                <c:pt idx="2376">
                  <c:v>37048.339999999997</c:v>
                </c:pt>
                <c:pt idx="2377">
                  <c:v>37109.375</c:v>
                </c:pt>
                <c:pt idx="2378">
                  <c:v>37200.928</c:v>
                </c:pt>
                <c:pt idx="2379">
                  <c:v>37292.480000000003</c:v>
                </c:pt>
                <c:pt idx="2380">
                  <c:v>37384.033000000003</c:v>
                </c:pt>
                <c:pt idx="2381">
                  <c:v>37475.586000000003</c:v>
                </c:pt>
                <c:pt idx="2382">
                  <c:v>37567.139000000003</c:v>
                </c:pt>
                <c:pt idx="2383">
                  <c:v>37658.690999999999</c:v>
                </c:pt>
                <c:pt idx="2384">
                  <c:v>37750.243999999999</c:v>
                </c:pt>
                <c:pt idx="2385">
                  <c:v>37841.796999999999</c:v>
                </c:pt>
                <c:pt idx="2386">
                  <c:v>37933.35</c:v>
                </c:pt>
                <c:pt idx="2387">
                  <c:v>38024.902000000002</c:v>
                </c:pt>
                <c:pt idx="2388">
                  <c:v>38116.455000000002</c:v>
                </c:pt>
                <c:pt idx="2389">
                  <c:v>38208.008000000002</c:v>
                </c:pt>
                <c:pt idx="2390">
                  <c:v>38299.561000000002</c:v>
                </c:pt>
                <c:pt idx="2391">
                  <c:v>38391.112999999998</c:v>
                </c:pt>
                <c:pt idx="2392">
                  <c:v>38482.665999999997</c:v>
                </c:pt>
                <c:pt idx="2393">
                  <c:v>38574.218999999997</c:v>
                </c:pt>
                <c:pt idx="2394">
                  <c:v>38665.771000000001</c:v>
                </c:pt>
                <c:pt idx="2395">
                  <c:v>38757.324000000001</c:v>
                </c:pt>
                <c:pt idx="2396">
                  <c:v>38848.877</c:v>
                </c:pt>
                <c:pt idx="2397">
                  <c:v>38909.911999999997</c:v>
                </c:pt>
                <c:pt idx="2398">
                  <c:v>39001.464999999997</c:v>
                </c:pt>
                <c:pt idx="2399">
                  <c:v>39093.017999999996</c:v>
                </c:pt>
                <c:pt idx="2400">
                  <c:v>39184.57</c:v>
                </c:pt>
                <c:pt idx="2401">
                  <c:v>39276.123</c:v>
                </c:pt>
                <c:pt idx="2402">
                  <c:v>39367.675999999999</c:v>
                </c:pt>
                <c:pt idx="2403">
                  <c:v>39459.228999999999</c:v>
                </c:pt>
                <c:pt idx="2404">
                  <c:v>39550.781000000003</c:v>
                </c:pt>
                <c:pt idx="2405">
                  <c:v>39642.334000000003</c:v>
                </c:pt>
                <c:pt idx="2406">
                  <c:v>39733.887000000002</c:v>
                </c:pt>
                <c:pt idx="2407">
                  <c:v>39825.438999999998</c:v>
                </c:pt>
                <c:pt idx="2408">
                  <c:v>39916.991999999998</c:v>
                </c:pt>
                <c:pt idx="2409">
                  <c:v>40008.544999999998</c:v>
                </c:pt>
                <c:pt idx="2410">
                  <c:v>40100.097999999998</c:v>
                </c:pt>
                <c:pt idx="2411">
                  <c:v>40191.65</c:v>
                </c:pt>
                <c:pt idx="2412">
                  <c:v>40283.203000000001</c:v>
                </c:pt>
                <c:pt idx="2413">
                  <c:v>40374.756000000001</c:v>
                </c:pt>
                <c:pt idx="2414">
                  <c:v>40466.309000000001</c:v>
                </c:pt>
                <c:pt idx="2415">
                  <c:v>40557.860999999997</c:v>
                </c:pt>
                <c:pt idx="2416">
                  <c:v>40649.413999999997</c:v>
                </c:pt>
                <c:pt idx="2417">
                  <c:v>40710.449000000001</c:v>
                </c:pt>
                <c:pt idx="2418">
                  <c:v>40802.002</c:v>
                </c:pt>
                <c:pt idx="2419">
                  <c:v>40893.555</c:v>
                </c:pt>
                <c:pt idx="2420">
                  <c:v>40985.107000000004</c:v>
                </c:pt>
                <c:pt idx="2421">
                  <c:v>41076.660000000003</c:v>
                </c:pt>
                <c:pt idx="2422">
                  <c:v>41168.213000000003</c:v>
                </c:pt>
                <c:pt idx="2423">
                  <c:v>41259.766000000003</c:v>
                </c:pt>
                <c:pt idx="2424">
                  <c:v>41351.317999999999</c:v>
                </c:pt>
                <c:pt idx="2425">
                  <c:v>41442.870999999999</c:v>
                </c:pt>
                <c:pt idx="2426">
                  <c:v>41534.423999999999</c:v>
                </c:pt>
                <c:pt idx="2427">
                  <c:v>41625.976999999999</c:v>
                </c:pt>
                <c:pt idx="2428">
                  <c:v>41717.529000000002</c:v>
                </c:pt>
                <c:pt idx="2429">
                  <c:v>41809.082000000002</c:v>
                </c:pt>
                <c:pt idx="2430">
                  <c:v>41900.635000000002</c:v>
                </c:pt>
                <c:pt idx="2431">
                  <c:v>41992.186999999998</c:v>
                </c:pt>
                <c:pt idx="2432">
                  <c:v>42083.74</c:v>
                </c:pt>
                <c:pt idx="2433">
                  <c:v>42175.292999999998</c:v>
                </c:pt>
                <c:pt idx="2434">
                  <c:v>42266.845999999998</c:v>
                </c:pt>
                <c:pt idx="2435">
                  <c:v>42358.398000000001</c:v>
                </c:pt>
                <c:pt idx="2436">
                  <c:v>42449.951000000001</c:v>
                </c:pt>
                <c:pt idx="2437">
                  <c:v>42510.985999999997</c:v>
                </c:pt>
                <c:pt idx="2438">
                  <c:v>42602.538999999997</c:v>
                </c:pt>
                <c:pt idx="2439">
                  <c:v>42694.091999999997</c:v>
                </c:pt>
                <c:pt idx="2440">
                  <c:v>42785.644999999997</c:v>
                </c:pt>
                <c:pt idx="2441">
                  <c:v>42877.197</c:v>
                </c:pt>
                <c:pt idx="2442">
                  <c:v>42968.75</c:v>
                </c:pt>
                <c:pt idx="2443">
                  <c:v>43060.303</c:v>
                </c:pt>
                <c:pt idx="2444">
                  <c:v>43151.855000000003</c:v>
                </c:pt>
                <c:pt idx="2445">
                  <c:v>43243.408000000003</c:v>
                </c:pt>
                <c:pt idx="2446">
                  <c:v>43334.961000000003</c:v>
                </c:pt>
                <c:pt idx="2447">
                  <c:v>43426.514000000003</c:v>
                </c:pt>
                <c:pt idx="2448">
                  <c:v>43518.065999999999</c:v>
                </c:pt>
                <c:pt idx="2449">
                  <c:v>43609.618999999999</c:v>
                </c:pt>
                <c:pt idx="2450">
                  <c:v>43701.171999999999</c:v>
                </c:pt>
                <c:pt idx="2451">
                  <c:v>43792.724999999999</c:v>
                </c:pt>
                <c:pt idx="2452">
                  <c:v>43884.277000000002</c:v>
                </c:pt>
                <c:pt idx="2453">
                  <c:v>43975.83</c:v>
                </c:pt>
                <c:pt idx="2454">
                  <c:v>44067.383000000002</c:v>
                </c:pt>
                <c:pt idx="2455">
                  <c:v>44158.936000000002</c:v>
                </c:pt>
                <c:pt idx="2456">
                  <c:v>44250.487999999998</c:v>
                </c:pt>
                <c:pt idx="2457">
                  <c:v>44311.523000000001</c:v>
                </c:pt>
                <c:pt idx="2458">
                  <c:v>44403.076000000001</c:v>
                </c:pt>
                <c:pt idx="2459">
                  <c:v>44494.629000000001</c:v>
                </c:pt>
                <c:pt idx="2460">
                  <c:v>44586.182000000001</c:v>
                </c:pt>
                <c:pt idx="2461">
                  <c:v>44677.733999999997</c:v>
                </c:pt>
                <c:pt idx="2462">
                  <c:v>44769.286999999997</c:v>
                </c:pt>
                <c:pt idx="2463">
                  <c:v>44860.84</c:v>
                </c:pt>
                <c:pt idx="2464">
                  <c:v>44952.392999999996</c:v>
                </c:pt>
                <c:pt idx="2465">
                  <c:v>45043.945</c:v>
                </c:pt>
                <c:pt idx="2466">
                  <c:v>45135.498</c:v>
                </c:pt>
                <c:pt idx="2467">
                  <c:v>45227.050999999999</c:v>
                </c:pt>
                <c:pt idx="2468">
                  <c:v>45318.603999999999</c:v>
                </c:pt>
                <c:pt idx="2469">
                  <c:v>45410.156000000003</c:v>
                </c:pt>
                <c:pt idx="2470">
                  <c:v>45501.709000000003</c:v>
                </c:pt>
                <c:pt idx="2471">
                  <c:v>45593.262000000002</c:v>
                </c:pt>
                <c:pt idx="2472">
                  <c:v>45684.813999999998</c:v>
                </c:pt>
                <c:pt idx="2473">
                  <c:v>45776.366999999998</c:v>
                </c:pt>
                <c:pt idx="2474">
                  <c:v>45867.92</c:v>
                </c:pt>
                <c:pt idx="2475">
                  <c:v>45959.472999999998</c:v>
                </c:pt>
                <c:pt idx="2476">
                  <c:v>46051.025000000001</c:v>
                </c:pt>
                <c:pt idx="2477">
                  <c:v>46112.061000000002</c:v>
                </c:pt>
                <c:pt idx="2478">
                  <c:v>46203.612999999998</c:v>
                </c:pt>
                <c:pt idx="2479">
                  <c:v>46295.165999999997</c:v>
                </c:pt>
                <c:pt idx="2480">
                  <c:v>46386.718999999997</c:v>
                </c:pt>
                <c:pt idx="2481">
                  <c:v>46478.271000000001</c:v>
                </c:pt>
                <c:pt idx="2482">
                  <c:v>46569.824000000001</c:v>
                </c:pt>
                <c:pt idx="2483">
                  <c:v>46661.377</c:v>
                </c:pt>
                <c:pt idx="2484">
                  <c:v>46752.93</c:v>
                </c:pt>
                <c:pt idx="2485">
                  <c:v>46844.482000000004</c:v>
                </c:pt>
                <c:pt idx="2486">
                  <c:v>46936.035000000003</c:v>
                </c:pt>
                <c:pt idx="2487">
                  <c:v>47027.588000000003</c:v>
                </c:pt>
                <c:pt idx="2488">
                  <c:v>47119.141000000003</c:v>
                </c:pt>
                <c:pt idx="2489">
                  <c:v>47210.692999999999</c:v>
                </c:pt>
                <c:pt idx="2490">
                  <c:v>47302.245999999999</c:v>
                </c:pt>
                <c:pt idx="2491">
                  <c:v>47393.798999999999</c:v>
                </c:pt>
                <c:pt idx="2492">
                  <c:v>47485.351999999999</c:v>
                </c:pt>
                <c:pt idx="2493">
                  <c:v>47576.904000000002</c:v>
                </c:pt>
                <c:pt idx="2494">
                  <c:v>47668.457000000002</c:v>
                </c:pt>
                <c:pt idx="2495">
                  <c:v>47760.01</c:v>
                </c:pt>
                <c:pt idx="2496">
                  <c:v>47851.561999999998</c:v>
                </c:pt>
                <c:pt idx="2497">
                  <c:v>47912.597999999998</c:v>
                </c:pt>
                <c:pt idx="2498">
                  <c:v>48004.15</c:v>
                </c:pt>
                <c:pt idx="2499">
                  <c:v>48095.703000000001</c:v>
                </c:pt>
                <c:pt idx="2500">
                  <c:v>48187.256000000001</c:v>
                </c:pt>
                <c:pt idx="2501">
                  <c:v>48278.809000000001</c:v>
                </c:pt>
                <c:pt idx="2502">
                  <c:v>48370.360999999997</c:v>
                </c:pt>
                <c:pt idx="2503">
                  <c:v>48461.913999999997</c:v>
                </c:pt>
                <c:pt idx="2504">
                  <c:v>48553.466999999997</c:v>
                </c:pt>
                <c:pt idx="2505">
                  <c:v>48645.02</c:v>
                </c:pt>
                <c:pt idx="2506">
                  <c:v>48736.572</c:v>
                </c:pt>
                <c:pt idx="2507">
                  <c:v>48828.125</c:v>
                </c:pt>
                <c:pt idx="2508">
                  <c:v>48919.678</c:v>
                </c:pt>
                <c:pt idx="2509">
                  <c:v>49011.23</c:v>
                </c:pt>
                <c:pt idx="2510">
                  <c:v>49102.783000000003</c:v>
                </c:pt>
                <c:pt idx="2511">
                  <c:v>49194.336000000003</c:v>
                </c:pt>
                <c:pt idx="2512">
                  <c:v>49285.889000000003</c:v>
                </c:pt>
                <c:pt idx="2513">
                  <c:v>49377.440999999999</c:v>
                </c:pt>
                <c:pt idx="2514">
                  <c:v>49468.993999999999</c:v>
                </c:pt>
                <c:pt idx="2515">
                  <c:v>49560.546999999999</c:v>
                </c:pt>
                <c:pt idx="2516">
                  <c:v>49652.1</c:v>
                </c:pt>
                <c:pt idx="2517">
                  <c:v>49713.135000000002</c:v>
                </c:pt>
                <c:pt idx="2518">
                  <c:v>49804.686999999998</c:v>
                </c:pt>
                <c:pt idx="2519">
                  <c:v>49896.24</c:v>
                </c:pt>
                <c:pt idx="2520">
                  <c:v>49987.792999999998</c:v>
                </c:pt>
                <c:pt idx="2521">
                  <c:v>50079.345999999998</c:v>
                </c:pt>
                <c:pt idx="2522">
                  <c:v>50170.898000000001</c:v>
                </c:pt>
                <c:pt idx="2523">
                  <c:v>50262.451000000001</c:v>
                </c:pt>
                <c:pt idx="2524">
                  <c:v>50354.004000000001</c:v>
                </c:pt>
                <c:pt idx="2525">
                  <c:v>50445.557000000001</c:v>
                </c:pt>
                <c:pt idx="2526">
                  <c:v>50537.108999999997</c:v>
                </c:pt>
                <c:pt idx="2527">
                  <c:v>50628.661999999997</c:v>
                </c:pt>
                <c:pt idx="2528">
                  <c:v>50720.214999999997</c:v>
                </c:pt>
                <c:pt idx="2529">
                  <c:v>50811.767999999996</c:v>
                </c:pt>
                <c:pt idx="2530">
                  <c:v>50903.32</c:v>
                </c:pt>
                <c:pt idx="2531">
                  <c:v>50994.873</c:v>
                </c:pt>
                <c:pt idx="2532">
                  <c:v>51086.425999999999</c:v>
                </c:pt>
                <c:pt idx="2533">
                  <c:v>51177.978999999999</c:v>
                </c:pt>
                <c:pt idx="2534">
                  <c:v>51269.531000000003</c:v>
                </c:pt>
                <c:pt idx="2535">
                  <c:v>51361.084000000003</c:v>
                </c:pt>
                <c:pt idx="2536">
                  <c:v>51452.637000000002</c:v>
                </c:pt>
                <c:pt idx="2537">
                  <c:v>51513.671999999999</c:v>
                </c:pt>
                <c:pt idx="2538">
                  <c:v>51605.224999999999</c:v>
                </c:pt>
                <c:pt idx="2539">
                  <c:v>51696.777000000002</c:v>
                </c:pt>
                <c:pt idx="2540">
                  <c:v>51788.33</c:v>
                </c:pt>
                <c:pt idx="2541">
                  <c:v>51879.883000000002</c:v>
                </c:pt>
                <c:pt idx="2542">
                  <c:v>51971.436000000002</c:v>
                </c:pt>
                <c:pt idx="2543">
                  <c:v>52062.987999999998</c:v>
                </c:pt>
                <c:pt idx="2544">
                  <c:v>52154.540999999997</c:v>
                </c:pt>
                <c:pt idx="2545">
                  <c:v>52246.093999999997</c:v>
                </c:pt>
                <c:pt idx="2546">
                  <c:v>52337.646000000001</c:v>
                </c:pt>
                <c:pt idx="2547">
                  <c:v>52429.199000000001</c:v>
                </c:pt>
                <c:pt idx="2548">
                  <c:v>52520.752</c:v>
                </c:pt>
                <c:pt idx="2549">
                  <c:v>52612.305</c:v>
                </c:pt>
                <c:pt idx="2550">
                  <c:v>52703.857000000004</c:v>
                </c:pt>
                <c:pt idx="2551">
                  <c:v>52795.41</c:v>
                </c:pt>
                <c:pt idx="2552">
                  <c:v>52886.963000000003</c:v>
                </c:pt>
                <c:pt idx="2553">
                  <c:v>52978.516000000003</c:v>
                </c:pt>
                <c:pt idx="2554">
                  <c:v>53070.067999999999</c:v>
                </c:pt>
                <c:pt idx="2555">
                  <c:v>53161.620999999999</c:v>
                </c:pt>
                <c:pt idx="2556">
                  <c:v>53253.173999999999</c:v>
                </c:pt>
                <c:pt idx="2557">
                  <c:v>53314.209000000003</c:v>
                </c:pt>
                <c:pt idx="2558">
                  <c:v>53405.762000000002</c:v>
                </c:pt>
                <c:pt idx="2559">
                  <c:v>53497.313999999998</c:v>
                </c:pt>
                <c:pt idx="2560">
                  <c:v>53588.866999999998</c:v>
                </c:pt>
                <c:pt idx="2561">
                  <c:v>53680.42</c:v>
                </c:pt>
                <c:pt idx="2562">
                  <c:v>53771.972999999998</c:v>
                </c:pt>
                <c:pt idx="2563">
                  <c:v>53863.525000000001</c:v>
                </c:pt>
                <c:pt idx="2564">
                  <c:v>53955.078000000001</c:v>
                </c:pt>
                <c:pt idx="2565">
                  <c:v>54046.631000000001</c:v>
                </c:pt>
                <c:pt idx="2566">
                  <c:v>54138.184000000001</c:v>
                </c:pt>
                <c:pt idx="2567">
                  <c:v>54229.735999999997</c:v>
                </c:pt>
                <c:pt idx="2568">
                  <c:v>54321.288999999997</c:v>
                </c:pt>
                <c:pt idx="2569">
                  <c:v>54412.841999999997</c:v>
                </c:pt>
                <c:pt idx="2570">
                  <c:v>54504.394999999997</c:v>
                </c:pt>
                <c:pt idx="2571">
                  <c:v>54595.947</c:v>
                </c:pt>
                <c:pt idx="2572">
                  <c:v>54687.5</c:v>
                </c:pt>
                <c:pt idx="2573">
                  <c:v>54779.053</c:v>
                </c:pt>
                <c:pt idx="2574">
                  <c:v>54870.605000000003</c:v>
                </c:pt>
                <c:pt idx="2575">
                  <c:v>54962.158000000003</c:v>
                </c:pt>
                <c:pt idx="2576">
                  <c:v>55053.711000000003</c:v>
                </c:pt>
                <c:pt idx="2577">
                  <c:v>55114.745999999999</c:v>
                </c:pt>
                <c:pt idx="2578">
                  <c:v>55206.298999999999</c:v>
                </c:pt>
                <c:pt idx="2579">
                  <c:v>55297.851999999999</c:v>
                </c:pt>
                <c:pt idx="2580">
                  <c:v>55389.404000000002</c:v>
                </c:pt>
                <c:pt idx="2581">
                  <c:v>55480.957000000002</c:v>
                </c:pt>
                <c:pt idx="2582">
                  <c:v>55572.51</c:v>
                </c:pt>
                <c:pt idx="2583">
                  <c:v>55664.061999999998</c:v>
                </c:pt>
                <c:pt idx="2584">
                  <c:v>55755.614999999998</c:v>
                </c:pt>
                <c:pt idx="2585">
                  <c:v>55847.167999999998</c:v>
                </c:pt>
                <c:pt idx="2586">
                  <c:v>55938.720999999998</c:v>
                </c:pt>
                <c:pt idx="2587">
                  <c:v>56030.273000000001</c:v>
                </c:pt>
                <c:pt idx="2588">
                  <c:v>56121.826000000001</c:v>
                </c:pt>
                <c:pt idx="2589">
                  <c:v>56213.379000000001</c:v>
                </c:pt>
                <c:pt idx="2590">
                  <c:v>56304.932000000001</c:v>
                </c:pt>
                <c:pt idx="2591">
                  <c:v>56396.483999999997</c:v>
                </c:pt>
                <c:pt idx="2592">
                  <c:v>56488.036999999997</c:v>
                </c:pt>
                <c:pt idx="2593">
                  <c:v>56579.59</c:v>
                </c:pt>
                <c:pt idx="2594">
                  <c:v>56671.142999999996</c:v>
                </c:pt>
                <c:pt idx="2595">
                  <c:v>56762.695</c:v>
                </c:pt>
                <c:pt idx="2596">
                  <c:v>56854.248</c:v>
                </c:pt>
                <c:pt idx="2597">
                  <c:v>56915.283000000003</c:v>
                </c:pt>
                <c:pt idx="2598">
                  <c:v>57006.836000000003</c:v>
                </c:pt>
                <c:pt idx="2599">
                  <c:v>57098.389000000003</c:v>
                </c:pt>
                <c:pt idx="2600">
                  <c:v>57189.940999999999</c:v>
                </c:pt>
                <c:pt idx="2601">
                  <c:v>57281.493999999999</c:v>
                </c:pt>
                <c:pt idx="2602">
                  <c:v>57373.046999999999</c:v>
                </c:pt>
                <c:pt idx="2603">
                  <c:v>57464.6</c:v>
                </c:pt>
                <c:pt idx="2604">
                  <c:v>57556.152000000002</c:v>
                </c:pt>
                <c:pt idx="2605">
                  <c:v>57647.705000000002</c:v>
                </c:pt>
                <c:pt idx="2606">
                  <c:v>57739.258000000002</c:v>
                </c:pt>
                <c:pt idx="2607">
                  <c:v>57830.811000000002</c:v>
                </c:pt>
                <c:pt idx="2608">
                  <c:v>57922.362999999998</c:v>
                </c:pt>
                <c:pt idx="2609">
                  <c:v>58013.915999999997</c:v>
                </c:pt>
                <c:pt idx="2610">
                  <c:v>58105.468999999997</c:v>
                </c:pt>
                <c:pt idx="2611">
                  <c:v>58197.021000000001</c:v>
                </c:pt>
                <c:pt idx="2612">
                  <c:v>58288.574000000001</c:v>
                </c:pt>
                <c:pt idx="2613">
                  <c:v>58380.127</c:v>
                </c:pt>
                <c:pt idx="2614">
                  <c:v>58471.68</c:v>
                </c:pt>
                <c:pt idx="2615">
                  <c:v>58563.232000000004</c:v>
                </c:pt>
                <c:pt idx="2616">
                  <c:v>58654.785000000003</c:v>
                </c:pt>
                <c:pt idx="2617">
                  <c:v>58715.82</c:v>
                </c:pt>
                <c:pt idx="2618">
                  <c:v>58807.373</c:v>
                </c:pt>
                <c:pt idx="2619">
                  <c:v>58898.925999999999</c:v>
                </c:pt>
                <c:pt idx="2620">
                  <c:v>58990.478999999999</c:v>
                </c:pt>
                <c:pt idx="2621">
                  <c:v>59082.031000000003</c:v>
                </c:pt>
                <c:pt idx="2622">
                  <c:v>59173.584000000003</c:v>
                </c:pt>
                <c:pt idx="2623">
                  <c:v>59265.137000000002</c:v>
                </c:pt>
                <c:pt idx="2624">
                  <c:v>59356.688999999998</c:v>
                </c:pt>
                <c:pt idx="2625">
                  <c:v>59448.241999999998</c:v>
                </c:pt>
                <c:pt idx="2626">
                  <c:v>59539.794999999998</c:v>
                </c:pt>
                <c:pt idx="2627">
                  <c:v>59631.347999999998</c:v>
                </c:pt>
                <c:pt idx="2628">
                  <c:v>59722.9</c:v>
                </c:pt>
                <c:pt idx="2629">
                  <c:v>59814.453000000001</c:v>
                </c:pt>
                <c:pt idx="2630">
                  <c:v>59906.006000000001</c:v>
                </c:pt>
                <c:pt idx="2631">
                  <c:v>59997.559000000001</c:v>
                </c:pt>
                <c:pt idx="2632">
                  <c:v>60089.110999999997</c:v>
                </c:pt>
                <c:pt idx="2633">
                  <c:v>60180.663999999997</c:v>
                </c:pt>
                <c:pt idx="2634">
                  <c:v>60272.216999999997</c:v>
                </c:pt>
                <c:pt idx="2635">
                  <c:v>60363.77</c:v>
                </c:pt>
                <c:pt idx="2636">
                  <c:v>60455.322</c:v>
                </c:pt>
                <c:pt idx="2637">
                  <c:v>60516.357000000004</c:v>
                </c:pt>
                <c:pt idx="2638">
                  <c:v>60607.91</c:v>
                </c:pt>
                <c:pt idx="2639">
                  <c:v>60699.463000000003</c:v>
                </c:pt>
                <c:pt idx="2640">
                  <c:v>60791.016000000003</c:v>
                </c:pt>
                <c:pt idx="2641">
                  <c:v>60882.567999999999</c:v>
                </c:pt>
                <c:pt idx="2642">
                  <c:v>60974.120999999999</c:v>
                </c:pt>
                <c:pt idx="2643">
                  <c:v>61065.673999999999</c:v>
                </c:pt>
                <c:pt idx="2644">
                  <c:v>61157.226999999999</c:v>
                </c:pt>
                <c:pt idx="2645">
                  <c:v>61248.779000000002</c:v>
                </c:pt>
                <c:pt idx="2646">
                  <c:v>61340.332000000002</c:v>
                </c:pt>
                <c:pt idx="2647">
                  <c:v>61431.885000000002</c:v>
                </c:pt>
                <c:pt idx="2648">
                  <c:v>61523.436999999998</c:v>
                </c:pt>
                <c:pt idx="2649">
                  <c:v>61614.99</c:v>
                </c:pt>
                <c:pt idx="2650">
                  <c:v>61706.542999999998</c:v>
                </c:pt>
                <c:pt idx="2651">
                  <c:v>61798.095999999998</c:v>
                </c:pt>
                <c:pt idx="2652">
                  <c:v>61889.648000000001</c:v>
                </c:pt>
                <c:pt idx="2653">
                  <c:v>61981.201000000001</c:v>
                </c:pt>
                <c:pt idx="2654">
                  <c:v>62072.754000000001</c:v>
                </c:pt>
                <c:pt idx="2655">
                  <c:v>62164.307000000001</c:v>
                </c:pt>
                <c:pt idx="2656">
                  <c:v>62255.858999999997</c:v>
                </c:pt>
                <c:pt idx="2657">
                  <c:v>62316.894999999997</c:v>
                </c:pt>
                <c:pt idx="2658">
                  <c:v>62408.447</c:v>
                </c:pt>
                <c:pt idx="2659">
                  <c:v>62500</c:v>
                </c:pt>
                <c:pt idx="2660">
                  <c:v>62591.553</c:v>
                </c:pt>
                <c:pt idx="2661">
                  <c:v>62683.105000000003</c:v>
                </c:pt>
                <c:pt idx="2662">
                  <c:v>62774.658000000003</c:v>
                </c:pt>
                <c:pt idx="2663">
                  <c:v>62866.211000000003</c:v>
                </c:pt>
                <c:pt idx="2664">
                  <c:v>62957.764000000003</c:v>
                </c:pt>
                <c:pt idx="2665">
                  <c:v>63049.315999999999</c:v>
                </c:pt>
                <c:pt idx="2666">
                  <c:v>63140.868999999999</c:v>
                </c:pt>
                <c:pt idx="2667">
                  <c:v>63232.421999999999</c:v>
                </c:pt>
                <c:pt idx="2668">
                  <c:v>63323.974999999999</c:v>
                </c:pt>
                <c:pt idx="2669">
                  <c:v>63415.527000000002</c:v>
                </c:pt>
                <c:pt idx="2670">
                  <c:v>63507.08</c:v>
                </c:pt>
                <c:pt idx="2671">
                  <c:v>63598.633000000002</c:v>
                </c:pt>
                <c:pt idx="2672">
                  <c:v>63690.186000000002</c:v>
                </c:pt>
                <c:pt idx="2673">
                  <c:v>63781.737999999998</c:v>
                </c:pt>
                <c:pt idx="2674">
                  <c:v>63873.290999999997</c:v>
                </c:pt>
                <c:pt idx="2675">
                  <c:v>63964.843999999997</c:v>
                </c:pt>
                <c:pt idx="2676">
                  <c:v>64056.396000000001</c:v>
                </c:pt>
                <c:pt idx="2677">
                  <c:v>64117.432000000001</c:v>
                </c:pt>
                <c:pt idx="2678">
                  <c:v>64208.983999999997</c:v>
                </c:pt>
                <c:pt idx="2679">
                  <c:v>64300.536999999997</c:v>
                </c:pt>
                <c:pt idx="2680">
                  <c:v>64392.09</c:v>
                </c:pt>
                <c:pt idx="2681">
                  <c:v>64483.642999999996</c:v>
                </c:pt>
                <c:pt idx="2682">
                  <c:v>64575.195</c:v>
                </c:pt>
                <c:pt idx="2683">
                  <c:v>64666.748</c:v>
                </c:pt>
                <c:pt idx="2684">
                  <c:v>64758.300999999999</c:v>
                </c:pt>
                <c:pt idx="2685">
                  <c:v>64849.853999999999</c:v>
                </c:pt>
                <c:pt idx="2686">
                  <c:v>64941.406000000003</c:v>
                </c:pt>
                <c:pt idx="2687">
                  <c:v>65032.959000000003</c:v>
                </c:pt>
                <c:pt idx="2688">
                  <c:v>65124.512000000002</c:v>
                </c:pt>
                <c:pt idx="2689">
                  <c:v>65216.063999999998</c:v>
                </c:pt>
                <c:pt idx="2690">
                  <c:v>65307.616999999998</c:v>
                </c:pt>
                <c:pt idx="2691">
                  <c:v>65399.17</c:v>
                </c:pt>
                <c:pt idx="2692">
                  <c:v>65490.722999999998</c:v>
                </c:pt>
                <c:pt idx="2693">
                  <c:v>65582.274999999994</c:v>
                </c:pt>
                <c:pt idx="2694">
                  <c:v>65673.827999999994</c:v>
                </c:pt>
                <c:pt idx="2695">
                  <c:v>65765.380999999994</c:v>
                </c:pt>
                <c:pt idx="2696">
                  <c:v>65856.933999999994</c:v>
                </c:pt>
                <c:pt idx="2697">
                  <c:v>65917.968999999997</c:v>
                </c:pt>
                <c:pt idx="2698">
                  <c:v>66009.520999999993</c:v>
                </c:pt>
                <c:pt idx="2699">
                  <c:v>66101.073999999993</c:v>
                </c:pt>
                <c:pt idx="2700">
                  <c:v>66192.626999999993</c:v>
                </c:pt>
                <c:pt idx="2701">
                  <c:v>66284.179999999993</c:v>
                </c:pt>
                <c:pt idx="2702">
                  <c:v>66375.732000000004</c:v>
                </c:pt>
                <c:pt idx="2703">
                  <c:v>66467.285000000003</c:v>
                </c:pt>
                <c:pt idx="2704">
                  <c:v>66558.838000000003</c:v>
                </c:pt>
                <c:pt idx="2705">
                  <c:v>66650.391000000003</c:v>
                </c:pt>
                <c:pt idx="2706">
                  <c:v>66741.942999999999</c:v>
                </c:pt>
                <c:pt idx="2707">
                  <c:v>66833.495999999999</c:v>
                </c:pt>
                <c:pt idx="2708">
                  <c:v>66925.048999999999</c:v>
                </c:pt>
                <c:pt idx="2709">
                  <c:v>67016.601999999999</c:v>
                </c:pt>
                <c:pt idx="2710">
                  <c:v>67108.153999999995</c:v>
                </c:pt>
                <c:pt idx="2711">
                  <c:v>67199.706999999995</c:v>
                </c:pt>
                <c:pt idx="2712">
                  <c:v>67291.259999999995</c:v>
                </c:pt>
                <c:pt idx="2713">
                  <c:v>67382.812000000005</c:v>
                </c:pt>
                <c:pt idx="2714">
                  <c:v>67474.365000000005</c:v>
                </c:pt>
                <c:pt idx="2715">
                  <c:v>67565.918000000005</c:v>
                </c:pt>
                <c:pt idx="2716">
                  <c:v>67657.471000000005</c:v>
                </c:pt>
                <c:pt idx="2717">
                  <c:v>67718.505999999994</c:v>
                </c:pt>
                <c:pt idx="2718">
                  <c:v>67810.058999999994</c:v>
                </c:pt>
                <c:pt idx="2719">
                  <c:v>67901.611000000004</c:v>
                </c:pt>
                <c:pt idx="2720">
                  <c:v>67993.164000000004</c:v>
                </c:pt>
                <c:pt idx="2721">
                  <c:v>68084.717000000004</c:v>
                </c:pt>
                <c:pt idx="2722">
                  <c:v>68176.27</c:v>
                </c:pt>
                <c:pt idx="2723">
                  <c:v>68267.822</c:v>
                </c:pt>
                <c:pt idx="2724">
                  <c:v>68359.375</c:v>
                </c:pt>
                <c:pt idx="2725">
                  <c:v>68450.928</c:v>
                </c:pt>
                <c:pt idx="2726">
                  <c:v>68542.48</c:v>
                </c:pt>
                <c:pt idx="2727">
                  <c:v>68634.032999999996</c:v>
                </c:pt>
                <c:pt idx="2728">
                  <c:v>68725.585999999996</c:v>
                </c:pt>
                <c:pt idx="2729">
                  <c:v>68817.138999999996</c:v>
                </c:pt>
                <c:pt idx="2730">
                  <c:v>68908.691000000006</c:v>
                </c:pt>
                <c:pt idx="2731">
                  <c:v>69000.244000000006</c:v>
                </c:pt>
                <c:pt idx="2732">
                  <c:v>69091.797000000006</c:v>
                </c:pt>
                <c:pt idx="2733">
                  <c:v>69183.350000000006</c:v>
                </c:pt>
                <c:pt idx="2734">
                  <c:v>69274.902000000002</c:v>
                </c:pt>
                <c:pt idx="2735">
                  <c:v>69366.455000000002</c:v>
                </c:pt>
                <c:pt idx="2736">
                  <c:v>69458.008000000002</c:v>
                </c:pt>
                <c:pt idx="2737">
                  <c:v>69519.043000000005</c:v>
                </c:pt>
                <c:pt idx="2738">
                  <c:v>69610.596000000005</c:v>
                </c:pt>
                <c:pt idx="2739">
                  <c:v>69702.148000000001</c:v>
                </c:pt>
                <c:pt idx="2740">
                  <c:v>69793.701000000001</c:v>
                </c:pt>
                <c:pt idx="2741">
                  <c:v>69885.254000000001</c:v>
                </c:pt>
                <c:pt idx="2742">
                  <c:v>69976.807000000001</c:v>
                </c:pt>
                <c:pt idx="2743">
                  <c:v>70068.358999999997</c:v>
                </c:pt>
                <c:pt idx="2744">
                  <c:v>70159.911999999997</c:v>
                </c:pt>
                <c:pt idx="2745">
                  <c:v>70251.464999999997</c:v>
                </c:pt>
                <c:pt idx="2746">
                  <c:v>70343.017999999996</c:v>
                </c:pt>
                <c:pt idx="2747">
                  <c:v>70434.570000000007</c:v>
                </c:pt>
                <c:pt idx="2748">
                  <c:v>70526.123000000007</c:v>
                </c:pt>
                <c:pt idx="2749">
                  <c:v>70617.676000000007</c:v>
                </c:pt>
                <c:pt idx="2750">
                  <c:v>70709.229000000007</c:v>
                </c:pt>
                <c:pt idx="2751">
                  <c:v>70800.781000000003</c:v>
                </c:pt>
                <c:pt idx="2752">
                  <c:v>70892.334000000003</c:v>
                </c:pt>
                <c:pt idx="2753">
                  <c:v>70983.887000000002</c:v>
                </c:pt>
                <c:pt idx="2754">
                  <c:v>71075.438999999998</c:v>
                </c:pt>
                <c:pt idx="2755">
                  <c:v>71166.991999999998</c:v>
                </c:pt>
                <c:pt idx="2756">
                  <c:v>71258.544999999998</c:v>
                </c:pt>
                <c:pt idx="2757">
                  <c:v>71319.58</c:v>
                </c:pt>
                <c:pt idx="2758">
                  <c:v>71411.133000000002</c:v>
                </c:pt>
                <c:pt idx="2759">
                  <c:v>71502.686000000002</c:v>
                </c:pt>
                <c:pt idx="2760">
                  <c:v>71594.237999999998</c:v>
                </c:pt>
                <c:pt idx="2761">
                  <c:v>71685.790999999997</c:v>
                </c:pt>
                <c:pt idx="2762">
                  <c:v>71777.343999999997</c:v>
                </c:pt>
                <c:pt idx="2763">
                  <c:v>71868.895999999993</c:v>
                </c:pt>
                <c:pt idx="2764">
                  <c:v>71960.448999999993</c:v>
                </c:pt>
                <c:pt idx="2765">
                  <c:v>72052.001999999993</c:v>
                </c:pt>
                <c:pt idx="2766">
                  <c:v>72143.554999999993</c:v>
                </c:pt>
                <c:pt idx="2767">
                  <c:v>72235.107000000004</c:v>
                </c:pt>
                <c:pt idx="2768">
                  <c:v>72326.66</c:v>
                </c:pt>
                <c:pt idx="2769">
                  <c:v>72418.213000000003</c:v>
                </c:pt>
                <c:pt idx="2770">
                  <c:v>72509.766000000003</c:v>
                </c:pt>
                <c:pt idx="2771">
                  <c:v>72601.317999999999</c:v>
                </c:pt>
                <c:pt idx="2772">
                  <c:v>72692.870999999999</c:v>
                </c:pt>
                <c:pt idx="2773">
                  <c:v>72784.423999999999</c:v>
                </c:pt>
                <c:pt idx="2774">
                  <c:v>72875.976999999999</c:v>
                </c:pt>
                <c:pt idx="2775">
                  <c:v>72967.528999999995</c:v>
                </c:pt>
                <c:pt idx="2776">
                  <c:v>73059.081999999995</c:v>
                </c:pt>
                <c:pt idx="2777">
                  <c:v>73120.116999999998</c:v>
                </c:pt>
                <c:pt idx="2778">
                  <c:v>73211.67</c:v>
                </c:pt>
                <c:pt idx="2779">
                  <c:v>73303.222999999998</c:v>
                </c:pt>
                <c:pt idx="2780">
                  <c:v>73394.774999999994</c:v>
                </c:pt>
                <c:pt idx="2781">
                  <c:v>73486.327999999994</c:v>
                </c:pt>
                <c:pt idx="2782">
                  <c:v>73577.880999999994</c:v>
                </c:pt>
                <c:pt idx="2783">
                  <c:v>73669.433999999994</c:v>
                </c:pt>
                <c:pt idx="2784">
                  <c:v>73760.986000000004</c:v>
                </c:pt>
                <c:pt idx="2785">
                  <c:v>73852.539000000004</c:v>
                </c:pt>
                <c:pt idx="2786">
                  <c:v>73944.092000000004</c:v>
                </c:pt>
                <c:pt idx="2787">
                  <c:v>74035.645000000004</c:v>
                </c:pt>
                <c:pt idx="2788">
                  <c:v>74127.197</c:v>
                </c:pt>
                <c:pt idx="2789">
                  <c:v>74218.75</c:v>
                </c:pt>
                <c:pt idx="2790">
                  <c:v>74310.303</c:v>
                </c:pt>
                <c:pt idx="2791">
                  <c:v>74401.854999999996</c:v>
                </c:pt>
                <c:pt idx="2792">
                  <c:v>74493.407999999996</c:v>
                </c:pt>
                <c:pt idx="2793">
                  <c:v>74584.960999999996</c:v>
                </c:pt>
                <c:pt idx="2794">
                  <c:v>74676.513999999996</c:v>
                </c:pt>
                <c:pt idx="2795">
                  <c:v>74768.066000000006</c:v>
                </c:pt>
                <c:pt idx="2796">
                  <c:v>74859.619000000006</c:v>
                </c:pt>
                <c:pt idx="2797">
                  <c:v>74920.653999999995</c:v>
                </c:pt>
                <c:pt idx="2798">
                  <c:v>75012.206999999995</c:v>
                </c:pt>
                <c:pt idx="2799">
                  <c:v>75103.759999999995</c:v>
                </c:pt>
                <c:pt idx="2800">
                  <c:v>75195.312000000005</c:v>
                </c:pt>
                <c:pt idx="2801">
                  <c:v>75286.865000000005</c:v>
                </c:pt>
                <c:pt idx="2802">
                  <c:v>75378.418000000005</c:v>
                </c:pt>
                <c:pt idx="2803">
                  <c:v>75469.971000000005</c:v>
                </c:pt>
                <c:pt idx="2804">
                  <c:v>75561.523000000001</c:v>
                </c:pt>
                <c:pt idx="2805">
                  <c:v>75653.076000000001</c:v>
                </c:pt>
                <c:pt idx="2806">
                  <c:v>75744.629000000001</c:v>
                </c:pt>
                <c:pt idx="2807">
                  <c:v>75836.182000000001</c:v>
                </c:pt>
                <c:pt idx="2808">
                  <c:v>75927.733999999997</c:v>
                </c:pt>
                <c:pt idx="2809">
                  <c:v>76019.286999999997</c:v>
                </c:pt>
                <c:pt idx="2810">
                  <c:v>76110.84</c:v>
                </c:pt>
                <c:pt idx="2811">
                  <c:v>76202.392999999996</c:v>
                </c:pt>
                <c:pt idx="2812">
                  <c:v>76293.945000000007</c:v>
                </c:pt>
                <c:pt idx="2813">
                  <c:v>76385.498000000007</c:v>
                </c:pt>
                <c:pt idx="2814">
                  <c:v>76477.051000000007</c:v>
                </c:pt>
                <c:pt idx="2815">
                  <c:v>76568.604000000007</c:v>
                </c:pt>
                <c:pt idx="2816">
                  <c:v>76660.156000000003</c:v>
                </c:pt>
                <c:pt idx="2817">
                  <c:v>76721.191000000006</c:v>
                </c:pt>
                <c:pt idx="2818">
                  <c:v>76812.744000000006</c:v>
                </c:pt>
                <c:pt idx="2819">
                  <c:v>76904.297000000006</c:v>
                </c:pt>
                <c:pt idx="2820">
                  <c:v>76995.850000000006</c:v>
                </c:pt>
                <c:pt idx="2821">
                  <c:v>77087.402000000002</c:v>
                </c:pt>
                <c:pt idx="2822">
                  <c:v>77178.955000000002</c:v>
                </c:pt>
                <c:pt idx="2823">
                  <c:v>77270.508000000002</c:v>
                </c:pt>
                <c:pt idx="2824">
                  <c:v>77362.061000000002</c:v>
                </c:pt>
                <c:pt idx="2825">
                  <c:v>77453.612999999998</c:v>
                </c:pt>
                <c:pt idx="2826">
                  <c:v>77545.165999999997</c:v>
                </c:pt>
                <c:pt idx="2827">
                  <c:v>77636.718999999997</c:v>
                </c:pt>
                <c:pt idx="2828">
                  <c:v>77728.270999999993</c:v>
                </c:pt>
                <c:pt idx="2829">
                  <c:v>77819.823999999993</c:v>
                </c:pt>
                <c:pt idx="2830">
                  <c:v>77911.376999999993</c:v>
                </c:pt>
                <c:pt idx="2831">
                  <c:v>78002.929999999993</c:v>
                </c:pt>
                <c:pt idx="2832">
                  <c:v>78094.482000000004</c:v>
                </c:pt>
                <c:pt idx="2833">
                  <c:v>78186.035000000003</c:v>
                </c:pt>
                <c:pt idx="2834">
                  <c:v>78277.588000000003</c:v>
                </c:pt>
                <c:pt idx="2835">
                  <c:v>78369.141000000003</c:v>
                </c:pt>
                <c:pt idx="2836">
                  <c:v>78460.692999999999</c:v>
                </c:pt>
                <c:pt idx="2837">
                  <c:v>78521.729000000007</c:v>
                </c:pt>
                <c:pt idx="2838">
                  <c:v>78613.281000000003</c:v>
                </c:pt>
                <c:pt idx="2839">
                  <c:v>78704.834000000003</c:v>
                </c:pt>
                <c:pt idx="2840">
                  <c:v>78796.387000000002</c:v>
                </c:pt>
                <c:pt idx="2841">
                  <c:v>78887.938999999998</c:v>
                </c:pt>
                <c:pt idx="2842">
                  <c:v>78979.491999999998</c:v>
                </c:pt>
                <c:pt idx="2843">
                  <c:v>79071.044999999998</c:v>
                </c:pt>
                <c:pt idx="2844">
                  <c:v>79162.597999999998</c:v>
                </c:pt>
                <c:pt idx="2845">
                  <c:v>79254.149999999994</c:v>
                </c:pt>
                <c:pt idx="2846">
                  <c:v>79345.702999999994</c:v>
                </c:pt>
                <c:pt idx="2847">
                  <c:v>79437.255999999994</c:v>
                </c:pt>
                <c:pt idx="2848">
                  <c:v>79528.808999999994</c:v>
                </c:pt>
                <c:pt idx="2849">
                  <c:v>79620.361000000004</c:v>
                </c:pt>
                <c:pt idx="2850">
                  <c:v>79711.914000000004</c:v>
                </c:pt>
                <c:pt idx="2851">
                  <c:v>79803.467000000004</c:v>
                </c:pt>
                <c:pt idx="2852">
                  <c:v>79895.02</c:v>
                </c:pt>
                <c:pt idx="2853">
                  <c:v>79986.572</c:v>
                </c:pt>
                <c:pt idx="2854">
                  <c:v>80078.125</c:v>
                </c:pt>
                <c:pt idx="2855">
                  <c:v>80169.678</c:v>
                </c:pt>
                <c:pt idx="2856">
                  <c:v>80261.23</c:v>
                </c:pt>
                <c:pt idx="2857">
                  <c:v>80322.266000000003</c:v>
                </c:pt>
                <c:pt idx="2858">
                  <c:v>80413.817999999999</c:v>
                </c:pt>
                <c:pt idx="2859">
                  <c:v>80505.370999999999</c:v>
                </c:pt>
                <c:pt idx="2860">
                  <c:v>80596.923999999999</c:v>
                </c:pt>
                <c:pt idx="2861">
                  <c:v>80688.476999999999</c:v>
                </c:pt>
                <c:pt idx="2862">
                  <c:v>80780.028999999995</c:v>
                </c:pt>
                <c:pt idx="2863">
                  <c:v>80871.581999999995</c:v>
                </c:pt>
                <c:pt idx="2864">
                  <c:v>80963.134999999995</c:v>
                </c:pt>
                <c:pt idx="2865">
                  <c:v>81054.687000000005</c:v>
                </c:pt>
                <c:pt idx="2866">
                  <c:v>81146.240000000005</c:v>
                </c:pt>
                <c:pt idx="2867">
                  <c:v>81237.793000000005</c:v>
                </c:pt>
                <c:pt idx="2868">
                  <c:v>81329.346000000005</c:v>
                </c:pt>
                <c:pt idx="2869">
                  <c:v>81420.898000000001</c:v>
                </c:pt>
                <c:pt idx="2870">
                  <c:v>81512.451000000001</c:v>
                </c:pt>
                <c:pt idx="2871">
                  <c:v>81604.004000000001</c:v>
                </c:pt>
                <c:pt idx="2872">
                  <c:v>81695.557000000001</c:v>
                </c:pt>
                <c:pt idx="2873">
                  <c:v>81787.108999999997</c:v>
                </c:pt>
                <c:pt idx="2874">
                  <c:v>81878.661999999997</c:v>
                </c:pt>
                <c:pt idx="2875">
                  <c:v>81970.214999999997</c:v>
                </c:pt>
                <c:pt idx="2876">
                  <c:v>82061.767999999996</c:v>
                </c:pt>
                <c:pt idx="2877">
                  <c:v>82122.803</c:v>
                </c:pt>
                <c:pt idx="2878">
                  <c:v>82214.354999999996</c:v>
                </c:pt>
                <c:pt idx="2879">
                  <c:v>82305.907999999996</c:v>
                </c:pt>
                <c:pt idx="2880">
                  <c:v>82397.460999999996</c:v>
                </c:pt>
                <c:pt idx="2881">
                  <c:v>82489.013999999996</c:v>
                </c:pt>
                <c:pt idx="2882">
                  <c:v>82580.566000000006</c:v>
                </c:pt>
                <c:pt idx="2883">
                  <c:v>82672.119000000006</c:v>
                </c:pt>
                <c:pt idx="2884">
                  <c:v>82763.672000000006</c:v>
                </c:pt>
                <c:pt idx="2885">
                  <c:v>82855.225000000006</c:v>
                </c:pt>
                <c:pt idx="2886">
                  <c:v>82946.777000000002</c:v>
                </c:pt>
                <c:pt idx="2887">
                  <c:v>83038.33</c:v>
                </c:pt>
                <c:pt idx="2888">
                  <c:v>83129.883000000002</c:v>
                </c:pt>
                <c:pt idx="2889">
                  <c:v>83221.436000000002</c:v>
                </c:pt>
                <c:pt idx="2890">
                  <c:v>83312.987999999998</c:v>
                </c:pt>
                <c:pt idx="2891">
                  <c:v>83404.540999999997</c:v>
                </c:pt>
                <c:pt idx="2892">
                  <c:v>83496.093999999997</c:v>
                </c:pt>
                <c:pt idx="2893">
                  <c:v>83587.645999999993</c:v>
                </c:pt>
                <c:pt idx="2894">
                  <c:v>83679.198999999993</c:v>
                </c:pt>
                <c:pt idx="2895">
                  <c:v>83770.751999999993</c:v>
                </c:pt>
                <c:pt idx="2896">
                  <c:v>83862.304999999993</c:v>
                </c:pt>
                <c:pt idx="2897">
                  <c:v>83923.34</c:v>
                </c:pt>
                <c:pt idx="2898">
                  <c:v>84014.892999999996</c:v>
                </c:pt>
                <c:pt idx="2899">
                  <c:v>84106.445000000007</c:v>
                </c:pt>
                <c:pt idx="2900">
                  <c:v>84197.998000000007</c:v>
                </c:pt>
                <c:pt idx="2901">
                  <c:v>84289.551000000007</c:v>
                </c:pt>
                <c:pt idx="2902">
                  <c:v>84381.104000000007</c:v>
                </c:pt>
                <c:pt idx="2903">
                  <c:v>84472.656000000003</c:v>
                </c:pt>
                <c:pt idx="2904">
                  <c:v>84564.209000000003</c:v>
                </c:pt>
                <c:pt idx="2905">
                  <c:v>84655.762000000002</c:v>
                </c:pt>
                <c:pt idx="2906">
                  <c:v>84747.313999999998</c:v>
                </c:pt>
                <c:pt idx="2907">
                  <c:v>84838.866999999998</c:v>
                </c:pt>
                <c:pt idx="2908">
                  <c:v>84930.42</c:v>
                </c:pt>
                <c:pt idx="2909">
                  <c:v>85021.972999999998</c:v>
                </c:pt>
                <c:pt idx="2910">
                  <c:v>85113.524999999994</c:v>
                </c:pt>
                <c:pt idx="2911">
                  <c:v>85205.077999999994</c:v>
                </c:pt>
                <c:pt idx="2912">
                  <c:v>85296.630999999994</c:v>
                </c:pt>
                <c:pt idx="2913">
                  <c:v>85388.183999999994</c:v>
                </c:pt>
                <c:pt idx="2914">
                  <c:v>85479.736000000004</c:v>
                </c:pt>
                <c:pt idx="2915">
                  <c:v>85571.289000000004</c:v>
                </c:pt>
                <c:pt idx="2916">
                  <c:v>85662.842000000004</c:v>
                </c:pt>
                <c:pt idx="2917">
                  <c:v>85723.876999999993</c:v>
                </c:pt>
                <c:pt idx="2918">
                  <c:v>85815.43</c:v>
                </c:pt>
                <c:pt idx="2919">
                  <c:v>85906.982000000004</c:v>
                </c:pt>
                <c:pt idx="2920">
                  <c:v>85998.535000000003</c:v>
                </c:pt>
                <c:pt idx="2921">
                  <c:v>86090.088000000003</c:v>
                </c:pt>
                <c:pt idx="2922">
                  <c:v>86181.641000000003</c:v>
                </c:pt>
                <c:pt idx="2923">
                  <c:v>86273.192999999999</c:v>
                </c:pt>
                <c:pt idx="2924">
                  <c:v>86364.745999999999</c:v>
                </c:pt>
                <c:pt idx="2925">
                  <c:v>86456.298999999999</c:v>
                </c:pt>
                <c:pt idx="2926">
                  <c:v>86547.851999999999</c:v>
                </c:pt>
                <c:pt idx="2927">
                  <c:v>86639.403999999995</c:v>
                </c:pt>
                <c:pt idx="2928">
                  <c:v>86730.956999999995</c:v>
                </c:pt>
                <c:pt idx="2929">
                  <c:v>86822.51</c:v>
                </c:pt>
                <c:pt idx="2930">
                  <c:v>86914.062000000005</c:v>
                </c:pt>
                <c:pt idx="2931">
                  <c:v>87005.615000000005</c:v>
                </c:pt>
                <c:pt idx="2932">
                  <c:v>87097.168000000005</c:v>
                </c:pt>
                <c:pt idx="2933">
                  <c:v>87188.721000000005</c:v>
                </c:pt>
                <c:pt idx="2934">
                  <c:v>87280.273000000001</c:v>
                </c:pt>
                <c:pt idx="2935">
                  <c:v>87371.826000000001</c:v>
                </c:pt>
                <c:pt idx="2936">
                  <c:v>87463.379000000001</c:v>
                </c:pt>
                <c:pt idx="2937">
                  <c:v>87524.414000000004</c:v>
                </c:pt>
                <c:pt idx="2938">
                  <c:v>87615.967000000004</c:v>
                </c:pt>
                <c:pt idx="2939">
                  <c:v>87707.520000000004</c:v>
                </c:pt>
                <c:pt idx="2940">
                  <c:v>87799.072</c:v>
                </c:pt>
                <c:pt idx="2941">
                  <c:v>87890.625</c:v>
                </c:pt>
                <c:pt idx="2942">
                  <c:v>87982.178</c:v>
                </c:pt>
                <c:pt idx="2943">
                  <c:v>88073.73</c:v>
                </c:pt>
                <c:pt idx="2944">
                  <c:v>88165.282999999996</c:v>
                </c:pt>
                <c:pt idx="2945">
                  <c:v>88256.835999999996</c:v>
                </c:pt>
                <c:pt idx="2946">
                  <c:v>88348.388999999996</c:v>
                </c:pt>
                <c:pt idx="2947">
                  <c:v>88439.941000000006</c:v>
                </c:pt>
                <c:pt idx="2948">
                  <c:v>88531.494000000006</c:v>
                </c:pt>
                <c:pt idx="2949">
                  <c:v>88623.047000000006</c:v>
                </c:pt>
                <c:pt idx="2950">
                  <c:v>88714.6</c:v>
                </c:pt>
                <c:pt idx="2951">
                  <c:v>88806.152000000002</c:v>
                </c:pt>
                <c:pt idx="2952">
                  <c:v>88897.705000000002</c:v>
                </c:pt>
                <c:pt idx="2953">
                  <c:v>88989.258000000002</c:v>
                </c:pt>
                <c:pt idx="2954">
                  <c:v>89080.811000000002</c:v>
                </c:pt>
                <c:pt idx="2955">
                  <c:v>89172.362999999998</c:v>
                </c:pt>
                <c:pt idx="2956">
                  <c:v>89263.915999999997</c:v>
                </c:pt>
                <c:pt idx="2957">
                  <c:v>89324.951000000001</c:v>
                </c:pt>
                <c:pt idx="2958">
                  <c:v>89416.504000000001</c:v>
                </c:pt>
                <c:pt idx="2959">
                  <c:v>89508.057000000001</c:v>
                </c:pt>
                <c:pt idx="2960">
                  <c:v>89599.608999999997</c:v>
                </c:pt>
                <c:pt idx="2961">
                  <c:v>89691.161999999997</c:v>
                </c:pt>
                <c:pt idx="2962">
                  <c:v>89782.714999999997</c:v>
                </c:pt>
                <c:pt idx="2963">
                  <c:v>89874.267999999996</c:v>
                </c:pt>
                <c:pt idx="2964">
                  <c:v>89965.82</c:v>
                </c:pt>
                <c:pt idx="2965">
                  <c:v>90057.373000000007</c:v>
                </c:pt>
                <c:pt idx="2966">
                  <c:v>90148.926000000007</c:v>
                </c:pt>
                <c:pt idx="2967">
                  <c:v>90240.479000000007</c:v>
                </c:pt>
                <c:pt idx="2968">
                  <c:v>90332.031000000003</c:v>
                </c:pt>
                <c:pt idx="2969">
                  <c:v>90423.584000000003</c:v>
                </c:pt>
                <c:pt idx="2970">
                  <c:v>90515.137000000002</c:v>
                </c:pt>
                <c:pt idx="2971">
                  <c:v>90606.688999999998</c:v>
                </c:pt>
                <c:pt idx="2972">
                  <c:v>90698.241999999998</c:v>
                </c:pt>
                <c:pt idx="2973">
                  <c:v>90789.794999999998</c:v>
                </c:pt>
                <c:pt idx="2974">
                  <c:v>90881.347999999998</c:v>
                </c:pt>
                <c:pt idx="2975">
                  <c:v>90972.9</c:v>
                </c:pt>
                <c:pt idx="2976">
                  <c:v>91064.452999999994</c:v>
                </c:pt>
                <c:pt idx="2977">
                  <c:v>91125.487999999998</c:v>
                </c:pt>
                <c:pt idx="2978">
                  <c:v>91217.040999999997</c:v>
                </c:pt>
                <c:pt idx="2979">
                  <c:v>91308.593999999997</c:v>
                </c:pt>
                <c:pt idx="2980">
                  <c:v>91400.145999999993</c:v>
                </c:pt>
                <c:pt idx="2981">
                  <c:v>91491.698999999993</c:v>
                </c:pt>
                <c:pt idx="2982">
                  <c:v>91583.251999999993</c:v>
                </c:pt>
                <c:pt idx="2983">
                  <c:v>91674.804999999993</c:v>
                </c:pt>
                <c:pt idx="2984">
                  <c:v>91766.357000000004</c:v>
                </c:pt>
                <c:pt idx="2985">
                  <c:v>91857.91</c:v>
                </c:pt>
                <c:pt idx="2986">
                  <c:v>91949.463000000003</c:v>
                </c:pt>
                <c:pt idx="2987">
                  <c:v>92041.016000000003</c:v>
                </c:pt>
                <c:pt idx="2988">
                  <c:v>92132.567999999999</c:v>
                </c:pt>
                <c:pt idx="2989">
                  <c:v>92224.120999999999</c:v>
                </c:pt>
                <c:pt idx="2990">
                  <c:v>92315.673999999999</c:v>
                </c:pt>
                <c:pt idx="2991">
                  <c:v>92407.226999999999</c:v>
                </c:pt>
                <c:pt idx="2992">
                  <c:v>92498.778999999995</c:v>
                </c:pt>
                <c:pt idx="2993">
                  <c:v>92590.331999999995</c:v>
                </c:pt>
                <c:pt idx="2994">
                  <c:v>92681.884999999995</c:v>
                </c:pt>
                <c:pt idx="2995">
                  <c:v>92773.437000000005</c:v>
                </c:pt>
                <c:pt idx="2996">
                  <c:v>92864.99</c:v>
                </c:pt>
                <c:pt idx="2997">
                  <c:v>92926.024999999994</c:v>
                </c:pt>
                <c:pt idx="2998">
                  <c:v>93017.577999999994</c:v>
                </c:pt>
                <c:pt idx="2999">
                  <c:v>93109.130999999994</c:v>
                </c:pt>
                <c:pt idx="3000">
                  <c:v>93200.683999999994</c:v>
                </c:pt>
                <c:pt idx="3001">
                  <c:v>93292.236000000004</c:v>
                </c:pt>
                <c:pt idx="3002">
                  <c:v>93383.789000000004</c:v>
                </c:pt>
                <c:pt idx="3003">
                  <c:v>93475.342000000004</c:v>
                </c:pt>
                <c:pt idx="3004">
                  <c:v>93566.895000000004</c:v>
                </c:pt>
                <c:pt idx="3005">
                  <c:v>93658.447</c:v>
                </c:pt>
                <c:pt idx="3006">
                  <c:v>93750</c:v>
                </c:pt>
                <c:pt idx="3007">
                  <c:v>93841.553</c:v>
                </c:pt>
                <c:pt idx="3008">
                  <c:v>93933.104999999996</c:v>
                </c:pt>
                <c:pt idx="3009">
                  <c:v>94024.657999999996</c:v>
                </c:pt>
                <c:pt idx="3010">
                  <c:v>94116.210999999996</c:v>
                </c:pt>
                <c:pt idx="3011">
                  <c:v>94207.763999999996</c:v>
                </c:pt>
                <c:pt idx="3012">
                  <c:v>94299.316000000006</c:v>
                </c:pt>
                <c:pt idx="3013">
                  <c:v>94390.869000000006</c:v>
                </c:pt>
                <c:pt idx="3014">
                  <c:v>94482.422000000006</c:v>
                </c:pt>
                <c:pt idx="3015">
                  <c:v>94573.975000000006</c:v>
                </c:pt>
                <c:pt idx="3016">
                  <c:v>94665.527000000002</c:v>
                </c:pt>
                <c:pt idx="3017">
                  <c:v>94726.562000000005</c:v>
                </c:pt>
                <c:pt idx="3018">
                  <c:v>94818.115000000005</c:v>
                </c:pt>
                <c:pt idx="3019">
                  <c:v>94909.668000000005</c:v>
                </c:pt>
                <c:pt idx="3020">
                  <c:v>95001.221000000005</c:v>
                </c:pt>
                <c:pt idx="3021">
                  <c:v>95092.773000000001</c:v>
                </c:pt>
                <c:pt idx="3022">
                  <c:v>95184.326000000001</c:v>
                </c:pt>
                <c:pt idx="3023">
                  <c:v>95275.879000000001</c:v>
                </c:pt>
                <c:pt idx="3024">
                  <c:v>95367.432000000001</c:v>
                </c:pt>
                <c:pt idx="3025">
                  <c:v>95458.983999999997</c:v>
                </c:pt>
                <c:pt idx="3026">
                  <c:v>95550.536999999997</c:v>
                </c:pt>
                <c:pt idx="3027">
                  <c:v>95642.09</c:v>
                </c:pt>
                <c:pt idx="3028">
                  <c:v>95733.642999999996</c:v>
                </c:pt>
                <c:pt idx="3029">
                  <c:v>95825.195000000007</c:v>
                </c:pt>
                <c:pt idx="3030">
                  <c:v>95916.748000000007</c:v>
                </c:pt>
                <c:pt idx="3031">
                  <c:v>96008.301000000007</c:v>
                </c:pt>
                <c:pt idx="3032">
                  <c:v>96099.854000000007</c:v>
                </c:pt>
                <c:pt idx="3033">
                  <c:v>96191.406000000003</c:v>
                </c:pt>
                <c:pt idx="3034">
                  <c:v>96282.959000000003</c:v>
                </c:pt>
                <c:pt idx="3035">
                  <c:v>96374.512000000002</c:v>
                </c:pt>
                <c:pt idx="3036">
                  <c:v>96466.063999999998</c:v>
                </c:pt>
                <c:pt idx="3037">
                  <c:v>96527.1</c:v>
                </c:pt>
                <c:pt idx="3038">
                  <c:v>96618.652000000002</c:v>
                </c:pt>
                <c:pt idx="3039">
                  <c:v>96710.205000000002</c:v>
                </c:pt>
                <c:pt idx="3040">
                  <c:v>96801.758000000002</c:v>
                </c:pt>
                <c:pt idx="3041">
                  <c:v>96893.311000000002</c:v>
                </c:pt>
                <c:pt idx="3042">
                  <c:v>96984.862999999998</c:v>
                </c:pt>
                <c:pt idx="3043">
                  <c:v>97076.415999999997</c:v>
                </c:pt>
                <c:pt idx="3044">
                  <c:v>97167.968999999997</c:v>
                </c:pt>
                <c:pt idx="3045">
                  <c:v>97259.520999999993</c:v>
                </c:pt>
                <c:pt idx="3046">
                  <c:v>97351.073999999993</c:v>
                </c:pt>
                <c:pt idx="3047">
                  <c:v>97442.626999999993</c:v>
                </c:pt>
                <c:pt idx="3048">
                  <c:v>97534.18</c:v>
                </c:pt>
                <c:pt idx="3049">
                  <c:v>97625.732000000004</c:v>
                </c:pt>
                <c:pt idx="3050">
                  <c:v>97717.285000000003</c:v>
                </c:pt>
                <c:pt idx="3051">
                  <c:v>97808.838000000003</c:v>
                </c:pt>
                <c:pt idx="3052">
                  <c:v>97900.391000000003</c:v>
                </c:pt>
                <c:pt idx="3053">
                  <c:v>97991.942999999999</c:v>
                </c:pt>
                <c:pt idx="3054">
                  <c:v>98083.495999999999</c:v>
                </c:pt>
                <c:pt idx="3055">
                  <c:v>98175.048999999999</c:v>
                </c:pt>
                <c:pt idx="3056">
                  <c:v>98266.601999999999</c:v>
                </c:pt>
                <c:pt idx="3057">
                  <c:v>98327.637000000002</c:v>
                </c:pt>
                <c:pt idx="3058">
                  <c:v>98419.188999999998</c:v>
                </c:pt>
                <c:pt idx="3059">
                  <c:v>98510.741999999998</c:v>
                </c:pt>
                <c:pt idx="3060">
                  <c:v>98602.294999999998</c:v>
                </c:pt>
                <c:pt idx="3061">
                  <c:v>98693.847999999998</c:v>
                </c:pt>
                <c:pt idx="3062">
                  <c:v>98785.4</c:v>
                </c:pt>
                <c:pt idx="3063">
                  <c:v>98876.952999999994</c:v>
                </c:pt>
                <c:pt idx="3064">
                  <c:v>98968.505999999994</c:v>
                </c:pt>
                <c:pt idx="3065">
                  <c:v>99060.058999999994</c:v>
                </c:pt>
                <c:pt idx="3066">
                  <c:v>99151.611000000004</c:v>
                </c:pt>
                <c:pt idx="3067">
                  <c:v>99243.164000000004</c:v>
                </c:pt>
                <c:pt idx="3068">
                  <c:v>99334.717000000004</c:v>
                </c:pt>
                <c:pt idx="3069">
                  <c:v>99426.27</c:v>
                </c:pt>
                <c:pt idx="3070">
                  <c:v>99517.822</c:v>
                </c:pt>
                <c:pt idx="3071">
                  <c:v>99609.375</c:v>
                </c:pt>
                <c:pt idx="3072">
                  <c:v>99700.928</c:v>
                </c:pt>
                <c:pt idx="3073">
                  <c:v>99792.48</c:v>
                </c:pt>
                <c:pt idx="3074">
                  <c:v>99884.032999999996</c:v>
                </c:pt>
                <c:pt idx="3075">
                  <c:v>100453.69500000001</c:v>
                </c:pt>
                <c:pt idx="3076">
                  <c:v>101089.478</c:v>
                </c:pt>
                <c:pt idx="3077">
                  <c:v>102043.152</c:v>
                </c:pt>
                <c:pt idx="3078">
                  <c:v>102996.826</c:v>
                </c:pt>
                <c:pt idx="3079">
                  <c:v>103950.5</c:v>
                </c:pt>
                <c:pt idx="3080">
                  <c:v>104904.175</c:v>
                </c:pt>
                <c:pt idx="3081">
                  <c:v>105857.849</c:v>
                </c:pt>
                <c:pt idx="3082">
                  <c:v>106493.632</c:v>
                </c:pt>
                <c:pt idx="3083">
                  <c:v>107447.306</c:v>
                </c:pt>
                <c:pt idx="3084">
                  <c:v>108400.981</c:v>
                </c:pt>
                <c:pt idx="3085">
                  <c:v>109354.655</c:v>
                </c:pt>
                <c:pt idx="3086">
                  <c:v>110308.329</c:v>
                </c:pt>
                <c:pt idx="3087">
                  <c:v>111262.004</c:v>
                </c:pt>
                <c:pt idx="3088">
                  <c:v>111897.78599999999</c:v>
                </c:pt>
                <c:pt idx="3089">
                  <c:v>112851.461</c:v>
                </c:pt>
                <c:pt idx="3090">
                  <c:v>113805.13499999999</c:v>
                </c:pt>
                <c:pt idx="3091">
                  <c:v>114758.80899999999</c:v>
                </c:pt>
                <c:pt idx="3092">
                  <c:v>115712.484</c:v>
                </c:pt>
                <c:pt idx="3093">
                  <c:v>116666.158</c:v>
                </c:pt>
                <c:pt idx="3094">
                  <c:v>117301.94100000001</c:v>
                </c:pt>
                <c:pt idx="3095">
                  <c:v>118255.61500000001</c:v>
                </c:pt>
                <c:pt idx="3096">
                  <c:v>119209.29</c:v>
                </c:pt>
                <c:pt idx="3097">
                  <c:v>120162.96400000001</c:v>
                </c:pt>
                <c:pt idx="3098">
                  <c:v>121116.63800000001</c:v>
                </c:pt>
                <c:pt idx="3099">
                  <c:v>122070.31200000001</c:v>
                </c:pt>
                <c:pt idx="3100">
                  <c:v>122706.095</c:v>
                </c:pt>
                <c:pt idx="3101">
                  <c:v>123659.77</c:v>
                </c:pt>
                <c:pt idx="3102">
                  <c:v>124613.444</c:v>
                </c:pt>
                <c:pt idx="3103">
                  <c:v>125567.118</c:v>
                </c:pt>
                <c:pt idx="3104">
                  <c:v>126520.79300000001</c:v>
                </c:pt>
                <c:pt idx="3105">
                  <c:v>127156.576</c:v>
                </c:pt>
                <c:pt idx="3106">
                  <c:v>128110.25</c:v>
                </c:pt>
                <c:pt idx="3107">
                  <c:v>129063.924</c:v>
                </c:pt>
                <c:pt idx="3108">
                  <c:v>130017.598</c:v>
                </c:pt>
                <c:pt idx="3109">
                  <c:v>130971.273</c:v>
                </c:pt>
                <c:pt idx="3110">
                  <c:v>131924.94699999999</c:v>
                </c:pt>
                <c:pt idx="3111">
                  <c:v>132560.73000000001</c:v>
                </c:pt>
                <c:pt idx="3112">
                  <c:v>133514.40400000001</c:v>
                </c:pt>
                <c:pt idx="3113">
                  <c:v>134468.079</c:v>
                </c:pt>
                <c:pt idx="3114">
                  <c:v>135421.753</c:v>
                </c:pt>
                <c:pt idx="3115">
                  <c:v>136375.427</c:v>
                </c:pt>
                <c:pt idx="3116">
                  <c:v>137329.10200000001</c:v>
                </c:pt>
                <c:pt idx="3117">
                  <c:v>137964.88399999999</c:v>
                </c:pt>
                <c:pt idx="3118">
                  <c:v>138918.55900000001</c:v>
                </c:pt>
                <c:pt idx="3119">
                  <c:v>139872.23300000001</c:v>
                </c:pt>
                <c:pt idx="3120">
                  <c:v>140825.90700000001</c:v>
                </c:pt>
                <c:pt idx="3121">
                  <c:v>141779.58199999999</c:v>
                </c:pt>
                <c:pt idx="3122">
                  <c:v>142733.25599999999</c:v>
                </c:pt>
                <c:pt idx="3123">
                  <c:v>143369.03899999999</c:v>
                </c:pt>
                <c:pt idx="3124">
                  <c:v>144322.71299999999</c:v>
                </c:pt>
                <c:pt idx="3125">
                  <c:v>145276.38800000001</c:v>
                </c:pt>
                <c:pt idx="3126">
                  <c:v>146230.06200000001</c:v>
                </c:pt>
                <c:pt idx="3127">
                  <c:v>147183.736</c:v>
                </c:pt>
                <c:pt idx="3128">
                  <c:v>148137.41</c:v>
                </c:pt>
                <c:pt idx="3129">
                  <c:v>148773.193</c:v>
                </c:pt>
                <c:pt idx="3130">
                  <c:v>149726.86799999999</c:v>
                </c:pt>
                <c:pt idx="3131">
                  <c:v>150680.54199999999</c:v>
                </c:pt>
                <c:pt idx="3132">
                  <c:v>151634.21599999999</c:v>
                </c:pt>
                <c:pt idx="3133">
                  <c:v>152587.891</c:v>
                </c:pt>
                <c:pt idx="3134">
                  <c:v>153541.565</c:v>
                </c:pt>
                <c:pt idx="3135">
                  <c:v>154177.348</c:v>
                </c:pt>
                <c:pt idx="3136">
                  <c:v>155131.022</c:v>
                </c:pt>
                <c:pt idx="3137">
                  <c:v>156084.696</c:v>
                </c:pt>
                <c:pt idx="3138">
                  <c:v>157038.37100000001</c:v>
                </c:pt>
                <c:pt idx="3139">
                  <c:v>157992.04500000001</c:v>
                </c:pt>
                <c:pt idx="3140">
                  <c:v>158945.71900000001</c:v>
                </c:pt>
                <c:pt idx="3141">
                  <c:v>159581.50200000001</c:v>
                </c:pt>
                <c:pt idx="3142">
                  <c:v>160535.177</c:v>
                </c:pt>
                <c:pt idx="3143">
                  <c:v>161488.851</c:v>
                </c:pt>
                <c:pt idx="3144">
                  <c:v>162442.52499999999</c:v>
                </c:pt>
                <c:pt idx="3145">
                  <c:v>163396.20000000001</c:v>
                </c:pt>
                <c:pt idx="3146">
                  <c:v>164349.87400000001</c:v>
                </c:pt>
                <c:pt idx="3147">
                  <c:v>164985.65700000001</c:v>
                </c:pt>
                <c:pt idx="3148">
                  <c:v>165939.33100000001</c:v>
                </c:pt>
                <c:pt idx="3149">
                  <c:v>166893.005</c:v>
                </c:pt>
                <c:pt idx="3150">
                  <c:v>167846.68</c:v>
                </c:pt>
                <c:pt idx="3151">
                  <c:v>168800.35399999999</c:v>
                </c:pt>
                <c:pt idx="3152">
                  <c:v>169754.02799999999</c:v>
                </c:pt>
                <c:pt idx="3153">
                  <c:v>170389.81099999999</c:v>
                </c:pt>
                <c:pt idx="3154">
                  <c:v>171343.486</c:v>
                </c:pt>
                <c:pt idx="3155">
                  <c:v>172297.16</c:v>
                </c:pt>
                <c:pt idx="3156">
                  <c:v>173250.834</c:v>
                </c:pt>
                <c:pt idx="3157">
                  <c:v>174204.508</c:v>
                </c:pt>
                <c:pt idx="3158">
                  <c:v>175158.18299999999</c:v>
                </c:pt>
                <c:pt idx="3159">
                  <c:v>175793.96599999999</c:v>
                </c:pt>
                <c:pt idx="3160">
                  <c:v>176747.64</c:v>
                </c:pt>
                <c:pt idx="3161">
                  <c:v>177701.31400000001</c:v>
                </c:pt>
                <c:pt idx="3162">
                  <c:v>178654.989</c:v>
                </c:pt>
                <c:pt idx="3163">
                  <c:v>179608.663</c:v>
                </c:pt>
                <c:pt idx="3164">
                  <c:v>180562.337</c:v>
                </c:pt>
                <c:pt idx="3165">
                  <c:v>181198.12</c:v>
                </c:pt>
                <c:pt idx="3166">
                  <c:v>182151.79399999999</c:v>
                </c:pt>
                <c:pt idx="3167">
                  <c:v>183105.46900000001</c:v>
                </c:pt>
                <c:pt idx="3168">
                  <c:v>184059.14300000001</c:v>
                </c:pt>
                <c:pt idx="3169">
                  <c:v>185012.81700000001</c:v>
                </c:pt>
                <c:pt idx="3170">
                  <c:v>185966.492</c:v>
                </c:pt>
                <c:pt idx="3171">
                  <c:v>186602.27499999999</c:v>
                </c:pt>
                <c:pt idx="3172">
                  <c:v>187555.94899999999</c:v>
                </c:pt>
                <c:pt idx="3173">
                  <c:v>188509.62299999999</c:v>
                </c:pt>
                <c:pt idx="3174">
                  <c:v>189463.29800000001</c:v>
                </c:pt>
                <c:pt idx="3175">
                  <c:v>190416.97200000001</c:v>
                </c:pt>
                <c:pt idx="3176">
                  <c:v>191370.64600000001</c:v>
                </c:pt>
                <c:pt idx="3177">
                  <c:v>192006.429</c:v>
                </c:pt>
                <c:pt idx="3178">
                  <c:v>192960.103</c:v>
                </c:pt>
                <c:pt idx="3179">
                  <c:v>193913.77799999999</c:v>
                </c:pt>
                <c:pt idx="3180">
                  <c:v>194867.45199999999</c:v>
                </c:pt>
                <c:pt idx="3181">
                  <c:v>195821.12599999999</c:v>
                </c:pt>
                <c:pt idx="3182">
                  <c:v>196774.80100000001</c:v>
                </c:pt>
                <c:pt idx="3183">
                  <c:v>197410.58300000001</c:v>
                </c:pt>
                <c:pt idx="3184">
                  <c:v>198364.258</c:v>
                </c:pt>
                <c:pt idx="3185">
                  <c:v>199317.932</c:v>
                </c:pt>
                <c:pt idx="3186">
                  <c:v>200271.606</c:v>
                </c:pt>
                <c:pt idx="3187">
                  <c:v>201225.28099999999</c:v>
                </c:pt>
                <c:pt idx="3188">
                  <c:v>202178.95499999999</c:v>
                </c:pt>
                <c:pt idx="3189">
                  <c:v>202814.73800000001</c:v>
                </c:pt>
                <c:pt idx="3190">
                  <c:v>203768.41200000001</c:v>
                </c:pt>
                <c:pt idx="3191">
                  <c:v>204722.087</c:v>
                </c:pt>
                <c:pt idx="3192">
                  <c:v>205675.761</c:v>
                </c:pt>
                <c:pt idx="3193">
                  <c:v>206629.435</c:v>
                </c:pt>
                <c:pt idx="3194">
                  <c:v>207583.11</c:v>
                </c:pt>
                <c:pt idx="3195">
                  <c:v>208218.89199999999</c:v>
                </c:pt>
                <c:pt idx="3196">
                  <c:v>209172.56700000001</c:v>
                </c:pt>
                <c:pt idx="3197">
                  <c:v>210126.24100000001</c:v>
                </c:pt>
                <c:pt idx="3198">
                  <c:v>211079.91500000001</c:v>
                </c:pt>
                <c:pt idx="3199">
                  <c:v>212033.59</c:v>
                </c:pt>
                <c:pt idx="3200">
                  <c:v>212987.264</c:v>
                </c:pt>
                <c:pt idx="3201">
                  <c:v>213623.04699999999</c:v>
                </c:pt>
                <c:pt idx="3202">
                  <c:v>214576.72099999999</c:v>
                </c:pt>
                <c:pt idx="3203">
                  <c:v>215530.39600000001</c:v>
                </c:pt>
                <c:pt idx="3204">
                  <c:v>216484.07</c:v>
                </c:pt>
                <c:pt idx="3205">
                  <c:v>217437.74400000001</c:v>
                </c:pt>
                <c:pt idx="3206">
                  <c:v>218391.41800000001</c:v>
                </c:pt>
                <c:pt idx="3207">
                  <c:v>219027.201</c:v>
                </c:pt>
                <c:pt idx="3208">
                  <c:v>219980.87599999999</c:v>
                </c:pt>
                <c:pt idx="3209">
                  <c:v>220934.55</c:v>
                </c:pt>
                <c:pt idx="3210">
                  <c:v>221888.22399999999</c:v>
                </c:pt>
                <c:pt idx="3211">
                  <c:v>222841.899</c:v>
                </c:pt>
                <c:pt idx="3212">
                  <c:v>223795.573</c:v>
                </c:pt>
                <c:pt idx="3213">
                  <c:v>224431.356</c:v>
                </c:pt>
                <c:pt idx="3214">
                  <c:v>225385.03</c:v>
                </c:pt>
                <c:pt idx="3215">
                  <c:v>226338.704</c:v>
                </c:pt>
                <c:pt idx="3216">
                  <c:v>227292.37899999999</c:v>
                </c:pt>
                <c:pt idx="3217">
                  <c:v>228246.05300000001</c:v>
                </c:pt>
                <c:pt idx="3218">
                  <c:v>229199.72700000001</c:v>
                </c:pt>
                <c:pt idx="3219">
                  <c:v>229835.51</c:v>
                </c:pt>
                <c:pt idx="3220">
                  <c:v>230789.185</c:v>
                </c:pt>
                <c:pt idx="3221">
                  <c:v>231742.859</c:v>
                </c:pt>
                <c:pt idx="3222">
                  <c:v>232696.533</c:v>
                </c:pt>
                <c:pt idx="3223">
                  <c:v>233650.20800000001</c:v>
                </c:pt>
                <c:pt idx="3224">
                  <c:v>234603.88200000001</c:v>
                </c:pt>
                <c:pt idx="3225">
                  <c:v>235239.66500000001</c:v>
                </c:pt>
                <c:pt idx="3226">
                  <c:v>236193.33900000001</c:v>
                </c:pt>
                <c:pt idx="3227">
                  <c:v>237147.01300000001</c:v>
                </c:pt>
                <c:pt idx="3228">
                  <c:v>238100.68799999999</c:v>
                </c:pt>
                <c:pt idx="3229">
                  <c:v>239054.36199999999</c:v>
                </c:pt>
                <c:pt idx="3230">
                  <c:v>240008.03599999999</c:v>
                </c:pt>
                <c:pt idx="3231">
                  <c:v>240643.81899999999</c:v>
                </c:pt>
                <c:pt idx="3232">
                  <c:v>241597.49299999999</c:v>
                </c:pt>
                <c:pt idx="3233">
                  <c:v>242551.16800000001</c:v>
                </c:pt>
                <c:pt idx="3234">
                  <c:v>243504.842</c:v>
                </c:pt>
                <c:pt idx="3235">
                  <c:v>244458.516</c:v>
                </c:pt>
                <c:pt idx="3236">
                  <c:v>245412.19099999999</c:v>
                </c:pt>
                <c:pt idx="3237">
                  <c:v>246047.97399999999</c:v>
                </c:pt>
                <c:pt idx="3238">
                  <c:v>247001.64799999999</c:v>
                </c:pt>
                <c:pt idx="3239">
                  <c:v>247955.32199999999</c:v>
                </c:pt>
                <c:pt idx="3240">
                  <c:v>248908.997</c:v>
                </c:pt>
                <c:pt idx="3241">
                  <c:v>249862.671</c:v>
                </c:pt>
                <c:pt idx="3242">
                  <c:v>250498.454</c:v>
                </c:pt>
                <c:pt idx="3243">
                  <c:v>251452.128</c:v>
                </c:pt>
                <c:pt idx="3244">
                  <c:v>252405.802</c:v>
                </c:pt>
                <c:pt idx="3245">
                  <c:v>253359.47700000001</c:v>
                </c:pt>
                <c:pt idx="3246">
                  <c:v>254313.15100000001</c:v>
                </c:pt>
                <c:pt idx="3247">
                  <c:v>255266.82500000001</c:v>
                </c:pt>
                <c:pt idx="3248">
                  <c:v>255902.60800000001</c:v>
                </c:pt>
                <c:pt idx="3249">
                  <c:v>256856.283</c:v>
                </c:pt>
                <c:pt idx="3250">
                  <c:v>257809.95699999999</c:v>
                </c:pt>
                <c:pt idx="3251">
                  <c:v>258763.63099999999</c:v>
                </c:pt>
                <c:pt idx="3252">
                  <c:v>259717.30600000001</c:v>
                </c:pt>
                <c:pt idx="3253">
                  <c:v>260670.98</c:v>
                </c:pt>
                <c:pt idx="3254">
                  <c:v>261306.76300000001</c:v>
                </c:pt>
                <c:pt idx="3255">
                  <c:v>262260.43699999998</c:v>
                </c:pt>
                <c:pt idx="3256">
                  <c:v>263214.11099999998</c:v>
                </c:pt>
                <c:pt idx="3257">
                  <c:v>264167.78600000002</c:v>
                </c:pt>
                <c:pt idx="3258">
                  <c:v>265121.46000000002</c:v>
                </c:pt>
                <c:pt idx="3259">
                  <c:v>266075.13400000002</c:v>
                </c:pt>
                <c:pt idx="3260">
                  <c:v>266710.91700000002</c:v>
                </c:pt>
                <c:pt idx="3261">
                  <c:v>267664.59100000001</c:v>
                </c:pt>
                <c:pt idx="3262">
                  <c:v>268618.266</c:v>
                </c:pt>
                <c:pt idx="3263">
                  <c:v>269571.94</c:v>
                </c:pt>
                <c:pt idx="3264">
                  <c:v>270525.614</c:v>
                </c:pt>
                <c:pt idx="3265">
                  <c:v>271479.28899999999</c:v>
                </c:pt>
                <c:pt idx="3266">
                  <c:v>272115.07199999999</c:v>
                </c:pt>
                <c:pt idx="3267">
                  <c:v>273068.74599999998</c:v>
                </c:pt>
                <c:pt idx="3268">
                  <c:v>274022.42</c:v>
                </c:pt>
                <c:pt idx="3269">
                  <c:v>274976.09499999997</c:v>
                </c:pt>
                <c:pt idx="3270">
                  <c:v>275929.76899999997</c:v>
                </c:pt>
                <c:pt idx="3271">
                  <c:v>276883.44300000003</c:v>
                </c:pt>
                <c:pt idx="3272">
                  <c:v>277519.22600000002</c:v>
                </c:pt>
                <c:pt idx="3273">
                  <c:v>278472.90000000002</c:v>
                </c:pt>
                <c:pt idx="3274">
                  <c:v>279426.57500000001</c:v>
                </c:pt>
                <c:pt idx="3275">
                  <c:v>280380.24900000001</c:v>
                </c:pt>
                <c:pt idx="3276">
                  <c:v>281333.92300000001</c:v>
                </c:pt>
                <c:pt idx="3277">
                  <c:v>282287.598</c:v>
                </c:pt>
                <c:pt idx="3278">
                  <c:v>282923.38099999999</c:v>
                </c:pt>
                <c:pt idx="3279">
                  <c:v>283877.05499999999</c:v>
                </c:pt>
                <c:pt idx="3280">
                  <c:v>284830.72899999999</c:v>
                </c:pt>
                <c:pt idx="3281">
                  <c:v>285784.40299999999</c:v>
                </c:pt>
                <c:pt idx="3282">
                  <c:v>286738.07799999998</c:v>
                </c:pt>
                <c:pt idx="3283">
                  <c:v>287691.75199999998</c:v>
                </c:pt>
                <c:pt idx="3284">
                  <c:v>288327.53499999997</c:v>
                </c:pt>
                <c:pt idx="3285">
                  <c:v>289281.20899999997</c:v>
                </c:pt>
                <c:pt idx="3286">
                  <c:v>290234.88400000002</c:v>
                </c:pt>
                <c:pt idx="3287">
                  <c:v>291188.55800000002</c:v>
                </c:pt>
                <c:pt idx="3288">
                  <c:v>292142.23200000002</c:v>
                </c:pt>
                <c:pt idx="3289">
                  <c:v>293095.90700000001</c:v>
                </c:pt>
                <c:pt idx="3290">
                  <c:v>293731.68900000001</c:v>
                </c:pt>
                <c:pt idx="3291">
                  <c:v>294685.364</c:v>
                </c:pt>
                <c:pt idx="3292">
                  <c:v>295639.038</c:v>
                </c:pt>
                <c:pt idx="3293">
                  <c:v>296592.712</c:v>
                </c:pt>
                <c:pt idx="3294">
                  <c:v>297546.38699999999</c:v>
                </c:pt>
                <c:pt idx="3295">
                  <c:v>298500.06099999999</c:v>
                </c:pt>
                <c:pt idx="3296">
                  <c:v>299135.84399999998</c:v>
                </c:pt>
                <c:pt idx="3297">
                  <c:v>300089.51799999998</c:v>
                </c:pt>
                <c:pt idx="3298">
                  <c:v>301043.19300000003</c:v>
                </c:pt>
                <c:pt idx="3299">
                  <c:v>301996.86700000003</c:v>
                </c:pt>
                <c:pt idx="3300">
                  <c:v>302950.54100000003</c:v>
                </c:pt>
                <c:pt idx="3301">
                  <c:v>303904.21500000003</c:v>
                </c:pt>
                <c:pt idx="3302">
                  <c:v>304539.99800000002</c:v>
                </c:pt>
                <c:pt idx="3303">
                  <c:v>305493.67300000001</c:v>
                </c:pt>
                <c:pt idx="3304">
                  <c:v>306447.34700000001</c:v>
                </c:pt>
                <c:pt idx="3305">
                  <c:v>307401.02100000001</c:v>
                </c:pt>
                <c:pt idx="3306">
                  <c:v>308354.696</c:v>
                </c:pt>
                <c:pt idx="3307">
                  <c:v>309308.37</c:v>
                </c:pt>
                <c:pt idx="3308">
                  <c:v>309944.15299999999</c:v>
                </c:pt>
                <c:pt idx="3309">
                  <c:v>310897.82699999999</c:v>
                </c:pt>
                <c:pt idx="3310">
                  <c:v>311851.50099999999</c:v>
                </c:pt>
                <c:pt idx="3311">
                  <c:v>312805.17599999998</c:v>
                </c:pt>
                <c:pt idx="3312">
                  <c:v>313758.84999999998</c:v>
                </c:pt>
                <c:pt idx="3313">
                  <c:v>314712.52399999998</c:v>
                </c:pt>
                <c:pt idx="3314">
                  <c:v>315348.30699999997</c:v>
                </c:pt>
                <c:pt idx="3315">
                  <c:v>316301.98200000002</c:v>
                </c:pt>
                <c:pt idx="3316">
                  <c:v>317255.65600000002</c:v>
                </c:pt>
                <c:pt idx="3317">
                  <c:v>318209.33</c:v>
                </c:pt>
                <c:pt idx="3318">
                  <c:v>319163.005</c:v>
                </c:pt>
                <c:pt idx="3319">
                  <c:v>320116.679</c:v>
                </c:pt>
                <c:pt idx="3320">
                  <c:v>320752.462</c:v>
                </c:pt>
                <c:pt idx="3321">
                  <c:v>321706.136</c:v>
                </c:pt>
                <c:pt idx="3322">
                  <c:v>322659.81</c:v>
                </c:pt>
                <c:pt idx="3323">
                  <c:v>323613.48499999999</c:v>
                </c:pt>
                <c:pt idx="3324">
                  <c:v>324567.15899999999</c:v>
                </c:pt>
                <c:pt idx="3325">
                  <c:v>325520.83299999998</c:v>
                </c:pt>
                <c:pt idx="3326">
                  <c:v>326156.61599999998</c:v>
                </c:pt>
                <c:pt idx="3327">
                  <c:v>327110.29100000003</c:v>
                </c:pt>
                <c:pt idx="3328">
                  <c:v>328063.96500000003</c:v>
                </c:pt>
                <c:pt idx="3329">
                  <c:v>329017.63900000002</c:v>
                </c:pt>
                <c:pt idx="3330">
                  <c:v>329971.31300000002</c:v>
                </c:pt>
                <c:pt idx="3331">
                  <c:v>330924.98800000001</c:v>
                </c:pt>
                <c:pt idx="3332">
                  <c:v>331560.77100000001</c:v>
                </c:pt>
                <c:pt idx="3333">
                  <c:v>332514.44500000001</c:v>
                </c:pt>
                <c:pt idx="3334">
                  <c:v>333468.11900000001</c:v>
                </c:pt>
                <c:pt idx="3335">
                  <c:v>334421.79399999999</c:v>
                </c:pt>
                <c:pt idx="3336">
                  <c:v>335375.46799999999</c:v>
                </c:pt>
                <c:pt idx="3337">
                  <c:v>336329.14199999999</c:v>
                </c:pt>
                <c:pt idx="3338">
                  <c:v>336964.92499999999</c:v>
                </c:pt>
                <c:pt idx="3339">
                  <c:v>337918.59899999999</c:v>
                </c:pt>
                <c:pt idx="3340">
                  <c:v>338872.27399999998</c:v>
                </c:pt>
                <c:pt idx="3341">
                  <c:v>339825.94799999997</c:v>
                </c:pt>
                <c:pt idx="3342">
                  <c:v>340779.62199999997</c:v>
                </c:pt>
                <c:pt idx="3343">
                  <c:v>341733.29700000002</c:v>
                </c:pt>
                <c:pt idx="3344">
                  <c:v>342369.08</c:v>
                </c:pt>
                <c:pt idx="3345">
                  <c:v>343322.75400000002</c:v>
                </c:pt>
                <c:pt idx="3346">
                  <c:v>344276.42800000001</c:v>
                </c:pt>
                <c:pt idx="3347">
                  <c:v>345230.103</c:v>
                </c:pt>
                <c:pt idx="3348">
                  <c:v>346183.777</c:v>
                </c:pt>
                <c:pt idx="3349">
                  <c:v>347137.451</c:v>
                </c:pt>
                <c:pt idx="3350">
                  <c:v>347773.234</c:v>
                </c:pt>
                <c:pt idx="3351">
                  <c:v>348726.908</c:v>
                </c:pt>
                <c:pt idx="3352">
                  <c:v>349680.58299999998</c:v>
                </c:pt>
                <c:pt idx="3353">
                  <c:v>350634.25699999998</c:v>
                </c:pt>
                <c:pt idx="3354">
                  <c:v>351587.93099999998</c:v>
                </c:pt>
                <c:pt idx="3355">
                  <c:v>352541.60600000003</c:v>
                </c:pt>
                <c:pt idx="3356">
                  <c:v>353177.38900000002</c:v>
                </c:pt>
                <c:pt idx="3357">
                  <c:v>354131.06300000002</c:v>
                </c:pt>
                <c:pt idx="3358">
                  <c:v>355084.73700000002</c:v>
                </c:pt>
                <c:pt idx="3359">
                  <c:v>356038.41100000002</c:v>
                </c:pt>
                <c:pt idx="3360">
                  <c:v>356992.08600000001</c:v>
                </c:pt>
                <c:pt idx="3361">
                  <c:v>357945.76</c:v>
                </c:pt>
                <c:pt idx="3362">
                  <c:v>358581.54300000001</c:v>
                </c:pt>
                <c:pt idx="3363">
                  <c:v>359535.217</c:v>
                </c:pt>
                <c:pt idx="3364">
                  <c:v>360488.89199999999</c:v>
                </c:pt>
                <c:pt idx="3365">
                  <c:v>361442.56599999999</c:v>
                </c:pt>
                <c:pt idx="3366">
                  <c:v>362396.24</c:v>
                </c:pt>
                <c:pt idx="3367">
                  <c:v>363349.91499999998</c:v>
                </c:pt>
                <c:pt idx="3368">
                  <c:v>363985.69699999999</c:v>
                </c:pt>
                <c:pt idx="3369">
                  <c:v>364939.37199999997</c:v>
                </c:pt>
                <c:pt idx="3370">
                  <c:v>365893.04599999997</c:v>
                </c:pt>
                <c:pt idx="3371">
                  <c:v>366846.71999999997</c:v>
                </c:pt>
                <c:pt idx="3372">
                  <c:v>367800.39500000002</c:v>
                </c:pt>
                <c:pt idx="3373">
                  <c:v>368436.17800000001</c:v>
                </c:pt>
                <c:pt idx="3374">
                  <c:v>369389.85200000001</c:v>
                </c:pt>
                <c:pt idx="3375">
                  <c:v>370343.52600000001</c:v>
                </c:pt>
                <c:pt idx="3376">
                  <c:v>371297.201</c:v>
                </c:pt>
                <c:pt idx="3377">
                  <c:v>372250.875</c:v>
                </c:pt>
                <c:pt idx="3378">
                  <c:v>373204.549</c:v>
                </c:pt>
                <c:pt idx="3379">
                  <c:v>373840.33199999999</c:v>
                </c:pt>
                <c:pt idx="3380">
                  <c:v>374794.00599999999</c:v>
                </c:pt>
                <c:pt idx="3381">
                  <c:v>375747.68099999998</c:v>
                </c:pt>
                <c:pt idx="3382">
                  <c:v>376701.35499999998</c:v>
                </c:pt>
                <c:pt idx="3383">
                  <c:v>377655.02899999998</c:v>
                </c:pt>
                <c:pt idx="3384">
                  <c:v>378608.70400000003</c:v>
                </c:pt>
                <c:pt idx="3385">
                  <c:v>379244.48599999998</c:v>
                </c:pt>
                <c:pt idx="3386">
                  <c:v>380198.16100000002</c:v>
                </c:pt>
                <c:pt idx="3387">
                  <c:v>381151.83500000002</c:v>
                </c:pt>
                <c:pt idx="3388">
                  <c:v>382105.50900000002</c:v>
                </c:pt>
                <c:pt idx="3389">
                  <c:v>383059.18400000001</c:v>
                </c:pt>
                <c:pt idx="3390">
                  <c:v>384012.85800000001</c:v>
                </c:pt>
                <c:pt idx="3391">
                  <c:v>384648.641</c:v>
                </c:pt>
                <c:pt idx="3392">
                  <c:v>385602.315</c:v>
                </c:pt>
                <c:pt idx="3393">
                  <c:v>386555.99</c:v>
                </c:pt>
                <c:pt idx="3394">
                  <c:v>387509.66399999999</c:v>
                </c:pt>
                <c:pt idx="3395">
                  <c:v>388463.33799999999</c:v>
                </c:pt>
                <c:pt idx="3396">
                  <c:v>389417.01299999998</c:v>
                </c:pt>
                <c:pt idx="3397">
                  <c:v>390052.79499999998</c:v>
                </c:pt>
                <c:pt idx="3398">
                  <c:v>391006.47</c:v>
                </c:pt>
                <c:pt idx="3399">
                  <c:v>391960.14399999997</c:v>
                </c:pt>
                <c:pt idx="3400">
                  <c:v>392913.81800000003</c:v>
                </c:pt>
                <c:pt idx="3401">
                  <c:v>393867.49300000002</c:v>
                </c:pt>
                <c:pt idx="3402">
                  <c:v>394821.16700000002</c:v>
                </c:pt>
                <c:pt idx="3403">
                  <c:v>395456.95</c:v>
                </c:pt>
                <c:pt idx="3404">
                  <c:v>396410.62400000001</c:v>
                </c:pt>
                <c:pt idx="3405">
                  <c:v>397364.299</c:v>
                </c:pt>
                <c:pt idx="3406">
                  <c:v>398317.973</c:v>
                </c:pt>
                <c:pt idx="3407">
                  <c:v>399271.647</c:v>
                </c:pt>
                <c:pt idx="3408">
                  <c:v>400225.321</c:v>
                </c:pt>
                <c:pt idx="3409">
                  <c:v>400861.10399999999</c:v>
                </c:pt>
                <c:pt idx="3410">
                  <c:v>401814.77899999998</c:v>
                </c:pt>
                <c:pt idx="3411">
                  <c:v>402768.45299999998</c:v>
                </c:pt>
                <c:pt idx="3412">
                  <c:v>403722.12699999998</c:v>
                </c:pt>
                <c:pt idx="3413">
                  <c:v>404675.80200000003</c:v>
                </c:pt>
                <c:pt idx="3414">
                  <c:v>405629.47600000002</c:v>
                </c:pt>
                <c:pt idx="3415">
                  <c:v>406265.25900000002</c:v>
                </c:pt>
                <c:pt idx="3416">
                  <c:v>407218.93300000002</c:v>
                </c:pt>
                <c:pt idx="3417">
                  <c:v>408172.60700000002</c:v>
                </c:pt>
                <c:pt idx="3418">
                  <c:v>409126.28200000001</c:v>
                </c:pt>
                <c:pt idx="3419">
                  <c:v>410079.95600000001</c:v>
                </c:pt>
                <c:pt idx="3420">
                  <c:v>411033.63</c:v>
                </c:pt>
                <c:pt idx="3421">
                  <c:v>411669.413</c:v>
                </c:pt>
                <c:pt idx="3422">
                  <c:v>412623.08799999999</c:v>
                </c:pt>
                <c:pt idx="3423">
                  <c:v>413576.76199999999</c:v>
                </c:pt>
                <c:pt idx="3424">
                  <c:v>414530.43599999999</c:v>
                </c:pt>
                <c:pt idx="3425">
                  <c:v>415484.11099999998</c:v>
                </c:pt>
                <c:pt idx="3426">
                  <c:v>416437.78499999997</c:v>
                </c:pt>
                <c:pt idx="3427">
                  <c:v>417073.56800000003</c:v>
                </c:pt>
                <c:pt idx="3428">
                  <c:v>418027.24200000003</c:v>
                </c:pt>
                <c:pt idx="3429">
                  <c:v>418980.91600000003</c:v>
                </c:pt>
                <c:pt idx="3430">
                  <c:v>419934.59100000001</c:v>
                </c:pt>
                <c:pt idx="3431">
                  <c:v>420888.26500000001</c:v>
                </c:pt>
                <c:pt idx="3432">
                  <c:v>421841.93900000001</c:v>
                </c:pt>
                <c:pt idx="3433">
                  <c:v>422477.72200000001</c:v>
                </c:pt>
                <c:pt idx="3434">
                  <c:v>423431.39600000001</c:v>
                </c:pt>
                <c:pt idx="3435">
                  <c:v>424385.071</c:v>
                </c:pt>
                <c:pt idx="3436">
                  <c:v>425338.745</c:v>
                </c:pt>
                <c:pt idx="3437">
                  <c:v>426292.41899999999</c:v>
                </c:pt>
                <c:pt idx="3438">
                  <c:v>427246.09399999998</c:v>
                </c:pt>
                <c:pt idx="3439">
                  <c:v>427881.87699999998</c:v>
                </c:pt>
                <c:pt idx="3440">
                  <c:v>428835.55099999998</c:v>
                </c:pt>
                <c:pt idx="3441">
                  <c:v>429789.22499999998</c:v>
                </c:pt>
                <c:pt idx="3442">
                  <c:v>430742.9</c:v>
                </c:pt>
                <c:pt idx="3443">
                  <c:v>431696.57400000002</c:v>
                </c:pt>
                <c:pt idx="3444">
                  <c:v>432650.24800000002</c:v>
                </c:pt>
                <c:pt idx="3445">
                  <c:v>433286.03100000002</c:v>
                </c:pt>
                <c:pt idx="3446">
                  <c:v>434239.70500000002</c:v>
                </c:pt>
                <c:pt idx="3447">
                  <c:v>435193.38</c:v>
                </c:pt>
                <c:pt idx="3448">
                  <c:v>436147.054</c:v>
                </c:pt>
                <c:pt idx="3449">
                  <c:v>437100.728</c:v>
                </c:pt>
                <c:pt idx="3450">
                  <c:v>438054.40299999999</c:v>
                </c:pt>
                <c:pt idx="3451">
                  <c:v>438690.18599999999</c:v>
                </c:pt>
                <c:pt idx="3452">
                  <c:v>439643.86</c:v>
                </c:pt>
                <c:pt idx="3453">
                  <c:v>440597.53399999999</c:v>
                </c:pt>
                <c:pt idx="3454">
                  <c:v>441551.20799999998</c:v>
                </c:pt>
                <c:pt idx="3455">
                  <c:v>442504.88299999997</c:v>
                </c:pt>
                <c:pt idx="3456">
                  <c:v>443458.55699999997</c:v>
                </c:pt>
                <c:pt idx="3457">
                  <c:v>444094.34</c:v>
                </c:pt>
                <c:pt idx="3458">
                  <c:v>445048.01400000002</c:v>
                </c:pt>
                <c:pt idx="3459">
                  <c:v>446001.68900000001</c:v>
                </c:pt>
                <c:pt idx="3460">
                  <c:v>446955.36300000001</c:v>
                </c:pt>
                <c:pt idx="3461">
                  <c:v>447909.03700000001</c:v>
                </c:pt>
                <c:pt idx="3462">
                  <c:v>448862.712</c:v>
                </c:pt>
                <c:pt idx="3463">
                  <c:v>449498.49400000001</c:v>
                </c:pt>
                <c:pt idx="3464">
                  <c:v>450452.16899999999</c:v>
                </c:pt>
                <c:pt idx="3465">
                  <c:v>451405.84299999999</c:v>
                </c:pt>
                <c:pt idx="3466">
                  <c:v>452359.51699999999</c:v>
                </c:pt>
                <c:pt idx="3467">
                  <c:v>453313.19199999998</c:v>
                </c:pt>
                <c:pt idx="3468">
                  <c:v>454266.86599999998</c:v>
                </c:pt>
                <c:pt idx="3469">
                  <c:v>454902.64899999998</c:v>
                </c:pt>
                <c:pt idx="3470">
                  <c:v>455856.32299999997</c:v>
                </c:pt>
                <c:pt idx="3471">
                  <c:v>456809.99800000002</c:v>
                </c:pt>
                <c:pt idx="3472">
                  <c:v>457763.67200000002</c:v>
                </c:pt>
                <c:pt idx="3473">
                  <c:v>458717.34600000002</c:v>
                </c:pt>
                <c:pt idx="3474">
                  <c:v>459671.02100000001</c:v>
                </c:pt>
                <c:pt idx="3475">
                  <c:v>460306.80300000001</c:v>
                </c:pt>
                <c:pt idx="3476">
                  <c:v>461260.478</c:v>
                </c:pt>
                <c:pt idx="3477">
                  <c:v>462214.152</c:v>
                </c:pt>
                <c:pt idx="3478">
                  <c:v>463167.826</c:v>
                </c:pt>
                <c:pt idx="3479">
                  <c:v>464121.50099999999</c:v>
                </c:pt>
                <c:pt idx="3480">
                  <c:v>465075.17499999999</c:v>
                </c:pt>
                <c:pt idx="3481">
                  <c:v>465710.95799999998</c:v>
                </c:pt>
                <c:pt idx="3482">
                  <c:v>466664.63199999998</c:v>
                </c:pt>
                <c:pt idx="3483">
                  <c:v>467618.30599999998</c:v>
                </c:pt>
                <c:pt idx="3484">
                  <c:v>468571.98100000003</c:v>
                </c:pt>
                <c:pt idx="3485">
                  <c:v>469525.65500000003</c:v>
                </c:pt>
                <c:pt idx="3486">
                  <c:v>470479.32900000003</c:v>
                </c:pt>
                <c:pt idx="3487">
                  <c:v>471115.11200000002</c:v>
                </c:pt>
                <c:pt idx="3488">
                  <c:v>472068.78700000001</c:v>
                </c:pt>
                <c:pt idx="3489">
                  <c:v>473022.46100000001</c:v>
                </c:pt>
                <c:pt idx="3490">
                  <c:v>473976.13500000001</c:v>
                </c:pt>
                <c:pt idx="3491">
                  <c:v>474929.81</c:v>
                </c:pt>
                <c:pt idx="3492">
                  <c:v>475883.484</c:v>
                </c:pt>
                <c:pt idx="3493">
                  <c:v>476519.26699999999</c:v>
                </c:pt>
                <c:pt idx="3494">
                  <c:v>477472.94099999999</c:v>
                </c:pt>
                <c:pt idx="3495">
                  <c:v>478426.61499999999</c:v>
                </c:pt>
                <c:pt idx="3496">
                  <c:v>479380.29</c:v>
                </c:pt>
                <c:pt idx="3497">
                  <c:v>480333.96399999998</c:v>
                </c:pt>
                <c:pt idx="3498">
                  <c:v>481287.63799999998</c:v>
                </c:pt>
                <c:pt idx="3499">
                  <c:v>481923.42099999997</c:v>
                </c:pt>
                <c:pt idx="3500">
                  <c:v>482877.09600000002</c:v>
                </c:pt>
                <c:pt idx="3501">
                  <c:v>483830.77</c:v>
                </c:pt>
                <c:pt idx="3502">
                  <c:v>484784.44400000002</c:v>
                </c:pt>
                <c:pt idx="3503">
                  <c:v>485738.11800000002</c:v>
                </c:pt>
                <c:pt idx="3504">
                  <c:v>486691.79300000001</c:v>
                </c:pt>
                <c:pt idx="3505">
                  <c:v>487327.576</c:v>
                </c:pt>
                <c:pt idx="3506">
                  <c:v>488281.25</c:v>
                </c:pt>
                <c:pt idx="3507">
                  <c:v>489234.924</c:v>
                </c:pt>
                <c:pt idx="3508">
                  <c:v>490188.59899999999</c:v>
                </c:pt>
                <c:pt idx="3509">
                  <c:v>491142.27299999999</c:v>
                </c:pt>
                <c:pt idx="3510">
                  <c:v>491778.05599999998</c:v>
                </c:pt>
                <c:pt idx="3511">
                  <c:v>492731.73</c:v>
                </c:pt>
                <c:pt idx="3512">
                  <c:v>493685.40399999998</c:v>
                </c:pt>
                <c:pt idx="3513">
                  <c:v>494639.07900000003</c:v>
                </c:pt>
                <c:pt idx="3514">
                  <c:v>495592.75300000003</c:v>
                </c:pt>
                <c:pt idx="3515">
                  <c:v>496546.42700000003</c:v>
                </c:pt>
                <c:pt idx="3516">
                  <c:v>497182.21</c:v>
                </c:pt>
                <c:pt idx="3517">
                  <c:v>498135.88500000001</c:v>
                </c:pt>
                <c:pt idx="3518">
                  <c:v>499089.55900000001</c:v>
                </c:pt>
                <c:pt idx="3519">
                  <c:v>500043.23300000001</c:v>
                </c:pt>
                <c:pt idx="3520">
                  <c:v>500996.908</c:v>
                </c:pt>
                <c:pt idx="3521">
                  <c:v>501950.58199999999</c:v>
                </c:pt>
                <c:pt idx="3522">
                  <c:v>502586.36499999999</c:v>
                </c:pt>
                <c:pt idx="3523">
                  <c:v>503540.03899999999</c:v>
                </c:pt>
                <c:pt idx="3524">
                  <c:v>504493.71299999999</c:v>
                </c:pt>
                <c:pt idx="3525">
                  <c:v>505447.38799999998</c:v>
                </c:pt>
                <c:pt idx="3526">
                  <c:v>506401.06199999998</c:v>
                </c:pt>
                <c:pt idx="3527">
                  <c:v>507354.73599999998</c:v>
                </c:pt>
                <c:pt idx="3528">
                  <c:v>507990.51899999997</c:v>
                </c:pt>
                <c:pt idx="3529">
                  <c:v>508944.19400000002</c:v>
                </c:pt>
                <c:pt idx="3530">
                  <c:v>509897.86800000002</c:v>
                </c:pt>
                <c:pt idx="3531">
                  <c:v>510851.54200000002</c:v>
                </c:pt>
                <c:pt idx="3532">
                  <c:v>511805.21600000001</c:v>
                </c:pt>
                <c:pt idx="3533">
                  <c:v>512758.891</c:v>
                </c:pt>
                <c:pt idx="3534">
                  <c:v>513394.674</c:v>
                </c:pt>
                <c:pt idx="3535">
                  <c:v>514348.348</c:v>
                </c:pt>
                <c:pt idx="3536">
                  <c:v>515302.022</c:v>
                </c:pt>
                <c:pt idx="3537">
                  <c:v>516255.69699999999</c:v>
                </c:pt>
                <c:pt idx="3538">
                  <c:v>517209.37099999998</c:v>
                </c:pt>
                <c:pt idx="3539">
                  <c:v>518163.04499999998</c:v>
                </c:pt>
                <c:pt idx="3540">
                  <c:v>518798.82799999998</c:v>
                </c:pt>
                <c:pt idx="3541">
                  <c:v>519752.50199999998</c:v>
                </c:pt>
                <c:pt idx="3542">
                  <c:v>520706.17700000003</c:v>
                </c:pt>
                <c:pt idx="3543">
                  <c:v>521659.85100000002</c:v>
                </c:pt>
                <c:pt idx="3544">
                  <c:v>522613.52500000002</c:v>
                </c:pt>
                <c:pt idx="3545">
                  <c:v>523567.2</c:v>
                </c:pt>
                <c:pt idx="3546">
                  <c:v>524202.98300000001</c:v>
                </c:pt>
                <c:pt idx="3547">
                  <c:v>525156.65700000001</c:v>
                </c:pt>
                <c:pt idx="3548">
                  <c:v>526110.33100000001</c:v>
                </c:pt>
                <c:pt idx="3549">
                  <c:v>527064.00600000005</c:v>
                </c:pt>
                <c:pt idx="3550">
                  <c:v>528017.68000000005</c:v>
                </c:pt>
                <c:pt idx="3551">
                  <c:v>528971.35400000005</c:v>
                </c:pt>
                <c:pt idx="3552">
                  <c:v>529607.13699999999</c:v>
                </c:pt>
                <c:pt idx="3553">
                  <c:v>530560.81099999999</c:v>
                </c:pt>
                <c:pt idx="3554">
                  <c:v>531514.48600000003</c:v>
                </c:pt>
                <c:pt idx="3555">
                  <c:v>532468.16</c:v>
                </c:pt>
                <c:pt idx="3556">
                  <c:v>533421.83400000003</c:v>
                </c:pt>
                <c:pt idx="3557">
                  <c:v>534375.50899999996</c:v>
                </c:pt>
                <c:pt idx="3558">
                  <c:v>535011.29200000002</c:v>
                </c:pt>
                <c:pt idx="3559">
                  <c:v>535964.96600000001</c:v>
                </c:pt>
                <c:pt idx="3560">
                  <c:v>536918.64</c:v>
                </c:pt>
                <c:pt idx="3561">
                  <c:v>537872.31400000001</c:v>
                </c:pt>
                <c:pt idx="3562">
                  <c:v>538825.98899999994</c:v>
                </c:pt>
                <c:pt idx="3563">
                  <c:v>539779.66299999994</c:v>
                </c:pt>
                <c:pt idx="3564">
                  <c:v>540415.446</c:v>
                </c:pt>
                <c:pt idx="3565">
                  <c:v>541369.12</c:v>
                </c:pt>
                <c:pt idx="3566">
                  <c:v>542322.79500000004</c:v>
                </c:pt>
                <c:pt idx="3567">
                  <c:v>543276.46900000004</c:v>
                </c:pt>
                <c:pt idx="3568">
                  <c:v>544230.14300000004</c:v>
                </c:pt>
                <c:pt idx="3569">
                  <c:v>545183.81799999997</c:v>
                </c:pt>
                <c:pt idx="3570">
                  <c:v>545819.6</c:v>
                </c:pt>
                <c:pt idx="3571">
                  <c:v>546773.27500000002</c:v>
                </c:pt>
                <c:pt idx="3572">
                  <c:v>547726.94900000002</c:v>
                </c:pt>
                <c:pt idx="3573">
                  <c:v>548680.62300000002</c:v>
                </c:pt>
                <c:pt idx="3574">
                  <c:v>549634.29799999995</c:v>
                </c:pt>
                <c:pt idx="3575">
                  <c:v>550587.97199999995</c:v>
                </c:pt>
                <c:pt idx="3576">
                  <c:v>551223.755</c:v>
                </c:pt>
                <c:pt idx="3577">
                  <c:v>552177.429</c:v>
                </c:pt>
                <c:pt idx="3578">
                  <c:v>553131.10400000005</c:v>
                </c:pt>
                <c:pt idx="3579">
                  <c:v>554084.77800000005</c:v>
                </c:pt>
                <c:pt idx="3580">
                  <c:v>555038.45200000005</c:v>
                </c:pt>
                <c:pt idx="3581">
                  <c:v>555992.12600000005</c:v>
                </c:pt>
                <c:pt idx="3582">
                  <c:v>556627.90899999999</c:v>
                </c:pt>
                <c:pt idx="3583">
                  <c:v>557581.58400000003</c:v>
                </c:pt>
                <c:pt idx="3584">
                  <c:v>558535.25800000003</c:v>
                </c:pt>
                <c:pt idx="3585">
                  <c:v>559488.93200000003</c:v>
                </c:pt>
                <c:pt idx="3586">
                  <c:v>560442.60699999996</c:v>
                </c:pt>
                <c:pt idx="3587">
                  <c:v>561396.28099999996</c:v>
                </c:pt>
                <c:pt idx="3588">
                  <c:v>562032.06400000001</c:v>
                </c:pt>
                <c:pt idx="3589">
                  <c:v>562985.73800000001</c:v>
                </c:pt>
                <c:pt idx="3590">
                  <c:v>563939.41200000001</c:v>
                </c:pt>
                <c:pt idx="3591">
                  <c:v>564893.08700000006</c:v>
                </c:pt>
                <c:pt idx="3592">
                  <c:v>565846.76100000006</c:v>
                </c:pt>
                <c:pt idx="3593">
                  <c:v>566800.43500000006</c:v>
                </c:pt>
                <c:pt idx="3594">
                  <c:v>567436.21799999999</c:v>
                </c:pt>
                <c:pt idx="3595">
                  <c:v>568389.89300000004</c:v>
                </c:pt>
                <c:pt idx="3596">
                  <c:v>569343.56700000004</c:v>
                </c:pt>
                <c:pt idx="3597">
                  <c:v>570297.24100000004</c:v>
                </c:pt>
                <c:pt idx="3598">
                  <c:v>571250.91599999997</c:v>
                </c:pt>
                <c:pt idx="3599">
                  <c:v>572204.59</c:v>
                </c:pt>
                <c:pt idx="3600">
                  <c:v>572840.37300000002</c:v>
                </c:pt>
                <c:pt idx="3601">
                  <c:v>573794.04700000002</c:v>
                </c:pt>
                <c:pt idx="3602">
                  <c:v>574747.72100000002</c:v>
                </c:pt>
                <c:pt idx="3603">
                  <c:v>575701.39599999995</c:v>
                </c:pt>
                <c:pt idx="3604">
                  <c:v>576655.06999999995</c:v>
                </c:pt>
                <c:pt idx="3605">
                  <c:v>577608.74399999995</c:v>
                </c:pt>
                <c:pt idx="3606">
                  <c:v>578244.527</c:v>
                </c:pt>
                <c:pt idx="3607">
                  <c:v>579198.201</c:v>
                </c:pt>
                <c:pt idx="3608">
                  <c:v>580151.87600000005</c:v>
                </c:pt>
                <c:pt idx="3609">
                  <c:v>581105.55000000005</c:v>
                </c:pt>
                <c:pt idx="3610">
                  <c:v>582059.22400000005</c:v>
                </c:pt>
                <c:pt idx="3611">
                  <c:v>583012.89899999998</c:v>
                </c:pt>
                <c:pt idx="3612">
                  <c:v>583648.68200000003</c:v>
                </c:pt>
                <c:pt idx="3613">
                  <c:v>584602.35600000003</c:v>
                </c:pt>
                <c:pt idx="3614">
                  <c:v>585556.03</c:v>
                </c:pt>
                <c:pt idx="3615">
                  <c:v>586509.70499999996</c:v>
                </c:pt>
                <c:pt idx="3616">
                  <c:v>587463.37899999996</c:v>
                </c:pt>
                <c:pt idx="3617">
                  <c:v>588417.05299999996</c:v>
                </c:pt>
                <c:pt idx="3618">
                  <c:v>589052.83600000001</c:v>
                </c:pt>
                <c:pt idx="3619">
                  <c:v>590006.51</c:v>
                </c:pt>
                <c:pt idx="3620">
                  <c:v>590960.18500000006</c:v>
                </c:pt>
                <c:pt idx="3621">
                  <c:v>591913.85900000005</c:v>
                </c:pt>
                <c:pt idx="3622">
                  <c:v>592867.53300000005</c:v>
                </c:pt>
                <c:pt idx="3623">
                  <c:v>593821.20799999998</c:v>
                </c:pt>
                <c:pt idx="3624">
                  <c:v>594456.99100000004</c:v>
                </c:pt>
                <c:pt idx="3625">
                  <c:v>595410.66500000004</c:v>
                </c:pt>
                <c:pt idx="3626">
                  <c:v>596364.33900000004</c:v>
                </c:pt>
                <c:pt idx="3627">
                  <c:v>597318.01399999997</c:v>
                </c:pt>
                <c:pt idx="3628">
                  <c:v>598271.68799999997</c:v>
                </c:pt>
                <c:pt idx="3629">
                  <c:v>599225.36199999996</c:v>
                </c:pt>
                <c:pt idx="3630">
                  <c:v>599861.14500000002</c:v>
                </c:pt>
                <c:pt idx="3631">
                  <c:v>600814.81900000002</c:v>
                </c:pt>
                <c:pt idx="3632">
                  <c:v>601768.49399999995</c:v>
                </c:pt>
                <c:pt idx="3633">
                  <c:v>602722.16799999995</c:v>
                </c:pt>
                <c:pt idx="3634">
                  <c:v>603675.84199999995</c:v>
                </c:pt>
                <c:pt idx="3635">
                  <c:v>604629.51699999999</c:v>
                </c:pt>
                <c:pt idx="3636">
                  <c:v>605265.299</c:v>
                </c:pt>
                <c:pt idx="3637">
                  <c:v>606218.97400000005</c:v>
                </c:pt>
                <c:pt idx="3638">
                  <c:v>607172.64800000004</c:v>
                </c:pt>
                <c:pt idx="3639">
                  <c:v>608126.32200000004</c:v>
                </c:pt>
                <c:pt idx="3640">
                  <c:v>609079.99699999997</c:v>
                </c:pt>
                <c:pt idx="3641">
                  <c:v>610033.67099999997</c:v>
                </c:pt>
                <c:pt idx="3642">
                  <c:v>610669.45400000003</c:v>
                </c:pt>
                <c:pt idx="3643">
                  <c:v>611623.12800000003</c:v>
                </c:pt>
                <c:pt idx="3644">
                  <c:v>612576.80299999996</c:v>
                </c:pt>
                <c:pt idx="3645">
                  <c:v>613530.47699999996</c:v>
                </c:pt>
                <c:pt idx="3646">
                  <c:v>614484.15099999995</c:v>
                </c:pt>
                <c:pt idx="3647">
                  <c:v>615119.93400000001</c:v>
                </c:pt>
                <c:pt idx="3648">
                  <c:v>616073.60800000001</c:v>
                </c:pt>
                <c:pt idx="3649">
                  <c:v>617027.28300000005</c:v>
                </c:pt>
                <c:pt idx="3650">
                  <c:v>617980.95700000005</c:v>
                </c:pt>
                <c:pt idx="3651">
                  <c:v>618934.63100000005</c:v>
                </c:pt>
                <c:pt idx="3652">
                  <c:v>619888.30599999998</c:v>
                </c:pt>
                <c:pt idx="3653">
                  <c:v>620524.08900000004</c:v>
                </c:pt>
                <c:pt idx="3654">
                  <c:v>621477.76300000004</c:v>
                </c:pt>
                <c:pt idx="3655">
                  <c:v>622431.43700000003</c:v>
                </c:pt>
                <c:pt idx="3656">
                  <c:v>623385.11100000003</c:v>
                </c:pt>
                <c:pt idx="3657">
                  <c:v>624338.78599999996</c:v>
                </c:pt>
                <c:pt idx="3658">
                  <c:v>625292.46</c:v>
                </c:pt>
                <c:pt idx="3659">
                  <c:v>625928.24300000002</c:v>
                </c:pt>
                <c:pt idx="3660">
                  <c:v>626881.91700000002</c:v>
                </c:pt>
                <c:pt idx="3661">
                  <c:v>627835.59199999995</c:v>
                </c:pt>
                <c:pt idx="3662">
                  <c:v>628789.26599999995</c:v>
                </c:pt>
                <c:pt idx="3663">
                  <c:v>629742.93999999994</c:v>
                </c:pt>
                <c:pt idx="3664">
                  <c:v>630696.61499999999</c:v>
                </c:pt>
                <c:pt idx="3665">
                  <c:v>631332.397</c:v>
                </c:pt>
                <c:pt idx="3666">
                  <c:v>632286.07200000004</c:v>
                </c:pt>
                <c:pt idx="3667">
                  <c:v>633239.74600000004</c:v>
                </c:pt>
                <c:pt idx="3668">
                  <c:v>634193.42000000004</c:v>
                </c:pt>
                <c:pt idx="3669">
                  <c:v>635147.09499999997</c:v>
                </c:pt>
                <c:pt idx="3670">
                  <c:v>636100.76899999997</c:v>
                </c:pt>
                <c:pt idx="3671">
                  <c:v>636736.55200000003</c:v>
                </c:pt>
                <c:pt idx="3672">
                  <c:v>637690.22600000002</c:v>
                </c:pt>
                <c:pt idx="3673">
                  <c:v>638643.90099999995</c:v>
                </c:pt>
                <c:pt idx="3674">
                  <c:v>639597.57499999995</c:v>
                </c:pt>
                <c:pt idx="3675">
                  <c:v>640551.24899999995</c:v>
                </c:pt>
                <c:pt idx="3676">
                  <c:v>641504.924</c:v>
                </c:pt>
                <c:pt idx="3677">
                  <c:v>642140.70600000001</c:v>
                </c:pt>
                <c:pt idx="3678">
                  <c:v>643094.38100000005</c:v>
                </c:pt>
                <c:pt idx="3679">
                  <c:v>644048.05500000005</c:v>
                </c:pt>
                <c:pt idx="3680">
                  <c:v>645001.72900000005</c:v>
                </c:pt>
                <c:pt idx="3681">
                  <c:v>645955.40399999998</c:v>
                </c:pt>
                <c:pt idx="3682">
                  <c:v>646909.07799999998</c:v>
                </c:pt>
                <c:pt idx="3683">
                  <c:v>647544.86100000003</c:v>
                </c:pt>
                <c:pt idx="3684">
                  <c:v>648498.53500000003</c:v>
                </c:pt>
                <c:pt idx="3685">
                  <c:v>649452.20900000003</c:v>
                </c:pt>
                <c:pt idx="3686">
                  <c:v>650405.88399999996</c:v>
                </c:pt>
                <c:pt idx="3687">
                  <c:v>651359.55799999996</c:v>
                </c:pt>
                <c:pt idx="3688">
                  <c:v>652313.23199999996</c:v>
                </c:pt>
                <c:pt idx="3689">
                  <c:v>652949.01500000001</c:v>
                </c:pt>
                <c:pt idx="3690">
                  <c:v>653902.68999999994</c:v>
                </c:pt>
                <c:pt idx="3691">
                  <c:v>654856.36399999994</c:v>
                </c:pt>
                <c:pt idx="3692">
                  <c:v>655810.03799999994</c:v>
                </c:pt>
                <c:pt idx="3693">
                  <c:v>656763.71299999999</c:v>
                </c:pt>
                <c:pt idx="3694">
                  <c:v>657717.38699999999</c:v>
                </c:pt>
                <c:pt idx="3695">
                  <c:v>658353.17000000004</c:v>
                </c:pt>
                <c:pt idx="3696">
                  <c:v>659306.84400000004</c:v>
                </c:pt>
                <c:pt idx="3697">
                  <c:v>660260.51800000004</c:v>
                </c:pt>
                <c:pt idx="3698">
                  <c:v>661214.19299999997</c:v>
                </c:pt>
                <c:pt idx="3699">
                  <c:v>662167.86699999997</c:v>
                </c:pt>
                <c:pt idx="3700">
                  <c:v>663121.54099999997</c:v>
                </c:pt>
                <c:pt idx="3701">
                  <c:v>663757.32400000002</c:v>
                </c:pt>
                <c:pt idx="3702">
                  <c:v>664710.99899999995</c:v>
                </c:pt>
                <c:pt idx="3703">
                  <c:v>665664.67299999995</c:v>
                </c:pt>
                <c:pt idx="3704">
                  <c:v>666618.34699999995</c:v>
                </c:pt>
                <c:pt idx="3705">
                  <c:v>667572.02099999995</c:v>
                </c:pt>
                <c:pt idx="3706">
                  <c:v>668525.696</c:v>
                </c:pt>
                <c:pt idx="3707">
                  <c:v>669161.47900000005</c:v>
                </c:pt>
                <c:pt idx="3708">
                  <c:v>670115.15300000005</c:v>
                </c:pt>
                <c:pt idx="3709">
                  <c:v>671068.82700000005</c:v>
                </c:pt>
                <c:pt idx="3710">
                  <c:v>672022.50199999998</c:v>
                </c:pt>
                <c:pt idx="3711">
                  <c:v>672976.17599999998</c:v>
                </c:pt>
                <c:pt idx="3712">
                  <c:v>673929.85</c:v>
                </c:pt>
                <c:pt idx="3713">
                  <c:v>674565.63300000003</c:v>
                </c:pt>
                <c:pt idx="3714">
                  <c:v>675519.30700000003</c:v>
                </c:pt>
                <c:pt idx="3715">
                  <c:v>676472.98199999996</c:v>
                </c:pt>
                <c:pt idx="3716">
                  <c:v>677426.65599999996</c:v>
                </c:pt>
                <c:pt idx="3717">
                  <c:v>678380.33</c:v>
                </c:pt>
                <c:pt idx="3718">
                  <c:v>679334.005</c:v>
                </c:pt>
                <c:pt idx="3719">
                  <c:v>679969.78799999994</c:v>
                </c:pt>
                <c:pt idx="3720">
                  <c:v>680923.46200000006</c:v>
                </c:pt>
                <c:pt idx="3721">
                  <c:v>681877.13600000006</c:v>
                </c:pt>
                <c:pt idx="3722">
                  <c:v>682830.81099999999</c:v>
                </c:pt>
                <c:pt idx="3723">
                  <c:v>683784.48499999999</c:v>
                </c:pt>
                <c:pt idx="3724">
                  <c:v>684738.15899999999</c:v>
                </c:pt>
                <c:pt idx="3725">
                  <c:v>685373.94200000004</c:v>
                </c:pt>
                <c:pt idx="3726">
                  <c:v>686327.61600000004</c:v>
                </c:pt>
                <c:pt idx="3727">
                  <c:v>687281.29099999997</c:v>
                </c:pt>
                <c:pt idx="3728">
                  <c:v>688234.96499999997</c:v>
                </c:pt>
                <c:pt idx="3729">
                  <c:v>689188.63899999997</c:v>
                </c:pt>
                <c:pt idx="3730">
                  <c:v>690142.31400000001</c:v>
                </c:pt>
                <c:pt idx="3731">
                  <c:v>690778.09699999995</c:v>
                </c:pt>
                <c:pt idx="3732">
                  <c:v>691731.77099999995</c:v>
                </c:pt>
                <c:pt idx="3733">
                  <c:v>692685.44499999995</c:v>
                </c:pt>
                <c:pt idx="3734">
                  <c:v>693639.11899999995</c:v>
                </c:pt>
                <c:pt idx="3735">
                  <c:v>694592.79399999999</c:v>
                </c:pt>
                <c:pt idx="3736">
                  <c:v>695546.46799999999</c:v>
                </c:pt>
                <c:pt idx="3737">
                  <c:v>696182.25100000005</c:v>
                </c:pt>
                <c:pt idx="3738">
                  <c:v>697135.92500000005</c:v>
                </c:pt>
                <c:pt idx="3739">
                  <c:v>698089.6</c:v>
                </c:pt>
                <c:pt idx="3740">
                  <c:v>699043.27399999998</c:v>
                </c:pt>
                <c:pt idx="3741">
                  <c:v>699996.94799999997</c:v>
                </c:pt>
                <c:pt idx="3742">
                  <c:v>700950.62300000002</c:v>
                </c:pt>
                <c:pt idx="3743">
                  <c:v>701586.40500000003</c:v>
                </c:pt>
                <c:pt idx="3744">
                  <c:v>702540.08</c:v>
                </c:pt>
                <c:pt idx="3745">
                  <c:v>703493.75399999996</c:v>
                </c:pt>
                <c:pt idx="3746">
                  <c:v>704447.42799999996</c:v>
                </c:pt>
                <c:pt idx="3747">
                  <c:v>705401.103</c:v>
                </c:pt>
                <c:pt idx="3748">
                  <c:v>706354.777</c:v>
                </c:pt>
                <c:pt idx="3749">
                  <c:v>706990.56</c:v>
                </c:pt>
                <c:pt idx="3750">
                  <c:v>707944.23400000005</c:v>
                </c:pt>
                <c:pt idx="3751">
                  <c:v>708897.90899999999</c:v>
                </c:pt>
                <c:pt idx="3752">
                  <c:v>709851.58299999998</c:v>
                </c:pt>
                <c:pt idx="3753">
                  <c:v>710805.25699999998</c:v>
                </c:pt>
                <c:pt idx="3754">
                  <c:v>711758.93099999998</c:v>
                </c:pt>
                <c:pt idx="3755">
                  <c:v>712394.71400000004</c:v>
                </c:pt>
                <c:pt idx="3756">
                  <c:v>713348.38899999997</c:v>
                </c:pt>
                <c:pt idx="3757">
                  <c:v>714302.06299999997</c:v>
                </c:pt>
                <c:pt idx="3758">
                  <c:v>715255.73699999996</c:v>
                </c:pt>
                <c:pt idx="3759">
                  <c:v>716209.41200000001</c:v>
                </c:pt>
                <c:pt idx="3760">
                  <c:v>717163.08600000001</c:v>
                </c:pt>
                <c:pt idx="3761">
                  <c:v>717798.86899999995</c:v>
                </c:pt>
                <c:pt idx="3762">
                  <c:v>718752.54299999995</c:v>
                </c:pt>
                <c:pt idx="3763">
                  <c:v>719706.21699999995</c:v>
                </c:pt>
                <c:pt idx="3764">
                  <c:v>720659.89199999999</c:v>
                </c:pt>
                <c:pt idx="3765">
                  <c:v>721613.56599999999</c:v>
                </c:pt>
                <c:pt idx="3766">
                  <c:v>722567.24</c:v>
                </c:pt>
                <c:pt idx="3767">
                  <c:v>723203.02300000004</c:v>
                </c:pt>
                <c:pt idx="3768">
                  <c:v>724156.69799999997</c:v>
                </c:pt>
                <c:pt idx="3769">
                  <c:v>725110.37199999997</c:v>
                </c:pt>
                <c:pt idx="3770">
                  <c:v>726064.04599999997</c:v>
                </c:pt>
                <c:pt idx="3771">
                  <c:v>727017.72100000002</c:v>
                </c:pt>
                <c:pt idx="3772">
                  <c:v>727971.39500000002</c:v>
                </c:pt>
                <c:pt idx="3773">
                  <c:v>728607.17799999996</c:v>
                </c:pt>
                <c:pt idx="3774">
                  <c:v>729560.85199999996</c:v>
                </c:pt>
                <c:pt idx="3775">
                  <c:v>730514.52599999995</c:v>
                </c:pt>
                <c:pt idx="3776">
                  <c:v>731468.201</c:v>
                </c:pt>
                <c:pt idx="3777">
                  <c:v>732421.875</c:v>
                </c:pt>
                <c:pt idx="3778">
                  <c:v>733375.549</c:v>
                </c:pt>
                <c:pt idx="3779">
                  <c:v>734011.33200000005</c:v>
                </c:pt>
                <c:pt idx="3780">
                  <c:v>734965.00699999998</c:v>
                </c:pt>
                <c:pt idx="3781">
                  <c:v>735918.68099999998</c:v>
                </c:pt>
                <c:pt idx="3782">
                  <c:v>736872.35499999998</c:v>
                </c:pt>
                <c:pt idx="3783">
                  <c:v>737826.02899999998</c:v>
                </c:pt>
                <c:pt idx="3784">
                  <c:v>738461.81200000003</c:v>
                </c:pt>
                <c:pt idx="3785">
                  <c:v>739415.48699999996</c:v>
                </c:pt>
                <c:pt idx="3786">
                  <c:v>740369.16099999996</c:v>
                </c:pt>
                <c:pt idx="3787">
                  <c:v>741322.83499999996</c:v>
                </c:pt>
                <c:pt idx="3788">
                  <c:v>742276.51</c:v>
                </c:pt>
                <c:pt idx="3789">
                  <c:v>743230.18400000001</c:v>
                </c:pt>
                <c:pt idx="3790">
                  <c:v>743865.96699999995</c:v>
                </c:pt>
                <c:pt idx="3791">
                  <c:v>744819.64099999995</c:v>
                </c:pt>
                <c:pt idx="3792">
                  <c:v>745773.31499999994</c:v>
                </c:pt>
                <c:pt idx="3793">
                  <c:v>746726.99</c:v>
                </c:pt>
                <c:pt idx="3794">
                  <c:v>747680.66399999999</c:v>
                </c:pt>
                <c:pt idx="3795">
                  <c:v>748634.33799999999</c:v>
                </c:pt>
                <c:pt idx="3796">
                  <c:v>749270.12100000004</c:v>
                </c:pt>
                <c:pt idx="3797">
                  <c:v>750223.79599999997</c:v>
                </c:pt>
                <c:pt idx="3798">
                  <c:v>751177.47</c:v>
                </c:pt>
                <c:pt idx="3799">
                  <c:v>752131.14399999997</c:v>
                </c:pt>
                <c:pt idx="3800">
                  <c:v>753084.81900000002</c:v>
                </c:pt>
                <c:pt idx="3801">
                  <c:v>754038.49300000002</c:v>
                </c:pt>
                <c:pt idx="3802">
                  <c:v>754674.27599999995</c:v>
                </c:pt>
                <c:pt idx="3803">
                  <c:v>755627.95</c:v>
                </c:pt>
                <c:pt idx="3804">
                  <c:v>756581.62399999995</c:v>
                </c:pt>
                <c:pt idx="3805">
                  <c:v>757535.299</c:v>
                </c:pt>
                <c:pt idx="3806">
                  <c:v>758488.973</c:v>
                </c:pt>
                <c:pt idx="3807">
                  <c:v>759442.647</c:v>
                </c:pt>
                <c:pt idx="3808">
                  <c:v>760078.43</c:v>
                </c:pt>
                <c:pt idx="3809">
                  <c:v>761032.10400000005</c:v>
                </c:pt>
                <c:pt idx="3810">
                  <c:v>761985.77899999998</c:v>
                </c:pt>
                <c:pt idx="3811">
                  <c:v>762939.45299999998</c:v>
                </c:pt>
                <c:pt idx="3812">
                  <c:v>763893.12699999998</c:v>
                </c:pt>
                <c:pt idx="3813">
                  <c:v>764846.80200000003</c:v>
                </c:pt>
                <c:pt idx="3814">
                  <c:v>765482.58499999996</c:v>
                </c:pt>
                <c:pt idx="3815">
                  <c:v>766436.25899999996</c:v>
                </c:pt>
                <c:pt idx="3816">
                  <c:v>767389.93299999996</c:v>
                </c:pt>
                <c:pt idx="3817">
                  <c:v>768343.60800000001</c:v>
                </c:pt>
                <c:pt idx="3818">
                  <c:v>769297.28200000001</c:v>
                </c:pt>
                <c:pt idx="3819">
                  <c:v>770250.95600000001</c:v>
                </c:pt>
                <c:pt idx="3820">
                  <c:v>770886.73899999994</c:v>
                </c:pt>
                <c:pt idx="3821">
                  <c:v>771840.41299999994</c:v>
                </c:pt>
                <c:pt idx="3822">
                  <c:v>772794.08799999999</c:v>
                </c:pt>
                <c:pt idx="3823">
                  <c:v>773747.76199999999</c:v>
                </c:pt>
                <c:pt idx="3824">
                  <c:v>774701.43599999999</c:v>
                </c:pt>
                <c:pt idx="3825">
                  <c:v>775655.11100000003</c:v>
                </c:pt>
                <c:pt idx="3826">
                  <c:v>776290.89399999997</c:v>
                </c:pt>
                <c:pt idx="3827">
                  <c:v>777244.56799999997</c:v>
                </c:pt>
                <c:pt idx="3828">
                  <c:v>778198.24199999997</c:v>
                </c:pt>
                <c:pt idx="3829">
                  <c:v>779151.91700000002</c:v>
                </c:pt>
                <c:pt idx="3830">
                  <c:v>780105.59100000001</c:v>
                </c:pt>
                <c:pt idx="3831">
                  <c:v>781059.26500000001</c:v>
                </c:pt>
                <c:pt idx="3832">
                  <c:v>781695.04799999995</c:v>
                </c:pt>
                <c:pt idx="3833">
                  <c:v>782648.72199999995</c:v>
                </c:pt>
                <c:pt idx="3834">
                  <c:v>783602.397</c:v>
                </c:pt>
                <c:pt idx="3835">
                  <c:v>784556.071</c:v>
                </c:pt>
                <c:pt idx="3836">
                  <c:v>785509.745</c:v>
                </c:pt>
                <c:pt idx="3837">
                  <c:v>786463.42</c:v>
                </c:pt>
                <c:pt idx="3838">
                  <c:v>787099.20200000005</c:v>
                </c:pt>
                <c:pt idx="3839">
                  <c:v>788052.87699999998</c:v>
                </c:pt>
                <c:pt idx="3840">
                  <c:v>789006.55099999998</c:v>
                </c:pt>
                <c:pt idx="3841">
                  <c:v>789960.22499999998</c:v>
                </c:pt>
                <c:pt idx="3842">
                  <c:v>790913.9</c:v>
                </c:pt>
                <c:pt idx="3843">
                  <c:v>791867.57400000002</c:v>
                </c:pt>
                <c:pt idx="3844">
                  <c:v>792503.35699999996</c:v>
                </c:pt>
                <c:pt idx="3845">
                  <c:v>793457.03099999996</c:v>
                </c:pt>
                <c:pt idx="3846">
                  <c:v>794410.70600000001</c:v>
                </c:pt>
                <c:pt idx="3847">
                  <c:v>795364.38</c:v>
                </c:pt>
                <c:pt idx="3848">
                  <c:v>796318.054</c:v>
                </c:pt>
                <c:pt idx="3849">
                  <c:v>797271.72900000005</c:v>
                </c:pt>
                <c:pt idx="3850">
                  <c:v>797907.51100000006</c:v>
                </c:pt>
                <c:pt idx="3851">
                  <c:v>798861.18599999999</c:v>
                </c:pt>
                <c:pt idx="3852">
                  <c:v>799814.86</c:v>
                </c:pt>
                <c:pt idx="3853">
                  <c:v>800768.53399999999</c:v>
                </c:pt>
                <c:pt idx="3854">
                  <c:v>801722.20900000003</c:v>
                </c:pt>
                <c:pt idx="3855">
                  <c:v>802675.88300000003</c:v>
                </c:pt>
                <c:pt idx="3856">
                  <c:v>803311.66599999997</c:v>
                </c:pt>
                <c:pt idx="3857">
                  <c:v>804265.34</c:v>
                </c:pt>
                <c:pt idx="3858">
                  <c:v>805219.01399999997</c:v>
                </c:pt>
                <c:pt idx="3859">
                  <c:v>806172.68900000001</c:v>
                </c:pt>
                <c:pt idx="3860">
                  <c:v>807126.36300000001</c:v>
                </c:pt>
                <c:pt idx="3861">
                  <c:v>808080.03700000001</c:v>
                </c:pt>
                <c:pt idx="3862">
                  <c:v>808715.82</c:v>
                </c:pt>
                <c:pt idx="3863">
                  <c:v>809669.495</c:v>
                </c:pt>
                <c:pt idx="3864">
                  <c:v>810623.16899999999</c:v>
                </c:pt>
                <c:pt idx="3865">
                  <c:v>811576.84299999999</c:v>
                </c:pt>
                <c:pt idx="3866">
                  <c:v>812530.51800000004</c:v>
                </c:pt>
                <c:pt idx="3867">
                  <c:v>813484.19200000004</c:v>
                </c:pt>
                <c:pt idx="3868">
                  <c:v>814119.97499999998</c:v>
                </c:pt>
                <c:pt idx="3869">
                  <c:v>815073.64899999998</c:v>
                </c:pt>
                <c:pt idx="3870">
                  <c:v>816027.32299999997</c:v>
                </c:pt>
                <c:pt idx="3871">
                  <c:v>816980.99800000002</c:v>
                </c:pt>
                <c:pt idx="3872">
                  <c:v>817934.67200000002</c:v>
                </c:pt>
                <c:pt idx="3873">
                  <c:v>818888.34600000002</c:v>
                </c:pt>
                <c:pt idx="3874">
                  <c:v>819524.12899999996</c:v>
                </c:pt>
                <c:pt idx="3875">
                  <c:v>820477.804</c:v>
                </c:pt>
                <c:pt idx="3876">
                  <c:v>821431.478</c:v>
                </c:pt>
                <c:pt idx="3877">
                  <c:v>822385.152</c:v>
                </c:pt>
                <c:pt idx="3878">
                  <c:v>823338.826</c:v>
                </c:pt>
                <c:pt idx="3879">
                  <c:v>824292.50100000005</c:v>
                </c:pt>
                <c:pt idx="3880">
                  <c:v>824928.28399999999</c:v>
                </c:pt>
                <c:pt idx="3881">
                  <c:v>825881.95799999998</c:v>
                </c:pt>
                <c:pt idx="3882">
                  <c:v>826835.63199999998</c:v>
                </c:pt>
                <c:pt idx="3883">
                  <c:v>827789.30700000003</c:v>
                </c:pt>
                <c:pt idx="3884">
                  <c:v>828742.98100000003</c:v>
                </c:pt>
                <c:pt idx="3885">
                  <c:v>829696.65500000003</c:v>
                </c:pt>
                <c:pt idx="3886">
                  <c:v>830332.43799999997</c:v>
                </c:pt>
                <c:pt idx="3887">
                  <c:v>831286.11199999996</c:v>
                </c:pt>
                <c:pt idx="3888">
                  <c:v>832239.78700000001</c:v>
                </c:pt>
                <c:pt idx="3889">
                  <c:v>833193.46100000001</c:v>
                </c:pt>
                <c:pt idx="3890">
                  <c:v>834147.13500000001</c:v>
                </c:pt>
                <c:pt idx="3891">
                  <c:v>835100.81</c:v>
                </c:pt>
                <c:pt idx="3892">
                  <c:v>835736.59299999999</c:v>
                </c:pt>
                <c:pt idx="3893">
                  <c:v>836690.26699999999</c:v>
                </c:pt>
                <c:pt idx="3894">
                  <c:v>837643.94099999999</c:v>
                </c:pt>
                <c:pt idx="3895">
                  <c:v>838597.61600000004</c:v>
                </c:pt>
                <c:pt idx="3896">
                  <c:v>839551.29</c:v>
                </c:pt>
                <c:pt idx="3897">
                  <c:v>840504.96400000004</c:v>
                </c:pt>
                <c:pt idx="3898">
                  <c:v>841140.74699999997</c:v>
                </c:pt>
                <c:pt idx="3899">
                  <c:v>842094.42099999997</c:v>
                </c:pt>
                <c:pt idx="3900">
                  <c:v>843048.09600000002</c:v>
                </c:pt>
                <c:pt idx="3901">
                  <c:v>844001.77</c:v>
                </c:pt>
                <c:pt idx="3902">
                  <c:v>844955.44400000002</c:v>
                </c:pt>
                <c:pt idx="3903">
                  <c:v>845909.11899999995</c:v>
                </c:pt>
                <c:pt idx="3904">
                  <c:v>846544.902</c:v>
                </c:pt>
                <c:pt idx="3905">
                  <c:v>847498.576</c:v>
                </c:pt>
                <c:pt idx="3906">
                  <c:v>848452.25</c:v>
                </c:pt>
                <c:pt idx="3907">
                  <c:v>849405.924</c:v>
                </c:pt>
                <c:pt idx="3908">
                  <c:v>850359.59900000005</c:v>
                </c:pt>
                <c:pt idx="3909">
                  <c:v>851313.27300000004</c:v>
                </c:pt>
                <c:pt idx="3910">
                  <c:v>851949.05599999998</c:v>
                </c:pt>
                <c:pt idx="3911">
                  <c:v>852902.73</c:v>
                </c:pt>
                <c:pt idx="3912">
                  <c:v>853856.40500000003</c:v>
                </c:pt>
                <c:pt idx="3913">
                  <c:v>854810.07900000003</c:v>
                </c:pt>
                <c:pt idx="3914">
                  <c:v>855763.75300000003</c:v>
                </c:pt>
                <c:pt idx="3915">
                  <c:v>856399.53599999996</c:v>
                </c:pt>
                <c:pt idx="3916">
                  <c:v>857353.21</c:v>
                </c:pt>
                <c:pt idx="3917">
                  <c:v>858306.88500000001</c:v>
                </c:pt>
                <c:pt idx="3918">
                  <c:v>859260.55900000001</c:v>
                </c:pt>
                <c:pt idx="3919">
                  <c:v>860214.23300000001</c:v>
                </c:pt>
                <c:pt idx="3920">
                  <c:v>861167.90800000005</c:v>
                </c:pt>
                <c:pt idx="3921">
                  <c:v>861803.69099999999</c:v>
                </c:pt>
                <c:pt idx="3922">
                  <c:v>862757.36499999999</c:v>
                </c:pt>
                <c:pt idx="3923">
                  <c:v>863711.03899999999</c:v>
                </c:pt>
                <c:pt idx="3924">
                  <c:v>864664.71400000004</c:v>
                </c:pt>
                <c:pt idx="3925">
                  <c:v>865618.38800000004</c:v>
                </c:pt>
                <c:pt idx="3926">
                  <c:v>866572.06200000003</c:v>
                </c:pt>
                <c:pt idx="3927">
                  <c:v>867207.84499999997</c:v>
                </c:pt>
                <c:pt idx="3928">
                  <c:v>868161.51899999997</c:v>
                </c:pt>
                <c:pt idx="3929">
                  <c:v>869115.19400000002</c:v>
                </c:pt>
                <c:pt idx="3930">
                  <c:v>870068.86800000002</c:v>
                </c:pt>
                <c:pt idx="3931">
                  <c:v>871022.54200000002</c:v>
                </c:pt>
                <c:pt idx="3932">
                  <c:v>871976.21699999995</c:v>
                </c:pt>
                <c:pt idx="3933">
                  <c:v>872612</c:v>
                </c:pt>
                <c:pt idx="3934">
                  <c:v>873565.674</c:v>
                </c:pt>
                <c:pt idx="3935">
                  <c:v>874519.348</c:v>
                </c:pt>
                <c:pt idx="3936">
                  <c:v>875473.022</c:v>
                </c:pt>
                <c:pt idx="3937">
                  <c:v>876426.69700000004</c:v>
                </c:pt>
                <c:pt idx="3938">
                  <c:v>877380.37100000004</c:v>
                </c:pt>
                <c:pt idx="3939">
                  <c:v>878016.15399999998</c:v>
                </c:pt>
                <c:pt idx="3940">
                  <c:v>878969.82799999998</c:v>
                </c:pt>
                <c:pt idx="3941">
                  <c:v>879923.50300000003</c:v>
                </c:pt>
                <c:pt idx="3942">
                  <c:v>880877.17700000003</c:v>
                </c:pt>
                <c:pt idx="3943">
                  <c:v>881830.85100000002</c:v>
                </c:pt>
                <c:pt idx="3944">
                  <c:v>882784.52599999995</c:v>
                </c:pt>
                <c:pt idx="3945">
                  <c:v>883420.30799999996</c:v>
                </c:pt>
                <c:pt idx="3946">
                  <c:v>884373.98300000001</c:v>
                </c:pt>
                <c:pt idx="3947">
                  <c:v>885327.65700000001</c:v>
                </c:pt>
                <c:pt idx="3948">
                  <c:v>886281.33100000001</c:v>
                </c:pt>
                <c:pt idx="3949">
                  <c:v>887235.00600000005</c:v>
                </c:pt>
                <c:pt idx="3950">
                  <c:v>888188.68</c:v>
                </c:pt>
                <c:pt idx="3951">
                  <c:v>888824.46299999999</c:v>
                </c:pt>
                <c:pt idx="3952">
                  <c:v>889778.13699999999</c:v>
                </c:pt>
                <c:pt idx="3953">
                  <c:v>890731.81200000003</c:v>
                </c:pt>
                <c:pt idx="3954">
                  <c:v>891685.48600000003</c:v>
                </c:pt>
                <c:pt idx="3955">
                  <c:v>892639.16</c:v>
                </c:pt>
                <c:pt idx="3956">
                  <c:v>893592.83400000003</c:v>
                </c:pt>
                <c:pt idx="3957">
                  <c:v>894228.61699999997</c:v>
                </c:pt>
                <c:pt idx="3958">
                  <c:v>895182.29200000002</c:v>
                </c:pt>
                <c:pt idx="3959">
                  <c:v>896135.96600000001</c:v>
                </c:pt>
                <c:pt idx="3960">
                  <c:v>897089.64</c:v>
                </c:pt>
                <c:pt idx="3961">
                  <c:v>898043.31499999994</c:v>
                </c:pt>
                <c:pt idx="3962">
                  <c:v>898996.98899999994</c:v>
                </c:pt>
                <c:pt idx="3963">
                  <c:v>899632.772</c:v>
                </c:pt>
                <c:pt idx="3964">
                  <c:v>900586.446</c:v>
                </c:pt>
                <c:pt idx="3965">
                  <c:v>901540.12</c:v>
                </c:pt>
                <c:pt idx="3966">
                  <c:v>902493.79500000004</c:v>
                </c:pt>
                <c:pt idx="3967">
                  <c:v>903447.46900000004</c:v>
                </c:pt>
                <c:pt idx="3968">
                  <c:v>904401.14300000004</c:v>
                </c:pt>
                <c:pt idx="3969">
                  <c:v>905036.92599999998</c:v>
                </c:pt>
                <c:pt idx="3970">
                  <c:v>905990.60100000002</c:v>
                </c:pt>
                <c:pt idx="3971">
                  <c:v>906944.27500000002</c:v>
                </c:pt>
                <c:pt idx="3972">
                  <c:v>907897.94900000002</c:v>
                </c:pt>
                <c:pt idx="3973">
                  <c:v>908851.62399999995</c:v>
                </c:pt>
                <c:pt idx="3974">
                  <c:v>909805.29799999995</c:v>
                </c:pt>
                <c:pt idx="3975">
                  <c:v>910441.08100000001</c:v>
                </c:pt>
                <c:pt idx="3976">
                  <c:v>911394.755</c:v>
                </c:pt>
                <c:pt idx="3977">
                  <c:v>912348.429</c:v>
                </c:pt>
                <c:pt idx="3978">
                  <c:v>913302.10400000005</c:v>
                </c:pt>
                <c:pt idx="3979">
                  <c:v>914255.77800000005</c:v>
                </c:pt>
                <c:pt idx="3980">
                  <c:v>915209.45200000005</c:v>
                </c:pt>
                <c:pt idx="3981">
                  <c:v>915845.23499999999</c:v>
                </c:pt>
                <c:pt idx="3982">
                  <c:v>916798.91</c:v>
                </c:pt>
                <c:pt idx="3983">
                  <c:v>917752.58400000003</c:v>
                </c:pt>
                <c:pt idx="3984">
                  <c:v>918706.25800000003</c:v>
                </c:pt>
                <c:pt idx="3985">
                  <c:v>919659.93200000003</c:v>
                </c:pt>
                <c:pt idx="3986">
                  <c:v>920613.60699999996</c:v>
                </c:pt>
                <c:pt idx="3987">
                  <c:v>921249.39</c:v>
                </c:pt>
                <c:pt idx="3988">
                  <c:v>922203.06400000001</c:v>
                </c:pt>
                <c:pt idx="3989">
                  <c:v>923156.73800000001</c:v>
                </c:pt>
                <c:pt idx="3990">
                  <c:v>924110.41299999994</c:v>
                </c:pt>
                <c:pt idx="3991">
                  <c:v>925064.08700000006</c:v>
                </c:pt>
                <c:pt idx="3992">
                  <c:v>926017.76100000006</c:v>
                </c:pt>
                <c:pt idx="3993">
                  <c:v>926653.54399999999</c:v>
                </c:pt>
                <c:pt idx="3994">
                  <c:v>927607.21799999999</c:v>
                </c:pt>
                <c:pt idx="3995">
                  <c:v>928560.89300000004</c:v>
                </c:pt>
                <c:pt idx="3996">
                  <c:v>929514.56700000004</c:v>
                </c:pt>
                <c:pt idx="3997">
                  <c:v>930468.24100000004</c:v>
                </c:pt>
                <c:pt idx="3998">
                  <c:v>931421.91599999997</c:v>
                </c:pt>
                <c:pt idx="3999">
                  <c:v>932375.59</c:v>
                </c:pt>
                <c:pt idx="4000">
                  <c:v>933011.37300000002</c:v>
                </c:pt>
                <c:pt idx="4001">
                  <c:v>933965.04700000002</c:v>
                </c:pt>
                <c:pt idx="4002">
                  <c:v>934918.72199999995</c:v>
                </c:pt>
                <c:pt idx="4003">
                  <c:v>935872.39599999995</c:v>
                </c:pt>
                <c:pt idx="4004">
                  <c:v>936826.07</c:v>
                </c:pt>
                <c:pt idx="4005">
                  <c:v>937461.853</c:v>
                </c:pt>
                <c:pt idx="4006">
                  <c:v>938415.527</c:v>
                </c:pt>
                <c:pt idx="4007">
                  <c:v>939369.20200000005</c:v>
                </c:pt>
                <c:pt idx="4008">
                  <c:v>940322.87600000005</c:v>
                </c:pt>
                <c:pt idx="4009">
                  <c:v>941276.55</c:v>
                </c:pt>
                <c:pt idx="4010">
                  <c:v>942230.22499999998</c:v>
                </c:pt>
                <c:pt idx="4011">
                  <c:v>942866.00699999998</c:v>
                </c:pt>
                <c:pt idx="4012">
                  <c:v>943819.68200000003</c:v>
                </c:pt>
                <c:pt idx="4013">
                  <c:v>944773.35600000003</c:v>
                </c:pt>
                <c:pt idx="4014">
                  <c:v>945727.03</c:v>
                </c:pt>
                <c:pt idx="4015">
                  <c:v>946680.70499999996</c:v>
                </c:pt>
                <c:pt idx="4016">
                  <c:v>947634.37899999996</c:v>
                </c:pt>
                <c:pt idx="4017">
                  <c:v>948270.16200000001</c:v>
                </c:pt>
                <c:pt idx="4018">
                  <c:v>949223.83600000001</c:v>
                </c:pt>
                <c:pt idx="4019">
                  <c:v>950177.51100000006</c:v>
                </c:pt>
                <c:pt idx="4020">
                  <c:v>951131.18500000006</c:v>
                </c:pt>
                <c:pt idx="4021">
                  <c:v>952084.85900000005</c:v>
                </c:pt>
                <c:pt idx="4022">
                  <c:v>953038.53399999999</c:v>
                </c:pt>
                <c:pt idx="4023">
                  <c:v>953674.31599999999</c:v>
                </c:pt>
                <c:pt idx="4024">
                  <c:v>954627.99100000004</c:v>
                </c:pt>
                <c:pt idx="4025">
                  <c:v>955581.66500000004</c:v>
                </c:pt>
                <c:pt idx="4026">
                  <c:v>956535.33900000004</c:v>
                </c:pt>
                <c:pt idx="4027">
                  <c:v>957489.01399999997</c:v>
                </c:pt>
                <c:pt idx="4028">
                  <c:v>958442.68799999997</c:v>
                </c:pt>
                <c:pt idx="4029">
                  <c:v>959078.47100000002</c:v>
                </c:pt>
                <c:pt idx="4030">
                  <c:v>960032.14500000002</c:v>
                </c:pt>
                <c:pt idx="4031">
                  <c:v>960985.81900000002</c:v>
                </c:pt>
                <c:pt idx="4032">
                  <c:v>961939.49399999995</c:v>
                </c:pt>
                <c:pt idx="4033">
                  <c:v>962893.16799999995</c:v>
                </c:pt>
                <c:pt idx="4034">
                  <c:v>963846.84199999995</c:v>
                </c:pt>
                <c:pt idx="4035">
                  <c:v>964482.625</c:v>
                </c:pt>
                <c:pt idx="4036">
                  <c:v>965436.3</c:v>
                </c:pt>
                <c:pt idx="4037">
                  <c:v>966389.97400000005</c:v>
                </c:pt>
                <c:pt idx="4038">
                  <c:v>967343.64800000004</c:v>
                </c:pt>
                <c:pt idx="4039">
                  <c:v>968297.32299999997</c:v>
                </c:pt>
                <c:pt idx="4040">
                  <c:v>969250.99699999997</c:v>
                </c:pt>
                <c:pt idx="4041">
                  <c:v>969886.78</c:v>
                </c:pt>
                <c:pt idx="4042">
                  <c:v>970840.45400000003</c:v>
                </c:pt>
                <c:pt idx="4043">
                  <c:v>971794.12800000003</c:v>
                </c:pt>
                <c:pt idx="4044">
                  <c:v>972747.80299999996</c:v>
                </c:pt>
                <c:pt idx="4045">
                  <c:v>973701.47699999996</c:v>
                </c:pt>
                <c:pt idx="4046">
                  <c:v>974655.15099999995</c:v>
                </c:pt>
                <c:pt idx="4047">
                  <c:v>975290.93400000001</c:v>
                </c:pt>
                <c:pt idx="4048">
                  <c:v>976244.60900000005</c:v>
                </c:pt>
                <c:pt idx="4049">
                  <c:v>977198.28300000005</c:v>
                </c:pt>
                <c:pt idx="4050">
                  <c:v>978151.95700000005</c:v>
                </c:pt>
                <c:pt idx="4051">
                  <c:v>979105.63199999998</c:v>
                </c:pt>
                <c:pt idx="4052">
                  <c:v>979741.41399999999</c:v>
                </c:pt>
                <c:pt idx="4053">
                  <c:v>980695.08900000004</c:v>
                </c:pt>
                <c:pt idx="4054">
                  <c:v>981648.76300000004</c:v>
                </c:pt>
                <c:pt idx="4055">
                  <c:v>982602.43700000003</c:v>
                </c:pt>
                <c:pt idx="4056">
                  <c:v>984509.78599999996</c:v>
                </c:pt>
                <c:pt idx="4057">
                  <c:v>985145.56900000002</c:v>
                </c:pt>
                <c:pt idx="4058">
                  <c:v>986099.24300000002</c:v>
                </c:pt>
                <c:pt idx="4059">
                  <c:v>987052.91700000002</c:v>
                </c:pt>
                <c:pt idx="4060">
                  <c:v>988006.59199999995</c:v>
                </c:pt>
                <c:pt idx="4061">
                  <c:v>988960.26599999995</c:v>
                </c:pt>
                <c:pt idx="4062">
                  <c:v>989913.94</c:v>
                </c:pt>
                <c:pt idx="4063">
                  <c:v>990549.723</c:v>
                </c:pt>
                <c:pt idx="4064">
                  <c:v>991503.39800000004</c:v>
                </c:pt>
                <c:pt idx="4065">
                  <c:v>992457.07200000004</c:v>
                </c:pt>
                <c:pt idx="4066">
                  <c:v>993410.74600000004</c:v>
                </c:pt>
                <c:pt idx="4067">
                  <c:v>994364.42099999997</c:v>
                </c:pt>
                <c:pt idx="4068">
                  <c:v>995318.09499999997</c:v>
                </c:pt>
                <c:pt idx="4069">
                  <c:v>995953.87800000003</c:v>
                </c:pt>
                <c:pt idx="4070">
                  <c:v>996907.55200000003</c:v>
                </c:pt>
                <c:pt idx="4071">
                  <c:v>997861.22600000002</c:v>
                </c:pt>
                <c:pt idx="4072">
                  <c:v>998814.90099999995</c:v>
                </c:pt>
                <c:pt idx="4073">
                  <c:v>1007080.078</c:v>
                </c:pt>
                <c:pt idx="4074">
                  <c:v>1014709.473</c:v>
                </c:pt>
                <c:pt idx="4075">
                  <c:v>1022338.867</c:v>
                </c:pt>
                <c:pt idx="4076">
                  <c:v>1029968.262</c:v>
                </c:pt>
                <c:pt idx="4077">
                  <c:v>1037597.656</c:v>
                </c:pt>
                <c:pt idx="4078">
                  <c:v>1052856.4450000001</c:v>
                </c:pt>
                <c:pt idx="4079">
                  <c:v>1060485.8400000001</c:v>
                </c:pt>
                <c:pt idx="4080">
                  <c:v>1068115.2339999999</c:v>
                </c:pt>
                <c:pt idx="4081">
                  <c:v>1075744.629</c:v>
                </c:pt>
                <c:pt idx="4082">
                  <c:v>1083374.023</c:v>
                </c:pt>
                <c:pt idx="4083">
                  <c:v>1098632.8119999999</c:v>
                </c:pt>
                <c:pt idx="4084">
                  <c:v>1106262.2069999999</c:v>
                </c:pt>
                <c:pt idx="4085">
                  <c:v>1113891.602</c:v>
                </c:pt>
                <c:pt idx="4086">
                  <c:v>1121520.996</c:v>
                </c:pt>
                <c:pt idx="4087">
                  <c:v>1129150.3910000001</c:v>
                </c:pt>
                <c:pt idx="4088">
                  <c:v>1136779.7849999999</c:v>
                </c:pt>
                <c:pt idx="4089">
                  <c:v>1152038.574</c:v>
                </c:pt>
                <c:pt idx="4090">
                  <c:v>1159667.969</c:v>
                </c:pt>
                <c:pt idx="4091">
                  <c:v>1167297.3629999999</c:v>
                </c:pt>
                <c:pt idx="4092">
                  <c:v>1174926.7579999999</c:v>
                </c:pt>
                <c:pt idx="4093">
                  <c:v>1182556.152</c:v>
                </c:pt>
                <c:pt idx="4094">
                  <c:v>1190185.547</c:v>
                </c:pt>
                <c:pt idx="4095">
                  <c:v>1205444.3359999999</c:v>
                </c:pt>
                <c:pt idx="4096">
                  <c:v>1213073.73</c:v>
                </c:pt>
                <c:pt idx="4097">
                  <c:v>1220703.125</c:v>
                </c:pt>
                <c:pt idx="4098">
                  <c:v>1228332.52</c:v>
                </c:pt>
                <c:pt idx="4099">
                  <c:v>1235961.9140000001</c:v>
                </c:pt>
                <c:pt idx="4100">
                  <c:v>1251220.703</c:v>
                </c:pt>
                <c:pt idx="4101">
                  <c:v>1258850.098</c:v>
                </c:pt>
                <c:pt idx="4102">
                  <c:v>1266479.4920000001</c:v>
                </c:pt>
                <c:pt idx="4103">
                  <c:v>1274108.8870000001</c:v>
                </c:pt>
                <c:pt idx="4104">
                  <c:v>1281738.281</c:v>
                </c:pt>
                <c:pt idx="4105">
                  <c:v>1289367.676</c:v>
                </c:pt>
                <c:pt idx="4106">
                  <c:v>1304626.4650000001</c:v>
                </c:pt>
                <c:pt idx="4107">
                  <c:v>1312255.8589999999</c:v>
                </c:pt>
                <c:pt idx="4108">
                  <c:v>1319885.254</c:v>
                </c:pt>
                <c:pt idx="4109">
                  <c:v>1327514.648</c:v>
                </c:pt>
                <c:pt idx="4110">
                  <c:v>1335144.0430000001</c:v>
                </c:pt>
                <c:pt idx="4111">
                  <c:v>1350402.8319999999</c:v>
                </c:pt>
                <c:pt idx="4112">
                  <c:v>1358032.227</c:v>
                </c:pt>
                <c:pt idx="4113">
                  <c:v>1365661.621</c:v>
                </c:pt>
                <c:pt idx="4114">
                  <c:v>1373291.0160000001</c:v>
                </c:pt>
                <c:pt idx="4115">
                  <c:v>1380920.41</c:v>
                </c:pt>
                <c:pt idx="4116">
                  <c:v>1388549.8049999999</c:v>
                </c:pt>
                <c:pt idx="4117">
                  <c:v>1403808.594</c:v>
                </c:pt>
                <c:pt idx="4118">
                  <c:v>1411437.9879999999</c:v>
                </c:pt>
                <c:pt idx="4119">
                  <c:v>1419067.3829999999</c:v>
                </c:pt>
                <c:pt idx="4120">
                  <c:v>1426696.777</c:v>
                </c:pt>
                <c:pt idx="4121">
                  <c:v>1434326.172</c:v>
                </c:pt>
                <c:pt idx="4122">
                  <c:v>1441955.5660000001</c:v>
                </c:pt>
                <c:pt idx="4123">
                  <c:v>1457214.355</c:v>
                </c:pt>
                <c:pt idx="4124">
                  <c:v>1464843.75</c:v>
                </c:pt>
                <c:pt idx="4125">
                  <c:v>1472473.145</c:v>
                </c:pt>
                <c:pt idx="4126">
                  <c:v>1480102.5390000001</c:v>
                </c:pt>
                <c:pt idx="4127">
                  <c:v>1487731.9339999999</c:v>
                </c:pt>
                <c:pt idx="4128">
                  <c:v>1502990.723</c:v>
                </c:pt>
                <c:pt idx="4129">
                  <c:v>1510620.1170000001</c:v>
                </c:pt>
                <c:pt idx="4130">
                  <c:v>1518249.5120000001</c:v>
                </c:pt>
                <c:pt idx="4131">
                  <c:v>1525878.906</c:v>
                </c:pt>
                <c:pt idx="4132">
                  <c:v>1533508.301</c:v>
                </c:pt>
                <c:pt idx="4133">
                  <c:v>1541137.6950000001</c:v>
                </c:pt>
                <c:pt idx="4134">
                  <c:v>1556396.4839999999</c:v>
                </c:pt>
                <c:pt idx="4135">
                  <c:v>1564025.879</c:v>
                </c:pt>
                <c:pt idx="4136">
                  <c:v>1571655.273</c:v>
                </c:pt>
                <c:pt idx="4137">
                  <c:v>1579284.6680000001</c:v>
                </c:pt>
                <c:pt idx="4138">
                  <c:v>1586914.0619999999</c:v>
                </c:pt>
                <c:pt idx="4139">
                  <c:v>1602172.852</c:v>
                </c:pt>
                <c:pt idx="4140">
                  <c:v>1609802.246</c:v>
                </c:pt>
                <c:pt idx="4141">
                  <c:v>1617431.6410000001</c:v>
                </c:pt>
                <c:pt idx="4142">
                  <c:v>1625061.0349999999</c:v>
                </c:pt>
                <c:pt idx="4143">
                  <c:v>1632690.43</c:v>
                </c:pt>
                <c:pt idx="4144">
                  <c:v>1640319.824</c:v>
                </c:pt>
                <c:pt idx="4145">
                  <c:v>1655578.6129999999</c:v>
                </c:pt>
                <c:pt idx="4146">
                  <c:v>1663208.0079999999</c:v>
                </c:pt>
                <c:pt idx="4147">
                  <c:v>1670837.402</c:v>
                </c:pt>
                <c:pt idx="4148">
                  <c:v>1678466.797</c:v>
                </c:pt>
                <c:pt idx="4149">
                  <c:v>1686096.1910000001</c:v>
                </c:pt>
                <c:pt idx="4150">
                  <c:v>1701354.98</c:v>
                </c:pt>
                <c:pt idx="4151">
                  <c:v>1708984.375</c:v>
                </c:pt>
                <c:pt idx="4152">
                  <c:v>1716613.77</c:v>
                </c:pt>
                <c:pt idx="4153">
                  <c:v>1724243.1640000001</c:v>
                </c:pt>
                <c:pt idx="4154">
                  <c:v>1731872.5589999999</c:v>
                </c:pt>
                <c:pt idx="4155">
                  <c:v>1739501.953</c:v>
                </c:pt>
                <c:pt idx="4156">
                  <c:v>1754760.7420000001</c:v>
                </c:pt>
                <c:pt idx="4157">
                  <c:v>1762390.1370000001</c:v>
                </c:pt>
                <c:pt idx="4158">
                  <c:v>1770019.531</c:v>
                </c:pt>
                <c:pt idx="4159">
                  <c:v>1777648.926</c:v>
                </c:pt>
                <c:pt idx="4160">
                  <c:v>1785278.32</c:v>
                </c:pt>
                <c:pt idx="4161">
                  <c:v>1792907.7150000001</c:v>
                </c:pt>
                <c:pt idx="4162">
                  <c:v>1808166.504</c:v>
                </c:pt>
                <c:pt idx="4163">
                  <c:v>1815795.898</c:v>
                </c:pt>
                <c:pt idx="4164">
                  <c:v>1823425.2930000001</c:v>
                </c:pt>
                <c:pt idx="4165">
                  <c:v>1831054.6869999999</c:v>
                </c:pt>
                <c:pt idx="4166">
                  <c:v>1838684.0819999999</c:v>
                </c:pt>
                <c:pt idx="4167">
                  <c:v>1853942.871</c:v>
                </c:pt>
                <c:pt idx="4168">
                  <c:v>1861572.2660000001</c:v>
                </c:pt>
                <c:pt idx="4169">
                  <c:v>1869201.66</c:v>
                </c:pt>
                <c:pt idx="4170">
                  <c:v>1876831.0549999999</c:v>
                </c:pt>
                <c:pt idx="4171">
                  <c:v>1884460.449</c:v>
                </c:pt>
                <c:pt idx="4172">
                  <c:v>1892089.844</c:v>
                </c:pt>
                <c:pt idx="4173">
                  <c:v>1907348.6329999999</c:v>
                </c:pt>
                <c:pt idx="4174">
                  <c:v>1914978.027</c:v>
                </c:pt>
                <c:pt idx="4175">
                  <c:v>1922607.422</c:v>
                </c:pt>
                <c:pt idx="4176">
                  <c:v>1930236.8160000001</c:v>
                </c:pt>
                <c:pt idx="4177">
                  <c:v>1937866.2109999999</c:v>
                </c:pt>
                <c:pt idx="4178">
                  <c:v>1953125</c:v>
                </c:pt>
                <c:pt idx="4179">
                  <c:v>1960754.395</c:v>
                </c:pt>
                <c:pt idx="4180">
                  <c:v>1968383.7890000001</c:v>
                </c:pt>
                <c:pt idx="4181">
                  <c:v>1976013.1839999999</c:v>
                </c:pt>
                <c:pt idx="4182">
                  <c:v>1983642.578</c:v>
                </c:pt>
                <c:pt idx="4183">
                  <c:v>1991271.973</c:v>
                </c:pt>
                <c:pt idx="4184">
                  <c:v>2006530.7620000001</c:v>
                </c:pt>
                <c:pt idx="4185">
                  <c:v>2014160.156</c:v>
                </c:pt>
                <c:pt idx="4186">
                  <c:v>2021789.551</c:v>
                </c:pt>
                <c:pt idx="4187">
                  <c:v>2029418.9450000001</c:v>
                </c:pt>
                <c:pt idx="4188">
                  <c:v>2037048.34</c:v>
                </c:pt>
                <c:pt idx="4189">
                  <c:v>2052307.129</c:v>
                </c:pt>
                <c:pt idx="4190">
                  <c:v>2059936.523</c:v>
                </c:pt>
                <c:pt idx="4191">
                  <c:v>2067565.9180000001</c:v>
                </c:pt>
                <c:pt idx="4192">
                  <c:v>2075195.3119999999</c:v>
                </c:pt>
                <c:pt idx="4193">
                  <c:v>2082824.7069999999</c:v>
                </c:pt>
                <c:pt idx="4194">
                  <c:v>2090454.102</c:v>
                </c:pt>
                <c:pt idx="4195">
                  <c:v>2105712.8909999998</c:v>
                </c:pt>
                <c:pt idx="4196">
                  <c:v>2113342.2850000001</c:v>
                </c:pt>
                <c:pt idx="4197">
                  <c:v>2120971.6800000002</c:v>
                </c:pt>
                <c:pt idx="4198">
                  <c:v>2128601.074</c:v>
                </c:pt>
                <c:pt idx="4199">
                  <c:v>2136230.469</c:v>
                </c:pt>
                <c:pt idx="4200">
                  <c:v>2143859.8629999999</c:v>
                </c:pt>
                <c:pt idx="4201">
                  <c:v>2159118.6519999998</c:v>
                </c:pt>
                <c:pt idx="4202">
                  <c:v>2166748.0469999998</c:v>
                </c:pt>
                <c:pt idx="4203">
                  <c:v>2174377.4410000001</c:v>
                </c:pt>
                <c:pt idx="4204">
                  <c:v>2182006.8360000001</c:v>
                </c:pt>
                <c:pt idx="4205">
                  <c:v>2189636.23</c:v>
                </c:pt>
                <c:pt idx="4206">
                  <c:v>2204895.02</c:v>
                </c:pt>
                <c:pt idx="4207">
                  <c:v>2212524.4139999999</c:v>
                </c:pt>
                <c:pt idx="4208">
                  <c:v>2220153.8089999999</c:v>
                </c:pt>
                <c:pt idx="4209">
                  <c:v>2227783.2030000002</c:v>
                </c:pt>
                <c:pt idx="4210">
                  <c:v>2235412.5980000002</c:v>
                </c:pt>
                <c:pt idx="4211">
                  <c:v>2243041.9920000001</c:v>
                </c:pt>
                <c:pt idx="4212">
                  <c:v>2258300.781</c:v>
                </c:pt>
                <c:pt idx="4213">
                  <c:v>2265930.176</c:v>
                </c:pt>
                <c:pt idx="4214">
                  <c:v>2273559.5699999998</c:v>
                </c:pt>
                <c:pt idx="4215">
                  <c:v>2281188.9649999999</c:v>
                </c:pt>
                <c:pt idx="4216">
                  <c:v>2288818.3590000002</c:v>
                </c:pt>
                <c:pt idx="4217">
                  <c:v>2304077.148</c:v>
                </c:pt>
                <c:pt idx="4218">
                  <c:v>2311706.5430000001</c:v>
                </c:pt>
                <c:pt idx="4219">
                  <c:v>2319335.9369999999</c:v>
                </c:pt>
                <c:pt idx="4220">
                  <c:v>2326965.3319999999</c:v>
                </c:pt>
                <c:pt idx="4221">
                  <c:v>2334594.727</c:v>
                </c:pt>
                <c:pt idx="4222">
                  <c:v>2342224.1209999998</c:v>
                </c:pt>
                <c:pt idx="4223">
                  <c:v>2357482.91</c:v>
                </c:pt>
                <c:pt idx="4224">
                  <c:v>2365112.3050000002</c:v>
                </c:pt>
                <c:pt idx="4225">
                  <c:v>2372741.699</c:v>
                </c:pt>
                <c:pt idx="4226">
                  <c:v>2380371.094</c:v>
                </c:pt>
                <c:pt idx="4227">
                  <c:v>2388000.4879999999</c:v>
                </c:pt>
                <c:pt idx="4228">
                  <c:v>2395629.8829999999</c:v>
                </c:pt>
                <c:pt idx="4229">
                  <c:v>2410888.6719999998</c:v>
                </c:pt>
                <c:pt idx="4230">
                  <c:v>2418518.0660000001</c:v>
                </c:pt>
                <c:pt idx="4231">
                  <c:v>2426147.4610000001</c:v>
                </c:pt>
                <c:pt idx="4232">
                  <c:v>2433776.855</c:v>
                </c:pt>
                <c:pt idx="4233">
                  <c:v>2441406.25</c:v>
                </c:pt>
                <c:pt idx="4234">
                  <c:v>2456665.0389999999</c:v>
                </c:pt>
                <c:pt idx="4235">
                  <c:v>2464294.4339999999</c:v>
                </c:pt>
                <c:pt idx="4236">
                  <c:v>2471923.8280000002</c:v>
                </c:pt>
                <c:pt idx="4237">
                  <c:v>2479553.2230000002</c:v>
                </c:pt>
                <c:pt idx="4238">
                  <c:v>2487182.6170000001</c:v>
                </c:pt>
                <c:pt idx="4239">
                  <c:v>2494812.0120000001</c:v>
                </c:pt>
                <c:pt idx="4240">
                  <c:v>2510070.801</c:v>
                </c:pt>
                <c:pt idx="4241">
                  <c:v>2517700.1949999998</c:v>
                </c:pt>
                <c:pt idx="4242">
                  <c:v>2525329.59</c:v>
                </c:pt>
                <c:pt idx="4243">
                  <c:v>2532958.9840000002</c:v>
                </c:pt>
                <c:pt idx="4244">
                  <c:v>2540588.3790000002</c:v>
                </c:pt>
                <c:pt idx="4245">
                  <c:v>2555847.1680000001</c:v>
                </c:pt>
                <c:pt idx="4246">
                  <c:v>2563476.5619999999</c:v>
                </c:pt>
                <c:pt idx="4247">
                  <c:v>2571105.9569999999</c:v>
                </c:pt>
                <c:pt idx="4248">
                  <c:v>2578735.352</c:v>
                </c:pt>
                <c:pt idx="4249">
                  <c:v>2586364.7459999998</c:v>
                </c:pt>
                <c:pt idx="4250">
                  <c:v>2593994.1409999998</c:v>
                </c:pt>
                <c:pt idx="4251">
                  <c:v>2609252.9300000002</c:v>
                </c:pt>
                <c:pt idx="4252">
                  <c:v>2616882.324</c:v>
                </c:pt>
                <c:pt idx="4253">
                  <c:v>2624511.719</c:v>
                </c:pt>
                <c:pt idx="4254">
                  <c:v>2632141.1129999999</c:v>
                </c:pt>
                <c:pt idx="4255">
                  <c:v>2639770.5079999999</c:v>
                </c:pt>
                <c:pt idx="4256">
                  <c:v>2655029.2969999998</c:v>
                </c:pt>
                <c:pt idx="4257">
                  <c:v>2662658.6910000001</c:v>
                </c:pt>
                <c:pt idx="4258">
                  <c:v>2670288.0860000001</c:v>
                </c:pt>
                <c:pt idx="4259">
                  <c:v>2677917.48</c:v>
                </c:pt>
                <c:pt idx="4260">
                  <c:v>2685546.875</c:v>
                </c:pt>
                <c:pt idx="4261">
                  <c:v>2693176.27</c:v>
                </c:pt>
                <c:pt idx="4262">
                  <c:v>2708435.0589999999</c:v>
                </c:pt>
                <c:pt idx="4263">
                  <c:v>2716064.4530000002</c:v>
                </c:pt>
                <c:pt idx="4264">
                  <c:v>2723693.8480000002</c:v>
                </c:pt>
                <c:pt idx="4265">
                  <c:v>2731323.2420000001</c:v>
                </c:pt>
                <c:pt idx="4266">
                  <c:v>2738952.6370000001</c:v>
                </c:pt>
                <c:pt idx="4267">
                  <c:v>2746582.031</c:v>
                </c:pt>
                <c:pt idx="4268">
                  <c:v>2761840.82</c:v>
                </c:pt>
                <c:pt idx="4269">
                  <c:v>2769470.2149999999</c:v>
                </c:pt>
                <c:pt idx="4270">
                  <c:v>2777099.6090000002</c:v>
                </c:pt>
                <c:pt idx="4271">
                  <c:v>2784729.0040000002</c:v>
                </c:pt>
                <c:pt idx="4272">
                  <c:v>2792358.398</c:v>
                </c:pt>
                <c:pt idx="4273">
                  <c:v>2807617.1869999999</c:v>
                </c:pt>
                <c:pt idx="4274">
                  <c:v>2815246.5819999999</c:v>
                </c:pt>
                <c:pt idx="4275">
                  <c:v>2822875.977</c:v>
                </c:pt>
                <c:pt idx="4276">
                  <c:v>2830505.3709999998</c:v>
                </c:pt>
                <c:pt idx="4277">
                  <c:v>2838134.7659999998</c:v>
                </c:pt>
                <c:pt idx="4278">
                  <c:v>2845764.16</c:v>
                </c:pt>
                <c:pt idx="4279">
                  <c:v>2861022.949</c:v>
                </c:pt>
                <c:pt idx="4280">
                  <c:v>2868652.344</c:v>
                </c:pt>
                <c:pt idx="4281">
                  <c:v>2876281.7379999999</c:v>
                </c:pt>
                <c:pt idx="4282">
                  <c:v>2883911.1329999999</c:v>
                </c:pt>
                <c:pt idx="4283">
                  <c:v>2891540.5269999998</c:v>
                </c:pt>
                <c:pt idx="4284">
                  <c:v>2906799.3160000001</c:v>
                </c:pt>
                <c:pt idx="4285">
                  <c:v>2914428.7110000001</c:v>
                </c:pt>
                <c:pt idx="4286">
                  <c:v>2922058.105</c:v>
                </c:pt>
                <c:pt idx="4287">
                  <c:v>2929687.5</c:v>
                </c:pt>
                <c:pt idx="4288">
                  <c:v>2937316.895</c:v>
                </c:pt>
                <c:pt idx="4289">
                  <c:v>2944946.2889999999</c:v>
                </c:pt>
                <c:pt idx="4290">
                  <c:v>2960205.0780000002</c:v>
                </c:pt>
                <c:pt idx="4291">
                  <c:v>2967834.4730000002</c:v>
                </c:pt>
                <c:pt idx="4292">
                  <c:v>2975463.8670000001</c:v>
                </c:pt>
                <c:pt idx="4293">
                  <c:v>2983093.2620000001</c:v>
                </c:pt>
                <c:pt idx="4294">
                  <c:v>2990722.656</c:v>
                </c:pt>
                <c:pt idx="4295">
                  <c:v>2998352.051</c:v>
                </c:pt>
                <c:pt idx="4296">
                  <c:v>3013610.84</c:v>
                </c:pt>
                <c:pt idx="4297">
                  <c:v>3021240.2340000002</c:v>
                </c:pt>
                <c:pt idx="4298">
                  <c:v>3028869.6290000002</c:v>
                </c:pt>
                <c:pt idx="4299">
                  <c:v>3036499.023</c:v>
                </c:pt>
                <c:pt idx="4300">
                  <c:v>3044128.4180000001</c:v>
                </c:pt>
                <c:pt idx="4301">
                  <c:v>3059387.2069999999</c:v>
                </c:pt>
                <c:pt idx="4302">
                  <c:v>3067016.602</c:v>
                </c:pt>
                <c:pt idx="4303">
                  <c:v>3074645.9959999998</c:v>
                </c:pt>
                <c:pt idx="4304">
                  <c:v>3082275.3909999998</c:v>
                </c:pt>
                <c:pt idx="4305">
                  <c:v>3089904.7850000001</c:v>
                </c:pt>
                <c:pt idx="4306">
                  <c:v>3097534.18</c:v>
                </c:pt>
                <c:pt idx="4307">
                  <c:v>3112792.969</c:v>
                </c:pt>
                <c:pt idx="4308">
                  <c:v>3120422.3629999999</c:v>
                </c:pt>
                <c:pt idx="4309">
                  <c:v>3128051.7579999999</c:v>
                </c:pt>
                <c:pt idx="4310">
                  <c:v>3135681.1519999998</c:v>
                </c:pt>
                <c:pt idx="4311">
                  <c:v>3143310.5469999998</c:v>
                </c:pt>
                <c:pt idx="4312">
                  <c:v>3158569.3360000001</c:v>
                </c:pt>
                <c:pt idx="4313">
                  <c:v>3166198.73</c:v>
                </c:pt>
                <c:pt idx="4314">
                  <c:v>3173828.125</c:v>
                </c:pt>
                <c:pt idx="4315">
                  <c:v>3181457.52</c:v>
                </c:pt>
                <c:pt idx="4316">
                  <c:v>3189086.9139999999</c:v>
                </c:pt>
                <c:pt idx="4317">
                  <c:v>3196716.3089999999</c:v>
                </c:pt>
                <c:pt idx="4318">
                  <c:v>3211975.0980000002</c:v>
                </c:pt>
                <c:pt idx="4319">
                  <c:v>3219604.4920000001</c:v>
                </c:pt>
                <c:pt idx="4320">
                  <c:v>3227233.8870000001</c:v>
                </c:pt>
                <c:pt idx="4321">
                  <c:v>3234863.281</c:v>
                </c:pt>
                <c:pt idx="4322">
                  <c:v>3242492.676</c:v>
                </c:pt>
                <c:pt idx="4323">
                  <c:v>3257751.4649999999</c:v>
                </c:pt>
                <c:pt idx="4324">
                  <c:v>3265380.8590000002</c:v>
                </c:pt>
                <c:pt idx="4325">
                  <c:v>3273010.2540000002</c:v>
                </c:pt>
                <c:pt idx="4326">
                  <c:v>3280639.648</c:v>
                </c:pt>
                <c:pt idx="4327">
                  <c:v>3288269.0430000001</c:v>
                </c:pt>
                <c:pt idx="4328">
                  <c:v>3295898.4369999999</c:v>
                </c:pt>
                <c:pt idx="4329">
                  <c:v>3311157.227</c:v>
                </c:pt>
                <c:pt idx="4330">
                  <c:v>3318786.6209999998</c:v>
                </c:pt>
                <c:pt idx="4331">
                  <c:v>3326416.0159999998</c:v>
                </c:pt>
                <c:pt idx="4332">
                  <c:v>3334045.41</c:v>
                </c:pt>
                <c:pt idx="4333">
                  <c:v>3341674.8050000002</c:v>
                </c:pt>
                <c:pt idx="4334">
                  <c:v>3349304.199</c:v>
                </c:pt>
                <c:pt idx="4335">
                  <c:v>3364562.9879999999</c:v>
                </c:pt>
                <c:pt idx="4336">
                  <c:v>3372192.3829999999</c:v>
                </c:pt>
                <c:pt idx="4337">
                  <c:v>3379821.7769999998</c:v>
                </c:pt>
                <c:pt idx="4338">
                  <c:v>3387451.1719999998</c:v>
                </c:pt>
                <c:pt idx="4339">
                  <c:v>3395080.5660000001</c:v>
                </c:pt>
                <c:pt idx="4340">
                  <c:v>3410339.355</c:v>
                </c:pt>
                <c:pt idx="4341">
                  <c:v>3417968.75</c:v>
                </c:pt>
                <c:pt idx="4342">
                  <c:v>3425598.145</c:v>
                </c:pt>
                <c:pt idx="4343">
                  <c:v>3433227.5389999999</c:v>
                </c:pt>
                <c:pt idx="4344">
                  <c:v>3440856.9339999999</c:v>
                </c:pt>
                <c:pt idx="4345">
                  <c:v>3448486.3280000002</c:v>
                </c:pt>
                <c:pt idx="4346">
                  <c:v>3463745.1170000001</c:v>
                </c:pt>
                <c:pt idx="4347">
                  <c:v>3471374.5120000001</c:v>
                </c:pt>
                <c:pt idx="4348">
                  <c:v>3479003.906</c:v>
                </c:pt>
                <c:pt idx="4349">
                  <c:v>3486633.301</c:v>
                </c:pt>
                <c:pt idx="4350">
                  <c:v>3494262.6949999998</c:v>
                </c:pt>
                <c:pt idx="4351">
                  <c:v>3509521.4840000002</c:v>
                </c:pt>
                <c:pt idx="4352">
                  <c:v>3517150.8790000002</c:v>
                </c:pt>
                <c:pt idx="4353">
                  <c:v>3524780.273</c:v>
                </c:pt>
                <c:pt idx="4354">
                  <c:v>3532409.6680000001</c:v>
                </c:pt>
                <c:pt idx="4355">
                  <c:v>3540039.0619999999</c:v>
                </c:pt>
                <c:pt idx="4356">
                  <c:v>3547668.4569999999</c:v>
                </c:pt>
                <c:pt idx="4357">
                  <c:v>3562927.2459999998</c:v>
                </c:pt>
                <c:pt idx="4358">
                  <c:v>3570556.6409999998</c:v>
                </c:pt>
                <c:pt idx="4359">
                  <c:v>3578186.0350000001</c:v>
                </c:pt>
                <c:pt idx="4360">
                  <c:v>3585815.43</c:v>
                </c:pt>
                <c:pt idx="4361">
                  <c:v>3593444.824</c:v>
                </c:pt>
                <c:pt idx="4362">
                  <c:v>3608703.6129999999</c:v>
                </c:pt>
                <c:pt idx="4363">
                  <c:v>3616333.0079999999</c:v>
                </c:pt>
                <c:pt idx="4364">
                  <c:v>3623962.4019999998</c:v>
                </c:pt>
                <c:pt idx="4365">
                  <c:v>3631591.7969999998</c:v>
                </c:pt>
                <c:pt idx="4366">
                  <c:v>3639221.1910000001</c:v>
                </c:pt>
                <c:pt idx="4367">
                  <c:v>3646850.5860000001</c:v>
                </c:pt>
                <c:pt idx="4368">
                  <c:v>3662109.375</c:v>
                </c:pt>
                <c:pt idx="4369">
                  <c:v>3669738.77</c:v>
                </c:pt>
                <c:pt idx="4370">
                  <c:v>3677368.1639999999</c:v>
                </c:pt>
                <c:pt idx="4371">
                  <c:v>3684997.5589999999</c:v>
                </c:pt>
                <c:pt idx="4372">
                  <c:v>3692626.9530000002</c:v>
                </c:pt>
                <c:pt idx="4373">
                  <c:v>3700256.3480000002</c:v>
                </c:pt>
                <c:pt idx="4374">
                  <c:v>3715515.1370000001</c:v>
                </c:pt>
                <c:pt idx="4375">
                  <c:v>3723144.531</c:v>
                </c:pt>
                <c:pt idx="4376">
                  <c:v>3730773.926</c:v>
                </c:pt>
                <c:pt idx="4377">
                  <c:v>3738403.32</c:v>
                </c:pt>
                <c:pt idx="4378">
                  <c:v>3746032.7149999999</c:v>
                </c:pt>
                <c:pt idx="4379">
                  <c:v>3761291.5040000002</c:v>
                </c:pt>
                <c:pt idx="4380">
                  <c:v>3768920.898</c:v>
                </c:pt>
                <c:pt idx="4381">
                  <c:v>3776550.2930000001</c:v>
                </c:pt>
                <c:pt idx="4382">
                  <c:v>3784179.6869999999</c:v>
                </c:pt>
                <c:pt idx="4383">
                  <c:v>3791809.0819999999</c:v>
                </c:pt>
                <c:pt idx="4384">
                  <c:v>3799438.477</c:v>
                </c:pt>
                <c:pt idx="4385">
                  <c:v>3814697.2659999998</c:v>
                </c:pt>
                <c:pt idx="4386">
                  <c:v>3822326.66</c:v>
                </c:pt>
                <c:pt idx="4387">
                  <c:v>3829956.0550000002</c:v>
                </c:pt>
                <c:pt idx="4388">
                  <c:v>3837585.449</c:v>
                </c:pt>
                <c:pt idx="4389">
                  <c:v>3845214.844</c:v>
                </c:pt>
                <c:pt idx="4390">
                  <c:v>3860473.6329999999</c:v>
                </c:pt>
                <c:pt idx="4391">
                  <c:v>3868103.0269999998</c:v>
                </c:pt>
                <c:pt idx="4392">
                  <c:v>3875732.4219999998</c:v>
                </c:pt>
                <c:pt idx="4393">
                  <c:v>3883361.8160000001</c:v>
                </c:pt>
                <c:pt idx="4394">
                  <c:v>3890991.2110000001</c:v>
                </c:pt>
                <c:pt idx="4395">
                  <c:v>3898620.605</c:v>
                </c:pt>
                <c:pt idx="4396">
                  <c:v>3913879.395</c:v>
                </c:pt>
                <c:pt idx="4397">
                  <c:v>3921508.7889999999</c:v>
                </c:pt>
                <c:pt idx="4398">
                  <c:v>3929138.1839999999</c:v>
                </c:pt>
                <c:pt idx="4399">
                  <c:v>3936767.5780000002</c:v>
                </c:pt>
                <c:pt idx="4400">
                  <c:v>3944396.9730000002</c:v>
                </c:pt>
                <c:pt idx="4401">
                  <c:v>3952026.3670000001</c:v>
                </c:pt>
                <c:pt idx="4402">
                  <c:v>3967285.156</c:v>
                </c:pt>
                <c:pt idx="4403">
                  <c:v>3974914.551</c:v>
                </c:pt>
                <c:pt idx="4404">
                  <c:v>3982543.9449999998</c:v>
                </c:pt>
                <c:pt idx="4405">
                  <c:v>3990173.34</c:v>
                </c:pt>
                <c:pt idx="4406">
                  <c:v>3997802.7340000002</c:v>
                </c:pt>
                <c:pt idx="4407">
                  <c:v>4013061.523</c:v>
                </c:pt>
                <c:pt idx="4408">
                  <c:v>4020690.9180000001</c:v>
                </c:pt>
                <c:pt idx="4409">
                  <c:v>4028320.3119999999</c:v>
                </c:pt>
                <c:pt idx="4410">
                  <c:v>4035949.7069999999</c:v>
                </c:pt>
                <c:pt idx="4411">
                  <c:v>4043579.102</c:v>
                </c:pt>
                <c:pt idx="4412">
                  <c:v>4051208.4959999998</c:v>
                </c:pt>
                <c:pt idx="4413">
                  <c:v>4066467.2850000001</c:v>
                </c:pt>
                <c:pt idx="4414">
                  <c:v>4074096.68</c:v>
                </c:pt>
                <c:pt idx="4415">
                  <c:v>4081726.074</c:v>
                </c:pt>
                <c:pt idx="4416">
                  <c:v>4089355.469</c:v>
                </c:pt>
                <c:pt idx="4417">
                  <c:v>4096984.8629999999</c:v>
                </c:pt>
                <c:pt idx="4418">
                  <c:v>4112243.6519999998</c:v>
                </c:pt>
                <c:pt idx="4419">
                  <c:v>4119873.0469999998</c:v>
                </c:pt>
                <c:pt idx="4420">
                  <c:v>4127502.4410000001</c:v>
                </c:pt>
                <c:pt idx="4421">
                  <c:v>4135131.8360000001</c:v>
                </c:pt>
                <c:pt idx="4422">
                  <c:v>4142761.23</c:v>
                </c:pt>
                <c:pt idx="4423">
                  <c:v>4150390.625</c:v>
                </c:pt>
                <c:pt idx="4424">
                  <c:v>4165649.4139999999</c:v>
                </c:pt>
                <c:pt idx="4425">
                  <c:v>4173278.8089999999</c:v>
                </c:pt>
                <c:pt idx="4426">
                  <c:v>4180908.2030000002</c:v>
                </c:pt>
                <c:pt idx="4427">
                  <c:v>4188537.5980000002</c:v>
                </c:pt>
                <c:pt idx="4428">
                  <c:v>4196166.9919999996</c:v>
                </c:pt>
                <c:pt idx="4429">
                  <c:v>4211425.7810000004</c:v>
                </c:pt>
                <c:pt idx="4430">
                  <c:v>4219055.176</c:v>
                </c:pt>
                <c:pt idx="4431">
                  <c:v>4226684.57</c:v>
                </c:pt>
                <c:pt idx="4432">
                  <c:v>4234313.9649999999</c:v>
                </c:pt>
                <c:pt idx="4433">
                  <c:v>4241943.3590000002</c:v>
                </c:pt>
                <c:pt idx="4434">
                  <c:v>4249572.7539999997</c:v>
                </c:pt>
                <c:pt idx="4435">
                  <c:v>4264831.5429999996</c:v>
                </c:pt>
                <c:pt idx="4436">
                  <c:v>4272460.9369999999</c:v>
                </c:pt>
                <c:pt idx="4437">
                  <c:v>4280090.3320000004</c:v>
                </c:pt>
                <c:pt idx="4438">
                  <c:v>4287719.727</c:v>
                </c:pt>
                <c:pt idx="4439">
                  <c:v>4295349.1210000003</c:v>
                </c:pt>
                <c:pt idx="4440">
                  <c:v>4302978.5159999998</c:v>
                </c:pt>
                <c:pt idx="4441">
                  <c:v>4318237.3049999997</c:v>
                </c:pt>
                <c:pt idx="4442">
                  <c:v>4325866.699</c:v>
                </c:pt>
                <c:pt idx="4443">
                  <c:v>4333496.0939999996</c:v>
                </c:pt>
                <c:pt idx="4444">
                  <c:v>4341125.4879999999</c:v>
                </c:pt>
                <c:pt idx="4445">
                  <c:v>4348754.8830000004</c:v>
                </c:pt>
                <c:pt idx="4446">
                  <c:v>4364013.6720000003</c:v>
                </c:pt>
                <c:pt idx="4447">
                  <c:v>4371643.0659999996</c:v>
                </c:pt>
                <c:pt idx="4448">
                  <c:v>4379272.4610000001</c:v>
                </c:pt>
                <c:pt idx="4449">
                  <c:v>4386901.8550000004</c:v>
                </c:pt>
                <c:pt idx="4450">
                  <c:v>4394531.25</c:v>
                </c:pt>
                <c:pt idx="4451">
                  <c:v>4402160.6449999996</c:v>
                </c:pt>
                <c:pt idx="4452">
                  <c:v>4417419.4340000004</c:v>
                </c:pt>
                <c:pt idx="4453">
                  <c:v>4425048.8279999997</c:v>
                </c:pt>
                <c:pt idx="4454">
                  <c:v>4432678.2230000002</c:v>
                </c:pt>
                <c:pt idx="4455">
                  <c:v>4440307.6169999996</c:v>
                </c:pt>
                <c:pt idx="4456">
                  <c:v>4447937.0120000001</c:v>
                </c:pt>
                <c:pt idx="4457">
                  <c:v>4463195.801</c:v>
                </c:pt>
                <c:pt idx="4458">
                  <c:v>4470825.1950000003</c:v>
                </c:pt>
                <c:pt idx="4459">
                  <c:v>4478454.59</c:v>
                </c:pt>
                <c:pt idx="4460">
                  <c:v>4486083.9840000002</c:v>
                </c:pt>
                <c:pt idx="4461">
                  <c:v>4493713.3789999997</c:v>
                </c:pt>
                <c:pt idx="4462">
                  <c:v>4501342.773</c:v>
                </c:pt>
                <c:pt idx="4463">
                  <c:v>4516601.5619999999</c:v>
                </c:pt>
                <c:pt idx="4464">
                  <c:v>4524230.9570000004</c:v>
                </c:pt>
                <c:pt idx="4465">
                  <c:v>4531860.352</c:v>
                </c:pt>
                <c:pt idx="4466">
                  <c:v>4539489.7460000003</c:v>
                </c:pt>
                <c:pt idx="4467">
                  <c:v>4547119.1409999998</c:v>
                </c:pt>
                <c:pt idx="4468">
                  <c:v>4562377.93</c:v>
                </c:pt>
                <c:pt idx="4469">
                  <c:v>4570007.324</c:v>
                </c:pt>
                <c:pt idx="4470">
                  <c:v>4577636.7189999996</c:v>
                </c:pt>
                <c:pt idx="4471">
                  <c:v>4585266.1129999999</c:v>
                </c:pt>
                <c:pt idx="4472">
                  <c:v>4592895.5080000004</c:v>
                </c:pt>
                <c:pt idx="4473">
                  <c:v>4600524.9019999998</c:v>
                </c:pt>
                <c:pt idx="4474">
                  <c:v>4615783.6909999996</c:v>
                </c:pt>
                <c:pt idx="4475">
                  <c:v>4623413.0860000001</c:v>
                </c:pt>
                <c:pt idx="4476">
                  <c:v>4631042.4800000004</c:v>
                </c:pt>
                <c:pt idx="4477">
                  <c:v>4638671.875</c:v>
                </c:pt>
                <c:pt idx="4478">
                  <c:v>4646301.2699999996</c:v>
                </c:pt>
                <c:pt idx="4479">
                  <c:v>4653930.6639999999</c:v>
                </c:pt>
                <c:pt idx="4480">
                  <c:v>4669189.4529999997</c:v>
                </c:pt>
                <c:pt idx="4481">
                  <c:v>4676818.8480000002</c:v>
                </c:pt>
                <c:pt idx="4482">
                  <c:v>4684448.2419999996</c:v>
                </c:pt>
                <c:pt idx="4483">
                  <c:v>4692077.6370000001</c:v>
                </c:pt>
                <c:pt idx="4484">
                  <c:v>4699707.0310000004</c:v>
                </c:pt>
                <c:pt idx="4485">
                  <c:v>4714965.82</c:v>
                </c:pt>
                <c:pt idx="4486">
                  <c:v>4722595.2149999999</c:v>
                </c:pt>
                <c:pt idx="4487">
                  <c:v>4730224.6090000002</c:v>
                </c:pt>
                <c:pt idx="4488">
                  <c:v>4737854.0039999997</c:v>
                </c:pt>
                <c:pt idx="4489">
                  <c:v>4745483.398</c:v>
                </c:pt>
                <c:pt idx="4490">
                  <c:v>4753112.7929999996</c:v>
                </c:pt>
                <c:pt idx="4491">
                  <c:v>4768371.5820000004</c:v>
                </c:pt>
                <c:pt idx="4492">
                  <c:v>4776000.977</c:v>
                </c:pt>
                <c:pt idx="4493">
                  <c:v>4783630.3710000003</c:v>
                </c:pt>
                <c:pt idx="4494">
                  <c:v>4791259.7659999998</c:v>
                </c:pt>
                <c:pt idx="4495">
                  <c:v>4798889.16</c:v>
                </c:pt>
                <c:pt idx="4496">
                  <c:v>4814147.949</c:v>
                </c:pt>
                <c:pt idx="4497">
                  <c:v>4821777.3439999996</c:v>
                </c:pt>
                <c:pt idx="4498">
                  <c:v>4829406.7379999999</c:v>
                </c:pt>
                <c:pt idx="4499">
                  <c:v>4837036.1330000004</c:v>
                </c:pt>
                <c:pt idx="4500">
                  <c:v>4844665.5269999998</c:v>
                </c:pt>
                <c:pt idx="4501">
                  <c:v>4852294.9220000003</c:v>
                </c:pt>
                <c:pt idx="4502">
                  <c:v>4867553.7110000001</c:v>
                </c:pt>
                <c:pt idx="4503">
                  <c:v>4875183.1050000004</c:v>
                </c:pt>
                <c:pt idx="4504">
                  <c:v>4882812.5</c:v>
                </c:pt>
                <c:pt idx="4505">
                  <c:v>4890441.8949999996</c:v>
                </c:pt>
                <c:pt idx="4506">
                  <c:v>4898071.2889999999</c:v>
                </c:pt>
                <c:pt idx="4507">
                  <c:v>4905700.6840000004</c:v>
                </c:pt>
                <c:pt idx="4508">
                  <c:v>4920959.4730000002</c:v>
                </c:pt>
                <c:pt idx="4509">
                  <c:v>4928588.8669999996</c:v>
                </c:pt>
                <c:pt idx="4510">
                  <c:v>4936218.2620000001</c:v>
                </c:pt>
                <c:pt idx="4511">
                  <c:v>4943847.6560000004</c:v>
                </c:pt>
                <c:pt idx="4512">
                  <c:v>4951477.051</c:v>
                </c:pt>
                <c:pt idx="4513">
                  <c:v>4966735.84</c:v>
                </c:pt>
                <c:pt idx="4514">
                  <c:v>4974365.2340000002</c:v>
                </c:pt>
                <c:pt idx="4515">
                  <c:v>4981994.6289999997</c:v>
                </c:pt>
                <c:pt idx="4516">
                  <c:v>4989624.023</c:v>
                </c:pt>
                <c:pt idx="4517">
                  <c:v>4997253.4179999996</c:v>
                </c:pt>
                <c:pt idx="4518">
                  <c:v>5004882.8119999999</c:v>
                </c:pt>
                <c:pt idx="4519">
                  <c:v>5020141.602</c:v>
                </c:pt>
                <c:pt idx="4520">
                  <c:v>5027770.9960000003</c:v>
                </c:pt>
                <c:pt idx="4521">
                  <c:v>5035400.3909999998</c:v>
                </c:pt>
                <c:pt idx="4522">
                  <c:v>5043029.7850000001</c:v>
                </c:pt>
                <c:pt idx="4523">
                  <c:v>5050659.18</c:v>
                </c:pt>
                <c:pt idx="4524">
                  <c:v>5065917.9689999996</c:v>
                </c:pt>
                <c:pt idx="4525">
                  <c:v>5073547.3629999999</c:v>
                </c:pt>
                <c:pt idx="4526">
                  <c:v>5081176.7580000004</c:v>
                </c:pt>
                <c:pt idx="4527">
                  <c:v>5088806.1519999998</c:v>
                </c:pt>
                <c:pt idx="4528">
                  <c:v>5096435.5470000003</c:v>
                </c:pt>
                <c:pt idx="4529">
                  <c:v>5104064.9409999996</c:v>
                </c:pt>
                <c:pt idx="4530">
                  <c:v>5119323.7300000004</c:v>
                </c:pt>
                <c:pt idx="4531">
                  <c:v>5126953.125</c:v>
                </c:pt>
                <c:pt idx="4532">
                  <c:v>5134582.5199999996</c:v>
                </c:pt>
                <c:pt idx="4533">
                  <c:v>5142211.9139999999</c:v>
                </c:pt>
                <c:pt idx="4534">
                  <c:v>5149841.3090000004</c:v>
                </c:pt>
                <c:pt idx="4535">
                  <c:v>5165100.0980000002</c:v>
                </c:pt>
                <c:pt idx="4536">
                  <c:v>5172729.4919999996</c:v>
                </c:pt>
                <c:pt idx="4537">
                  <c:v>5180358.8870000001</c:v>
                </c:pt>
                <c:pt idx="4538">
                  <c:v>5187988.2810000004</c:v>
                </c:pt>
                <c:pt idx="4539">
                  <c:v>5195617.676</c:v>
                </c:pt>
                <c:pt idx="4540">
                  <c:v>5203247.07</c:v>
                </c:pt>
                <c:pt idx="4541">
                  <c:v>5218505.8590000002</c:v>
                </c:pt>
                <c:pt idx="4542">
                  <c:v>5226135.2539999997</c:v>
                </c:pt>
                <c:pt idx="4543">
                  <c:v>5233764.648</c:v>
                </c:pt>
                <c:pt idx="4544">
                  <c:v>5241394.0429999996</c:v>
                </c:pt>
                <c:pt idx="4545">
                  <c:v>5249023.4369999999</c:v>
                </c:pt>
                <c:pt idx="4546">
                  <c:v>5256652.8320000004</c:v>
                </c:pt>
                <c:pt idx="4547">
                  <c:v>5271911.6210000003</c:v>
                </c:pt>
                <c:pt idx="4548">
                  <c:v>5279541.0159999998</c:v>
                </c:pt>
                <c:pt idx="4549">
                  <c:v>5287170.41</c:v>
                </c:pt>
                <c:pt idx="4550">
                  <c:v>5294799.8049999997</c:v>
                </c:pt>
                <c:pt idx="4551">
                  <c:v>5302429.199</c:v>
                </c:pt>
                <c:pt idx="4552">
                  <c:v>5317687.9879999999</c:v>
                </c:pt>
                <c:pt idx="4553">
                  <c:v>5325317.3830000004</c:v>
                </c:pt>
                <c:pt idx="4554">
                  <c:v>5332946.7769999998</c:v>
                </c:pt>
                <c:pt idx="4555">
                  <c:v>5340576.1720000003</c:v>
                </c:pt>
                <c:pt idx="4556">
                  <c:v>5348205.5659999996</c:v>
                </c:pt>
                <c:pt idx="4557">
                  <c:v>5355834.9610000001</c:v>
                </c:pt>
                <c:pt idx="4558">
                  <c:v>5371093.75</c:v>
                </c:pt>
                <c:pt idx="4559">
                  <c:v>5378723.1449999996</c:v>
                </c:pt>
                <c:pt idx="4560">
                  <c:v>5386352.5389999999</c:v>
                </c:pt>
                <c:pt idx="4561">
                  <c:v>5393981.9340000004</c:v>
                </c:pt>
                <c:pt idx="4562">
                  <c:v>5401611.3279999997</c:v>
                </c:pt>
                <c:pt idx="4563">
                  <c:v>5416870.1169999996</c:v>
                </c:pt>
                <c:pt idx="4564">
                  <c:v>5424499.5120000001</c:v>
                </c:pt>
                <c:pt idx="4565">
                  <c:v>5432128.9060000004</c:v>
                </c:pt>
                <c:pt idx="4566">
                  <c:v>5439758.301</c:v>
                </c:pt>
                <c:pt idx="4567">
                  <c:v>5447387.6950000003</c:v>
                </c:pt>
                <c:pt idx="4568">
                  <c:v>5455017.0899999999</c:v>
                </c:pt>
                <c:pt idx="4569">
                  <c:v>5470275.8789999997</c:v>
                </c:pt>
                <c:pt idx="4570">
                  <c:v>5477905.273</c:v>
                </c:pt>
                <c:pt idx="4571">
                  <c:v>5485534.6679999996</c:v>
                </c:pt>
                <c:pt idx="4572">
                  <c:v>5493164.0619999999</c:v>
                </c:pt>
                <c:pt idx="4573">
                  <c:v>5500793.4570000004</c:v>
                </c:pt>
                <c:pt idx="4574">
                  <c:v>5508422.852</c:v>
                </c:pt>
                <c:pt idx="4575">
                  <c:v>5523681.6409999998</c:v>
                </c:pt>
                <c:pt idx="4576">
                  <c:v>5531311.0350000001</c:v>
                </c:pt>
                <c:pt idx="4577">
                  <c:v>5538940.4299999997</c:v>
                </c:pt>
                <c:pt idx="4578">
                  <c:v>5546569.824</c:v>
                </c:pt>
                <c:pt idx="4579">
                  <c:v>5554199.2189999996</c:v>
                </c:pt>
                <c:pt idx="4580">
                  <c:v>5569458.0080000004</c:v>
                </c:pt>
                <c:pt idx="4581">
                  <c:v>5577087.4019999998</c:v>
                </c:pt>
                <c:pt idx="4582">
                  <c:v>5584716.7970000003</c:v>
                </c:pt>
                <c:pt idx="4583">
                  <c:v>5592346.1909999996</c:v>
                </c:pt>
                <c:pt idx="4584">
                  <c:v>5599975.5860000001</c:v>
                </c:pt>
                <c:pt idx="4585">
                  <c:v>5607604.9800000004</c:v>
                </c:pt>
                <c:pt idx="4586">
                  <c:v>5622863.7699999996</c:v>
                </c:pt>
                <c:pt idx="4587">
                  <c:v>5630493.1639999999</c:v>
                </c:pt>
                <c:pt idx="4588">
                  <c:v>5638122.5590000004</c:v>
                </c:pt>
                <c:pt idx="4589">
                  <c:v>5645751.9529999997</c:v>
                </c:pt>
                <c:pt idx="4590">
                  <c:v>5653381.3480000002</c:v>
                </c:pt>
                <c:pt idx="4591">
                  <c:v>5668640.1370000001</c:v>
                </c:pt>
                <c:pt idx="4592">
                  <c:v>5676269.5310000004</c:v>
                </c:pt>
                <c:pt idx="4593">
                  <c:v>5683898.926</c:v>
                </c:pt>
                <c:pt idx="4594">
                  <c:v>5691528.3200000003</c:v>
                </c:pt>
                <c:pt idx="4595">
                  <c:v>5699157.7149999999</c:v>
                </c:pt>
                <c:pt idx="4596">
                  <c:v>5706787.1090000002</c:v>
                </c:pt>
                <c:pt idx="4597">
                  <c:v>5722045.898</c:v>
                </c:pt>
                <c:pt idx="4598">
                  <c:v>5729675.2929999996</c:v>
                </c:pt>
                <c:pt idx="4599">
                  <c:v>5737304.6869999999</c:v>
                </c:pt>
                <c:pt idx="4600">
                  <c:v>5744934.0820000004</c:v>
                </c:pt>
                <c:pt idx="4601">
                  <c:v>5752563.477</c:v>
                </c:pt>
                <c:pt idx="4602">
                  <c:v>5767822.2659999998</c:v>
                </c:pt>
                <c:pt idx="4603">
                  <c:v>5775451.6600000001</c:v>
                </c:pt>
                <c:pt idx="4604">
                  <c:v>5783081.0549999997</c:v>
                </c:pt>
                <c:pt idx="4605">
                  <c:v>5790710.449</c:v>
                </c:pt>
                <c:pt idx="4606">
                  <c:v>5798339.8439999996</c:v>
                </c:pt>
                <c:pt idx="4607">
                  <c:v>5805969.2379999999</c:v>
                </c:pt>
                <c:pt idx="4608">
                  <c:v>5821228.0269999998</c:v>
                </c:pt>
                <c:pt idx="4609">
                  <c:v>5828857.4220000003</c:v>
                </c:pt>
                <c:pt idx="4610">
                  <c:v>5836486.8159999996</c:v>
                </c:pt>
                <c:pt idx="4611">
                  <c:v>5844116.2110000001</c:v>
                </c:pt>
                <c:pt idx="4612">
                  <c:v>5851745.6050000004</c:v>
                </c:pt>
                <c:pt idx="4613">
                  <c:v>5859375</c:v>
                </c:pt>
                <c:pt idx="4614">
                  <c:v>5874633.7889999999</c:v>
                </c:pt>
                <c:pt idx="4615">
                  <c:v>5882263.1840000004</c:v>
                </c:pt>
                <c:pt idx="4616">
                  <c:v>5889892.5779999997</c:v>
                </c:pt>
                <c:pt idx="4617">
                  <c:v>5897521.9730000002</c:v>
                </c:pt>
                <c:pt idx="4618">
                  <c:v>5905151.3669999996</c:v>
                </c:pt>
                <c:pt idx="4619">
                  <c:v>5920410.1560000004</c:v>
                </c:pt>
                <c:pt idx="4620">
                  <c:v>5928039.551</c:v>
                </c:pt>
                <c:pt idx="4621">
                  <c:v>5935668.9450000003</c:v>
                </c:pt>
                <c:pt idx="4622">
                  <c:v>5943298.3399999999</c:v>
                </c:pt>
                <c:pt idx="4623">
                  <c:v>5950927.7340000002</c:v>
                </c:pt>
                <c:pt idx="4624">
                  <c:v>5958557.1289999997</c:v>
                </c:pt>
                <c:pt idx="4625">
                  <c:v>5973815.9179999996</c:v>
                </c:pt>
                <c:pt idx="4626">
                  <c:v>5981445.3119999999</c:v>
                </c:pt>
                <c:pt idx="4627">
                  <c:v>5989074.7070000004</c:v>
                </c:pt>
                <c:pt idx="4628">
                  <c:v>5996704.102</c:v>
                </c:pt>
                <c:pt idx="4629">
                  <c:v>6004333.4960000003</c:v>
                </c:pt>
                <c:pt idx="4630">
                  <c:v>6019592.2850000001</c:v>
                </c:pt>
                <c:pt idx="4631">
                  <c:v>6027221.6799999997</c:v>
                </c:pt>
                <c:pt idx="4632">
                  <c:v>6034851.074</c:v>
                </c:pt>
                <c:pt idx="4633">
                  <c:v>6042480.4689999996</c:v>
                </c:pt>
                <c:pt idx="4634">
                  <c:v>6050109.8629999999</c:v>
                </c:pt>
                <c:pt idx="4635">
                  <c:v>6057739.2580000004</c:v>
                </c:pt>
                <c:pt idx="4636">
                  <c:v>6072998.0470000003</c:v>
                </c:pt>
                <c:pt idx="4637">
                  <c:v>6080627.4409999996</c:v>
                </c:pt>
                <c:pt idx="4638">
                  <c:v>6088256.8360000001</c:v>
                </c:pt>
                <c:pt idx="4639">
                  <c:v>6095886.2300000004</c:v>
                </c:pt>
                <c:pt idx="4640">
                  <c:v>6103515.625</c:v>
                </c:pt>
                <c:pt idx="4641">
                  <c:v>6118774.4139999999</c:v>
                </c:pt>
                <c:pt idx="4642">
                  <c:v>6126403.8090000004</c:v>
                </c:pt>
                <c:pt idx="4643">
                  <c:v>6134033.2029999997</c:v>
                </c:pt>
                <c:pt idx="4644">
                  <c:v>6141662.5980000002</c:v>
                </c:pt>
                <c:pt idx="4645">
                  <c:v>6149291.9919999996</c:v>
                </c:pt>
                <c:pt idx="4646">
                  <c:v>6156921.3870000001</c:v>
                </c:pt>
                <c:pt idx="4647">
                  <c:v>6172180.176</c:v>
                </c:pt>
                <c:pt idx="4648">
                  <c:v>6179809.5700000003</c:v>
                </c:pt>
                <c:pt idx="4649">
                  <c:v>6187438.9649999999</c:v>
                </c:pt>
                <c:pt idx="4650">
                  <c:v>6195068.3590000002</c:v>
                </c:pt>
                <c:pt idx="4651">
                  <c:v>6202697.7539999997</c:v>
                </c:pt>
                <c:pt idx="4652">
                  <c:v>6210327.148</c:v>
                </c:pt>
                <c:pt idx="4653">
                  <c:v>6225585.9369999999</c:v>
                </c:pt>
                <c:pt idx="4654">
                  <c:v>6233215.3320000004</c:v>
                </c:pt>
                <c:pt idx="4655">
                  <c:v>6240844.727</c:v>
                </c:pt>
                <c:pt idx="4656">
                  <c:v>6248474.1210000003</c:v>
                </c:pt>
                <c:pt idx="4657">
                  <c:v>6256103.5159999998</c:v>
                </c:pt>
                <c:pt idx="4658">
                  <c:v>6271362.3049999997</c:v>
                </c:pt>
                <c:pt idx="4659">
                  <c:v>6278991.699</c:v>
                </c:pt>
                <c:pt idx="4660">
                  <c:v>6286621.0939999996</c:v>
                </c:pt>
                <c:pt idx="4661">
                  <c:v>6294250.4879999999</c:v>
                </c:pt>
                <c:pt idx="4662">
                  <c:v>6301879.8830000004</c:v>
                </c:pt>
                <c:pt idx="4663">
                  <c:v>6309509.2769999998</c:v>
                </c:pt>
                <c:pt idx="4664">
                  <c:v>6324768.0659999996</c:v>
                </c:pt>
                <c:pt idx="4665">
                  <c:v>6332397.4610000001</c:v>
                </c:pt>
                <c:pt idx="4666">
                  <c:v>6340026.8550000004</c:v>
                </c:pt>
                <c:pt idx="4667">
                  <c:v>6347656.25</c:v>
                </c:pt>
                <c:pt idx="4668">
                  <c:v>6355285.6449999996</c:v>
                </c:pt>
                <c:pt idx="4669">
                  <c:v>6370544.4340000004</c:v>
                </c:pt>
                <c:pt idx="4670">
                  <c:v>6378173.8279999997</c:v>
                </c:pt>
                <c:pt idx="4671">
                  <c:v>6385803.2230000002</c:v>
                </c:pt>
                <c:pt idx="4672">
                  <c:v>6393432.6169999996</c:v>
                </c:pt>
                <c:pt idx="4673">
                  <c:v>6401062.0120000001</c:v>
                </c:pt>
                <c:pt idx="4674">
                  <c:v>6408691.4060000004</c:v>
                </c:pt>
                <c:pt idx="4675">
                  <c:v>6423950.1950000003</c:v>
                </c:pt>
                <c:pt idx="4676">
                  <c:v>6431579.5899999999</c:v>
                </c:pt>
                <c:pt idx="4677">
                  <c:v>6439208.9840000002</c:v>
                </c:pt>
                <c:pt idx="4678">
                  <c:v>6446838.3789999997</c:v>
                </c:pt>
                <c:pt idx="4679">
                  <c:v>6454467.773</c:v>
                </c:pt>
                <c:pt idx="4680">
                  <c:v>6462097.1679999996</c:v>
                </c:pt>
                <c:pt idx="4681">
                  <c:v>6477355.9570000004</c:v>
                </c:pt>
                <c:pt idx="4682">
                  <c:v>6484985.352</c:v>
                </c:pt>
                <c:pt idx="4683">
                  <c:v>6492614.7460000003</c:v>
                </c:pt>
                <c:pt idx="4684">
                  <c:v>6500244.1409999998</c:v>
                </c:pt>
                <c:pt idx="4685">
                  <c:v>6507873.5350000001</c:v>
                </c:pt>
                <c:pt idx="4686">
                  <c:v>6523132.324</c:v>
                </c:pt>
                <c:pt idx="4687">
                  <c:v>6530761.7189999996</c:v>
                </c:pt>
                <c:pt idx="4688">
                  <c:v>6538391.1129999999</c:v>
                </c:pt>
                <c:pt idx="4689">
                  <c:v>6546020.5080000004</c:v>
                </c:pt>
                <c:pt idx="4690">
                  <c:v>6553649.9019999998</c:v>
                </c:pt>
                <c:pt idx="4691">
                  <c:v>6561279.2970000003</c:v>
                </c:pt>
                <c:pt idx="4692">
                  <c:v>6576538.0860000001</c:v>
                </c:pt>
                <c:pt idx="4693">
                  <c:v>6584167.4800000004</c:v>
                </c:pt>
                <c:pt idx="4694">
                  <c:v>6591796.875</c:v>
                </c:pt>
                <c:pt idx="4695">
                  <c:v>6599426.2699999996</c:v>
                </c:pt>
                <c:pt idx="4696">
                  <c:v>6607055.6639999999</c:v>
                </c:pt>
                <c:pt idx="4697">
                  <c:v>6622314.4529999997</c:v>
                </c:pt>
                <c:pt idx="4698">
                  <c:v>6629943.8480000002</c:v>
                </c:pt>
                <c:pt idx="4699">
                  <c:v>6637573.2419999996</c:v>
                </c:pt>
                <c:pt idx="4700">
                  <c:v>6645202.6370000001</c:v>
                </c:pt>
                <c:pt idx="4701">
                  <c:v>6652832.0310000004</c:v>
                </c:pt>
                <c:pt idx="4702">
                  <c:v>6660461.426</c:v>
                </c:pt>
                <c:pt idx="4703">
                  <c:v>6675720.2149999999</c:v>
                </c:pt>
                <c:pt idx="4704">
                  <c:v>6683349.6090000002</c:v>
                </c:pt>
                <c:pt idx="4705">
                  <c:v>6690979.0039999997</c:v>
                </c:pt>
                <c:pt idx="4706">
                  <c:v>6698608.398</c:v>
                </c:pt>
                <c:pt idx="4707">
                  <c:v>6706237.7929999996</c:v>
                </c:pt>
                <c:pt idx="4708">
                  <c:v>6721496.5820000004</c:v>
                </c:pt>
                <c:pt idx="4709">
                  <c:v>6729125.977</c:v>
                </c:pt>
                <c:pt idx="4710">
                  <c:v>6736755.3710000003</c:v>
                </c:pt>
                <c:pt idx="4711">
                  <c:v>6744384.7659999998</c:v>
                </c:pt>
                <c:pt idx="4712">
                  <c:v>6752014.1600000001</c:v>
                </c:pt>
                <c:pt idx="4713">
                  <c:v>6759643.5549999997</c:v>
                </c:pt>
                <c:pt idx="4714">
                  <c:v>6774902.3439999996</c:v>
                </c:pt>
                <c:pt idx="4715">
                  <c:v>6782531.7379999999</c:v>
                </c:pt>
                <c:pt idx="4716">
                  <c:v>6790161.1330000004</c:v>
                </c:pt>
                <c:pt idx="4717">
                  <c:v>6797790.5269999998</c:v>
                </c:pt>
                <c:pt idx="4718">
                  <c:v>6805419.9220000003</c:v>
                </c:pt>
                <c:pt idx="4719">
                  <c:v>6813049.3159999996</c:v>
                </c:pt>
                <c:pt idx="4720">
                  <c:v>6828308.1050000004</c:v>
                </c:pt>
                <c:pt idx="4721">
                  <c:v>6835937.5</c:v>
                </c:pt>
                <c:pt idx="4722">
                  <c:v>6843566.8949999996</c:v>
                </c:pt>
                <c:pt idx="4723">
                  <c:v>6851196.2889999999</c:v>
                </c:pt>
                <c:pt idx="4724">
                  <c:v>6858825.6840000004</c:v>
                </c:pt>
                <c:pt idx="4725">
                  <c:v>6874084.4730000002</c:v>
                </c:pt>
                <c:pt idx="4726">
                  <c:v>6881713.8669999996</c:v>
                </c:pt>
                <c:pt idx="4727">
                  <c:v>6889343.2620000001</c:v>
                </c:pt>
                <c:pt idx="4728">
                  <c:v>6896972.6560000004</c:v>
                </c:pt>
                <c:pt idx="4729">
                  <c:v>6904602.051</c:v>
                </c:pt>
                <c:pt idx="4730">
                  <c:v>6912231.4450000003</c:v>
                </c:pt>
                <c:pt idx="4731">
                  <c:v>6927490.2340000002</c:v>
                </c:pt>
                <c:pt idx="4732">
                  <c:v>6935119.6289999997</c:v>
                </c:pt>
                <c:pt idx="4733">
                  <c:v>6942749.023</c:v>
                </c:pt>
                <c:pt idx="4734">
                  <c:v>6950378.4179999996</c:v>
                </c:pt>
                <c:pt idx="4735">
                  <c:v>6958007.8119999999</c:v>
                </c:pt>
                <c:pt idx="4736">
                  <c:v>6973266.602</c:v>
                </c:pt>
                <c:pt idx="4737">
                  <c:v>6980895.9960000003</c:v>
                </c:pt>
                <c:pt idx="4738">
                  <c:v>6988525.3909999998</c:v>
                </c:pt>
                <c:pt idx="4739">
                  <c:v>6996154.7850000001</c:v>
                </c:pt>
                <c:pt idx="4740">
                  <c:v>7003784.1799999997</c:v>
                </c:pt>
                <c:pt idx="4741">
                  <c:v>7011413.574</c:v>
                </c:pt>
                <c:pt idx="4742">
                  <c:v>7026672.3629999999</c:v>
                </c:pt>
                <c:pt idx="4743">
                  <c:v>7034301.7580000004</c:v>
                </c:pt>
                <c:pt idx="4744">
                  <c:v>7041931.1519999998</c:v>
                </c:pt>
                <c:pt idx="4745">
                  <c:v>7049560.5470000003</c:v>
                </c:pt>
                <c:pt idx="4746">
                  <c:v>7057189.9409999996</c:v>
                </c:pt>
                <c:pt idx="4747">
                  <c:v>7072448.7300000004</c:v>
                </c:pt>
                <c:pt idx="4748">
                  <c:v>7080078.125</c:v>
                </c:pt>
                <c:pt idx="4749">
                  <c:v>7087707.5199999996</c:v>
                </c:pt>
                <c:pt idx="4750">
                  <c:v>7095336.9139999999</c:v>
                </c:pt>
                <c:pt idx="4751">
                  <c:v>7102966.3090000004</c:v>
                </c:pt>
                <c:pt idx="4752">
                  <c:v>7110595.7029999997</c:v>
                </c:pt>
                <c:pt idx="4753">
                  <c:v>7125854.4919999996</c:v>
                </c:pt>
                <c:pt idx="4754">
                  <c:v>7133483.8870000001</c:v>
                </c:pt>
                <c:pt idx="4755">
                  <c:v>7141113.2810000004</c:v>
                </c:pt>
                <c:pt idx="4756">
                  <c:v>7148742.676</c:v>
                </c:pt>
                <c:pt idx="4757">
                  <c:v>7156372.0700000003</c:v>
                </c:pt>
                <c:pt idx="4758">
                  <c:v>7164001.4649999999</c:v>
                </c:pt>
                <c:pt idx="4759">
                  <c:v>7179260.2539999997</c:v>
                </c:pt>
                <c:pt idx="4760">
                  <c:v>7186889.648</c:v>
                </c:pt>
                <c:pt idx="4761">
                  <c:v>7194519.0429999996</c:v>
                </c:pt>
                <c:pt idx="4762">
                  <c:v>7202148.4369999999</c:v>
                </c:pt>
                <c:pt idx="4763">
                  <c:v>7209777.8320000004</c:v>
                </c:pt>
                <c:pt idx="4764">
                  <c:v>7225036.6210000003</c:v>
                </c:pt>
                <c:pt idx="4765">
                  <c:v>7232666.0159999998</c:v>
                </c:pt>
                <c:pt idx="4766">
                  <c:v>7240295.4100000001</c:v>
                </c:pt>
                <c:pt idx="4767">
                  <c:v>7247924.8049999997</c:v>
                </c:pt>
                <c:pt idx="4768">
                  <c:v>7255554.199</c:v>
                </c:pt>
                <c:pt idx="4769">
                  <c:v>7263183.5939999996</c:v>
                </c:pt>
                <c:pt idx="4770">
                  <c:v>7278442.3830000004</c:v>
                </c:pt>
                <c:pt idx="4771">
                  <c:v>7286071.7769999998</c:v>
                </c:pt>
                <c:pt idx="4772">
                  <c:v>7293701.1720000003</c:v>
                </c:pt>
                <c:pt idx="4773">
                  <c:v>7301330.5659999996</c:v>
                </c:pt>
                <c:pt idx="4774">
                  <c:v>7308959.9610000001</c:v>
                </c:pt>
                <c:pt idx="4775">
                  <c:v>7324218.75</c:v>
                </c:pt>
                <c:pt idx="4776">
                  <c:v>7331848.1449999996</c:v>
                </c:pt>
                <c:pt idx="4777">
                  <c:v>7339477.5389999999</c:v>
                </c:pt>
                <c:pt idx="4778">
                  <c:v>7347106.9340000004</c:v>
                </c:pt>
                <c:pt idx="4779">
                  <c:v>7354736.3279999997</c:v>
                </c:pt>
                <c:pt idx="4780">
                  <c:v>7362365.7230000002</c:v>
                </c:pt>
                <c:pt idx="4781">
                  <c:v>7377624.5120000001</c:v>
                </c:pt>
                <c:pt idx="4782">
                  <c:v>7385253.9060000004</c:v>
                </c:pt>
                <c:pt idx="4783">
                  <c:v>7392883.301</c:v>
                </c:pt>
                <c:pt idx="4784">
                  <c:v>7400512.6950000003</c:v>
                </c:pt>
                <c:pt idx="4785">
                  <c:v>7408142.0899999999</c:v>
                </c:pt>
                <c:pt idx="4786">
                  <c:v>7415771.4840000002</c:v>
                </c:pt>
                <c:pt idx="4787">
                  <c:v>7431030.273</c:v>
                </c:pt>
                <c:pt idx="4788">
                  <c:v>7438659.6679999996</c:v>
                </c:pt>
                <c:pt idx="4789">
                  <c:v>7446289.0619999999</c:v>
                </c:pt>
                <c:pt idx="4790">
                  <c:v>7453918.4570000004</c:v>
                </c:pt>
                <c:pt idx="4791">
                  <c:v>7461547.852</c:v>
                </c:pt>
                <c:pt idx="4792">
                  <c:v>7476806.6409999998</c:v>
                </c:pt>
                <c:pt idx="4793">
                  <c:v>7484436.0350000001</c:v>
                </c:pt>
                <c:pt idx="4794">
                  <c:v>7492065.4299999997</c:v>
                </c:pt>
                <c:pt idx="4795">
                  <c:v>7499694.824</c:v>
                </c:pt>
                <c:pt idx="4796">
                  <c:v>7507324.2189999996</c:v>
                </c:pt>
                <c:pt idx="4797">
                  <c:v>7514953.6129999999</c:v>
                </c:pt>
                <c:pt idx="4798">
                  <c:v>7530212.4019999998</c:v>
                </c:pt>
                <c:pt idx="4799">
                  <c:v>7537841.7970000003</c:v>
                </c:pt>
                <c:pt idx="4800">
                  <c:v>7545471.1909999996</c:v>
                </c:pt>
                <c:pt idx="4801">
                  <c:v>7553100.5860000001</c:v>
                </c:pt>
                <c:pt idx="4802">
                  <c:v>7560729.9800000004</c:v>
                </c:pt>
                <c:pt idx="4803">
                  <c:v>7575988.7699999996</c:v>
                </c:pt>
                <c:pt idx="4804">
                  <c:v>7583618.1639999999</c:v>
                </c:pt>
                <c:pt idx="4805">
                  <c:v>7591247.5590000004</c:v>
                </c:pt>
                <c:pt idx="4806">
                  <c:v>7598876.9529999997</c:v>
                </c:pt>
                <c:pt idx="4807">
                  <c:v>7606506.3480000002</c:v>
                </c:pt>
                <c:pt idx="4808">
                  <c:v>7614135.7419999996</c:v>
                </c:pt>
                <c:pt idx="4809">
                  <c:v>7629394.5310000004</c:v>
                </c:pt>
                <c:pt idx="4810">
                  <c:v>7637023.926</c:v>
                </c:pt>
                <c:pt idx="4811">
                  <c:v>7644653.3200000003</c:v>
                </c:pt>
                <c:pt idx="4812">
                  <c:v>7652282.7149999999</c:v>
                </c:pt>
                <c:pt idx="4813">
                  <c:v>7659912.1090000002</c:v>
                </c:pt>
                <c:pt idx="4814">
                  <c:v>7675170.898</c:v>
                </c:pt>
                <c:pt idx="4815">
                  <c:v>7682800.2929999996</c:v>
                </c:pt>
                <c:pt idx="4816">
                  <c:v>7690429.6869999999</c:v>
                </c:pt>
                <c:pt idx="4817">
                  <c:v>7698059.0820000004</c:v>
                </c:pt>
                <c:pt idx="4818">
                  <c:v>7705688.477</c:v>
                </c:pt>
                <c:pt idx="4819">
                  <c:v>7713317.8710000003</c:v>
                </c:pt>
                <c:pt idx="4820">
                  <c:v>7728576.6600000001</c:v>
                </c:pt>
                <c:pt idx="4821">
                  <c:v>7736206.0549999997</c:v>
                </c:pt>
                <c:pt idx="4822">
                  <c:v>7743835.449</c:v>
                </c:pt>
                <c:pt idx="4823">
                  <c:v>7751464.8439999996</c:v>
                </c:pt>
                <c:pt idx="4824">
                  <c:v>7759094.2379999999</c:v>
                </c:pt>
                <c:pt idx="4825">
                  <c:v>7766723.6330000004</c:v>
                </c:pt>
                <c:pt idx="4826">
                  <c:v>7781982.4220000003</c:v>
                </c:pt>
                <c:pt idx="4827">
                  <c:v>7789611.8159999996</c:v>
                </c:pt>
                <c:pt idx="4828">
                  <c:v>7797241.2110000001</c:v>
                </c:pt>
                <c:pt idx="4829">
                  <c:v>7804870.6050000004</c:v>
                </c:pt>
                <c:pt idx="4830">
                  <c:v>7812500</c:v>
                </c:pt>
                <c:pt idx="4831">
                  <c:v>7827758.7889999999</c:v>
                </c:pt>
                <c:pt idx="4832">
                  <c:v>7835388.1840000004</c:v>
                </c:pt>
                <c:pt idx="4833">
                  <c:v>7843017.5779999997</c:v>
                </c:pt>
                <c:pt idx="4834">
                  <c:v>7850646.9730000002</c:v>
                </c:pt>
                <c:pt idx="4835">
                  <c:v>7858276.3669999996</c:v>
                </c:pt>
                <c:pt idx="4836">
                  <c:v>7865905.7620000001</c:v>
                </c:pt>
                <c:pt idx="4837">
                  <c:v>7881164.551</c:v>
                </c:pt>
                <c:pt idx="4838">
                  <c:v>7888793.9450000003</c:v>
                </c:pt>
                <c:pt idx="4839">
                  <c:v>7896423.3399999999</c:v>
                </c:pt>
                <c:pt idx="4840">
                  <c:v>7904052.7340000002</c:v>
                </c:pt>
                <c:pt idx="4841">
                  <c:v>7911682.1289999997</c:v>
                </c:pt>
                <c:pt idx="4842">
                  <c:v>7926940.9179999996</c:v>
                </c:pt>
                <c:pt idx="4843">
                  <c:v>7934570.3119999999</c:v>
                </c:pt>
                <c:pt idx="4844">
                  <c:v>7942199.7070000004</c:v>
                </c:pt>
                <c:pt idx="4845">
                  <c:v>7949829.102</c:v>
                </c:pt>
                <c:pt idx="4846">
                  <c:v>7957458.4960000003</c:v>
                </c:pt>
                <c:pt idx="4847">
                  <c:v>7965087.8909999998</c:v>
                </c:pt>
                <c:pt idx="4848">
                  <c:v>7980346.6799999997</c:v>
                </c:pt>
                <c:pt idx="4849">
                  <c:v>7987976.074</c:v>
                </c:pt>
                <c:pt idx="4850">
                  <c:v>7995605.4689999996</c:v>
                </c:pt>
                <c:pt idx="4851">
                  <c:v>8003234.8629999999</c:v>
                </c:pt>
                <c:pt idx="4852">
                  <c:v>8010864.2580000004</c:v>
                </c:pt>
                <c:pt idx="4853">
                  <c:v>8026123.0470000003</c:v>
                </c:pt>
                <c:pt idx="4854">
                  <c:v>8033752.4409999996</c:v>
                </c:pt>
                <c:pt idx="4855">
                  <c:v>8041381.8360000001</c:v>
                </c:pt>
                <c:pt idx="4856">
                  <c:v>8049011.2300000004</c:v>
                </c:pt>
                <c:pt idx="4857">
                  <c:v>8056640.625</c:v>
                </c:pt>
                <c:pt idx="4858">
                  <c:v>8064270.0199999996</c:v>
                </c:pt>
                <c:pt idx="4859">
                  <c:v>8079528.8090000004</c:v>
                </c:pt>
                <c:pt idx="4860">
                  <c:v>8087158.2029999997</c:v>
                </c:pt>
                <c:pt idx="4861">
                  <c:v>8094787.5980000002</c:v>
                </c:pt>
                <c:pt idx="4862">
                  <c:v>8102416.9919999996</c:v>
                </c:pt>
                <c:pt idx="4863">
                  <c:v>8110046.3870000001</c:v>
                </c:pt>
                <c:pt idx="4864">
                  <c:v>8117675.7810000004</c:v>
                </c:pt>
                <c:pt idx="4865">
                  <c:v>8132934.5700000003</c:v>
                </c:pt>
                <c:pt idx="4866">
                  <c:v>8140563.9649999999</c:v>
                </c:pt>
                <c:pt idx="4867">
                  <c:v>8148193.3590000002</c:v>
                </c:pt>
                <c:pt idx="4868">
                  <c:v>8155822.7539999997</c:v>
                </c:pt>
                <c:pt idx="4869">
                  <c:v>8163452.148</c:v>
                </c:pt>
                <c:pt idx="4870">
                  <c:v>8178710.9369999999</c:v>
                </c:pt>
                <c:pt idx="4871">
                  <c:v>8186340.3320000004</c:v>
                </c:pt>
                <c:pt idx="4872">
                  <c:v>8193969.727</c:v>
                </c:pt>
                <c:pt idx="4873">
                  <c:v>8201599.1210000003</c:v>
                </c:pt>
                <c:pt idx="4874">
                  <c:v>8209228.5159999998</c:v>
                </c:pt>
                <c:pt idx="4875">
                  <c:v>8216857.9100000001</c:v>
                </c:pt>
                <c:pt idx="4876">
                  <c:v>8232116.699</c:v>
                </c:pt>
                <c:pt idx="4877">
                  <c:v>8239746.0939999996</c:v>
                </c:pt>
                <c:pt idx="4878">
                  <c:v>8247375.4879999999</c:v>
                </c:pt>
                <c:pt idx="4879">
                  <c:v>8255004.8830000004</c:v>
                </c:pt>
                <c:pt idx="4880">
                  <c:v>8262634.2769999998</c:v>
                </c:pt>
                <c:pt idx="4881">
                  <c:v>8277893.0659999996</c:v>
                </c:pt>
                <c:pt idx="4882">
                  <c:v>8285522.4610000001</c:v>
                </c:pt>
                <c:pt idx="4883">
                  <c:v>8293151.8550000004</c:v>
                </c:pt>
                <c:pt idx="4884">
                  <c:v>8300781.25</c:v>
                </c:pt>
                <c:pt idx="4885">
                  <c:v>8308410.6449999996</c:v>
                </c:pt>
                <c:pt idx="4886">
                  <c:v>8316040.0389999999</c:v>
                </c:pt>
                <c:pt idx="4887">
                  <c:v>8331298.8279999997</c:v>
                </c:pt>
                <c:pt idx="4888">
                  <c:v>8338928.2230000002</c:v>
                </c:pt>
                <c:pt idx="4889">
                  <c:v>8346557.6169999996</c:v>
                </c:pt>
                <c:pt idx="4890">
                  <c:v>8354187.0120000001</c:v>
                </c:pt>
                <c:pt idx="4891">
                  <c:v>8361816.4060000004</c:v>
                </c:pt>
                <c:pt idx="4892">
                  <c:v>8369445.801</c:v>
                </c:pt>
                <c:pt idx="4893">
                  <c:v>8384704.5899999999</c:v>
                </c:pt>
                <c:pt idx="4894">
                  <c:v>8392333.9839999992</c:v>
                </c:pt>
                <c:pt idx="4895">
                  <c:v>8399963.3790000007</c:v>
                </c:pt>
                <c:pt idx="4896">
                  <c:v>8407592.773</c:v>
                </c:pt>
                <c:pt idx="4897">
                  <c:v>8415222.1679999996</c:v>
                </c:pt>
                <c:pt idx="4898">
                  <c:v>8430480.9570000004</c:v>
                </c:pt>
                <c:pt idx="4899">
                  <c:v>8438110.352</c:v>
                </c:pt>
                <c:pt idx="4900">
                  <c:v>8445739.7459999993</c:v>
                </c:pt>
                <c:pt idx="4901">
                  <c:v>8453369.1410000008</c:v>
                </c:pt>
                <c:pt idx="4902">
                  <c:v>8460998.5350000001</c:v>
                </c:pt>
                <c:pt idx="4903">
                  <c:v>8468627.9299999997</c:v>
                </c:pt>
                <c:pt idx="4904">
                  <c:v>8483886.7190000005</c:v>
                </c:pt>
                <c:pt idx="4905">
                  <c:v>8491516.1129999999</c:v>
                </c:pt>
                <c:pt idx="4906">
                  <c:v>8499145.5079999994</c:v>
                </c:pt>
                <c:pt idx="4907">
                  <c:v>8506774.9020000007</c:v>
                </c:pt>
                <c:pt idx="4908">
                  <c:v>8514404.2970000003</c:v>
                </c:pt>
                <c:pt idx="4909">
                  <c:v>8529663.0859999992</c:v>
                </c:pt>
                <c:pt idx="4910">
                  <c:v>8537292.4800000004</c:v>
                </c:pt>
                <c:pt idx="4911">
                  <c:v>8544921.875</c:v>
                </c:pt>
                <c:pt idx="4912">
                  <c:v>8552551.2699999996</c:v>
                </c:pt>
                <c:pt idx="4913">
                  <c:v>8560180.6640000008</c:v>
                </c:pt>
                <c:pt idx="4914">
                  <c:v>8567810.0590000004</c:v>
                </c:pt>
                <c:pt idx="4915">
                  <c:v>8583068.8479999993</c:v>
                </c:pt>
                <c:pt idx="4916">
                  <c:v>8590698.2420000006</c:v>
                </c:pt>
                <c:pt idx="4917">
                  <c:v>8598327.6370000001</c:v>
                </c:pt>
                <c:pt idx="4918">
                  <c:v>8605957.0309999995</c:v>
                </c:pt>
                <c:pt idx="4919">
                  <c:v>8613586.4260000009</c:v>
                </c:pt>
                <c:pt idx="4920">
                  <c:v>8628845.2149999999</c:v>
                </c:pt>
                <c:pt idx="4921">
                  <c:v>8636474.6089999992</c:v>
                </c:pt>
                <c:pt idx="4922">
                  <c:v>8644104.0040000007</c:v>
                </c:pt>
                <c:pt idx="4923">
                  <c:v>8651733.398</c:v>
                </c:pt>
                <c:pt idx="4924">
                  <c:v>8659362.7929999996</c:v>
                </c:pt>
                <c:pt idx="4925">
                  <c:v>8666992.1870000008</c:v>
                </c:pt>
                <c:pt idx="4926">
                  <c:v>8682250.977</c:v>
                </c:pt>
                <c:pt idx="4927">
                  <c:v>8689880.3709999993</c:v>
                </c:pt>
                <c:pt idx="4928">
                  <c:v>8697509.7660000008</c:v>
                </c:pt>
                <c:pt idx="4929">
                  <c:v>8705139.1600000001</c:v>
                </c:pt>
                <c:pt idx="4930">
                  <c:v>8712768.5549999997</c:v>
                </c:pt>
                <c:pt idx="4931">
                  <c:v>8720397.9489999991</c:v>
                </c:pt>
                <c:pt idx="4932">
                  <c:v>8735656.7379999999</c:v>
                </c:pt>
                <c:pt idx="4933">
                  <c:v>8743286.1329999994</c:v>
                </c:pt>
                <c:pt idx="4934">
                  <c:v>8750915.5270000007</c:v>
                </c:pt>
                <c:pt idx="4935">
                  <c:v>8758544.9220000003</c:v>
                </c:pt>
                <c:pt idx="4936">
                  <c:v>8766174.3159999996</c:v>
                </c:pt>
                <c:pt idx="4937">
                  <c:v>8781433.1050000004</c:v>
                </c:pt>
                <c:pt idx="4938">
                  <c:v>8789062.5</c:v>
                </c:pt>
                <c:pt idx="4939">
                  <c:v>8796691.8949999996</c:v>
                </c:pt>
                <c:pt idx="4940">
                  <c:v>8804321.2890000008</c:v>
                </c:pt>
                <c:pt idx="4941">
                  <c:v>8811950.6840000004</c:v>
                </c:pt>
                <c:pt idx="4942">
                  <c:v>8819580.0779999997</c:v>
                </c:pt>
                <c:pt idx="4943">
                  <c:v>8834838.8670000006</c:v>
                </c:pt>
                <c:pt idx="4944">
                  <c:v>8842468.2620000001</c:v>
                </c:pt>
                <c:pt idx="4945">
                  <c:v>8850097.6559999995</c:v>
                </c:pt>
                <c:pt idx="4946">
                  <c:v>8857727.0510000009</c:v>
                </c:pt>
                <c:pt idx="4947">
                  <c:v>8865356.4450000003</c:v>
                </c:pt>
                <c:pt idx="4948">
                  <c:v>8880615.2339999992</c:v>
                </c:pt>
                <c:pt idx="4949">
                  <c:v>8888244.6290000007</c:v>
                </c:pt>
                <c:pt idx="4950">
                  <c:v>8895874.023</c:v>
                </c:pt>
                <c:pt idx="4951">
                  <c:v>8903503.4179999996</c:v>
                </c:pt>
                <c:pt idx="4952">
                  <c:v>8911132.8120000008</c:v>
                </c:pt>
                <c:pt idx="4953">
                  <c:v>8918762.2070000004</c:v>
                </c:pt>
                <c:pt idx="4954">
                  <c:v>8934020.9959999993</c:v>
                </c:pt>
                <c:pt idx="4955">
                  <c:v>8941650.3910000008</c:v>
                </c:pt>
                <c:pt idx="4956">
                  <c:v>8949279.7850000001</c:v>
                </c:pt>
                <c:pt idx="4957">
                  <c:v>8956909.1799999997</c:v>
                </c:pt>
                <c:pt idx="4958">
                  <c:v>8964538.5739999991</c:v>
                </c:pt>
                <c:pt idx="4959">
                  <c:v>8972167.9690000005</c:v>
                </c:pt>
                <c:pt idx="4960">
                  <c:v>8987426.7579999994</c:v>
                </c:pt>
                <c:pt idx="4961">
                  <c:v>8995056.1520000007</c:v>
                </c:pt>
                <c:pt idx="4962">
                  <c:v>9002685.5470000003</c:v>
                </c:pt>
                <c:pt idx="4963">
                  <c:v>9010314.9409999996</c:v>
                </c:pt>
                <c:pt idx="4964">
                  <c:v>9017944.3359999992</c:v>
                </c:pt>
                <c:pt idx="4965">
                  <c:v>9033203.125</c:v>
                </c:pt>
                <c:pt idx="4966">
                  <c:v>9040832.5199999996</c:v>
                </c:pt>
                <c:pt idx="4967">
                  <c:v>9048461.9140000008</c:v>
                </c:pt>
                <c:pt idx="4968">
                  <c:v>9056091.3090000004</c:v>
                </c:pt>
                <c:pt idx="4969">
                  <c:v>9063720.7029999997</c:v>
                </c:pt>
                <c:pt idx="4970">
                  <c:v>9071350.0979999993</c:v>
                </c:pt>
                <c:pt idx="4971">
                  <c:v>9086608.8870000001</c:v>
                </c:pt>
                <c:pt idx="4972">
                  <c:v>9094238.2809999995</c:v>
                </c:pt>
                <c:pt idx="4973">
                  <c:v>9101867.6760000009</c:v>
                </c:pt>
                <c:pt idx="4974">
                  <c:v>9109497.0700000003</c:v>
                </c:pt>
                <c:pt idx="4975">
                  <c:v>9117126.4649999999</c:v>
                </c:pt>
                <c:pt idx="4976">
                  <c:v>9132385.2540000007</c:v>
                </c:pt>
                <c:pt idx="4977">
                  <c:v>9140014.648</c:v>
                </c:pt>
                <c:pt idx="4978">
                  <c:v>9147644.0429999996</c:v>
                </c:pt>
                <c:pt idx="4979">
                  <c:v>9155273.4370000008</c:v>
                </c:pt>
                <c:pt idx="4980">
                  <c:v>9162902.8320000004</c:v>
                </c:pt>
                <c:pt idx="4981">
                  <c:v>9170532.227</c:v>
                </c:pt>
                <c:pt idx="4982">
                  <c:v>9185791.0160000008</c:v>
                </c:pt>
                <c:pt idx="4983">
                  <c:v>9193420.4100000001</c:v>
                </c:pt>
                <c:pt idx="4984">
                  <c:v>9201049.8049999997</c:v>
                </c:pt>
                <c:pt idx="4985">
                  <c:v>9208679.1989999991</c:v>
                </c:pt>
                <c:pt idx="4986">
                  <c:v>9216308.5940000005</c:v>
                </c:pt>
                <c:pt idx="4987">
                  <c:v>9231567.3829999994</c:v>
                </c:pt>
                <c:pt idx="4988">
                  <c:v>9239196.7770000007</c:v>
                </c:pt>
                <c:pt idx="4989">
                  <c:v>9246826.1720000003</c:v>
                </c:pt>
                <c:pt idx="4990">
                  <c:v>9254455.5659999996</c:v>
                </c:pt>
                <c:pt idx="4991">
                  <c:v>9262084.9609999992</c:v>
                </c:pt>
                <c:pt idx="4992">
                  <c:v>9269714.3550000004</c:v>
                </c:pt>
                <c:pt idx="4993">
                  <c:v>9284973.1449999996</c:v>
                </c:pt>
                <c:pt idx="4994">
                  <c:v>9292602.5390000008</c:v>
                </c:pt>
                <c:pt idx="4995">
                  <c:v>9300231.9340000004</c:v>
                </c:pt>
                <c:pt idx="4996">
                  <c:v>9307861.3279999997</c:v>
                </c:pt>
                <c:pt idx="4997">
                  <c:v>9315490.7229999993</c:v>
                </c:pt>
                <c:pt idx="4998">
                  <c:v>9323120.1170000006</c:v>
                </c:pt>
                <c:pt idx="4999">
                  <c:v>9338378.9059999995</c:v>
                </c:pt>
                <c:pt idx="5000">
                  <c:v>9346008.3010000009</c:v>
                </c:pt>
                <c:pt idx="5001">
                  <c:v>9353637.6950000003</c:v>
                </c:pt>
                <c:pt idx="5002">
                  <c:v>9361267.0899999999</c:v>
                </c:pt>
                <c:pt idx="5003">
                  <c:v>9368896.4839999992</c:v>
                </c:pt>
                <c:pt idx="5004">
                  <c:v>9384155.273</c:v>
                </c:pt>
                <c:pt idx="5005">
                  <c:v>9391784.6679999996</c:v>
                </c:pt>
                <c:pt idx="5006">
                  <c:v>9399414.0620000008</c:v>
                </c:pt>
                <c:pt idx="5007">
                  <c:v>9407043.4570000004</c:v>
                </c:pt>
                <c:pt idx="5008">
                  <c:v>9414672.852</c:v>
                </c:pt>
                <c:pt idx="5009">
                  <c:v>9422302.2459999993</c:v>
                </c:pt>
                <c:pt idx="5010">
                  <c:v>9437561.0350000001</c:v>
                </c:pt>
                <c:pt idx="5011">
                  <c:v>9445190.4299999997</c:v>
                </c:pt>
                <c:pt idx="5012">
                  <c:v>9452819.8239999991</c:v>
                </c:pt>
                <c:pt idx="5013">
                  <c:v>9460449.2190000005</c:v>
                </c:pt>
                <c:pt idx="5014">
                  <c:v>9468078.6129999999</c:v>
                </c:pt>
                <c:pt idx="5015">
                  <c:v>9483337.4020000007</c:v>
                </c:pt>
                <c:pt idx="5016">
                  <c:v>9490966.7970000003</c:v>
                </c:pt>
                <c:pt idx="5017">
                  <c:v>9498596.1909999996</c:v>
                </c:pt>
                <c:pt idx="5018">
                  <c:v>9506225.5859999992</c:v>
                </c:pt>
                <c:pt idx="5019">
                  <c:v>9513854.9800000004</c:v>
                </c:pt>
                <c:pt idx="5020">
                  <c:v>9521484.375</c:v>
                </c:pt>
                <c:pt idx="5021">
                  <c:v>9536743.1640000008</c:v>
                </c:pt>
                <c:pt idx="5022">
                  <c:v>9544372.5590000004</c:v>
                </c:pt>
                <c:pt idx="5023">
                  <c:v>9552001.9529999997</c:v>
                </c:pt>
                <c:pt idx="5024">
                  <c:v>9559631.3479999993</c:v>
                </c:pt>
                <c:pt idx="5025">
                  <c:v>9567260.7420000006</c:v>
                </c:pt>
                <c:pt idx="5026">
                  <c:v>9582519.5309999995</c:v>
                </c:pt>
                <c:pt idx="5027">
                  <c:v>9590148.9260000009</c:v>
                </c:pt>
                <c:pt idx="5028">
                  <c:v>9597778.3200000003</c:v>
                </c:pt>
                <c:pt idx="5029">
                  <c:v>9605407.7149999999</c:v>
                </c:pt>
                <c:pt idx="5030">
                  <c:v>9613037.1089999992</c:v>
                </c:pt>
                <c:pt idx="5031">
                  <c:v>9620666.5040000007</c:v>
                </c:pt>
                <c:pt idx="5032">
                  <c:v>9635925.2929999996</c:v>
                </c:pt>
                <c:pt idx="5033">
                  <c:v>9643554.6870000008</c:v>
                </c:pt>
                <c:pt idx="5034">
                  <c:v>9651184.0820000004</c:v>
                </c:pt>
                <c:pt idx="5035">
                  <c:v>9658813.477</c:v>
                </c:pt>
                <c:pt idx="5036">
                  <c:v>9666442.8709999993</c:v>
                </c:pt>
                <c:pt idx="5037">
                  <c:v>9674072.2660000008</c:v>
                </c:pt>
                <c:pt idx="5038">
                  <c:v>9689331.0549999997</c:v>
                </c:pt>
                <c:pt idx="5039">
                  <c:v>9696960.4489999991</c:v>
                </c:pt>
                <c:pt idx="5040">
                  <c:v>9704589.8440000005</c:v>
                </c:pt>
                <c:pt idx="5041">
                  <c:v>9712219.2379999999</c:v>
                </c:pt>
                <c:pt idx="5042">
                  <c:v>9719848.6329999994</c:v>
                </c:pt>
                <c:pt idx="5043">
                  <c:v>9735107.4220000003</c:v>
                </c:pt>
                <c:pt idx="5044">
                  <c:v>9742736.8159999996</c:v>
                </c:pt>
                <c:pt idx="5045">
                  <c:v>9750366.2109999992</c:v>
                </c:pt>
                <c:pt idx="5046">
                  <c:v>9757995.6050000004</c:v>
                </c:pt>
                <c:pt idx="5047">
                  <c:v>9765625</c:v>
                </c:pt>
                <c:pt idx="5048">
                  <c:v>9773254.3949999996</c:v>
                </c:pt>
                <c:pt idx="5049">
                  <c:v>9788513.1840000004</c:v>
                </c:pt>
                <c:pt idx="5050">
                  <c:v>9796142.5779999997</c:v>
                </c:pt>
                <c:pt idx="5051">
                  <c:v>9803771.9729999993</c:v>
                </c:pt>
                <c:pt idx="5052">
                  <c:v>9811401.3670000006</c:v>
                </c:pt>
                <c:pt idx="5053">
                  <c:v>9819030.7620000001</c:v>
                </c:pt>
                <c:pt idx="5054">
                  <c:v>9834289.5510000009</c:v>
                </c:pt>
                <c:pt idx="5055">
                  <c:v>9841918.9450000003</c:v>
                </c:pt>
                <c:pt idx="5056">
                  <c:v>9849548.3399999999</c:v>
                </c:pt>
                <c:pt idx="5057">
                  <c:v>9857177.7339999992</c:v>
                </c:pt>
                <c:pt idx="5058">
                  <c:v>9864807.1290000007</c:v>
                </c:pt>
                <c:pt idx="5059">
                  <c:v>9872436.523</c:v>
                </c:pt>
                <c:pt idx="5060">
                  <c:v>9887695.3120000008</c:v>
                </c:pt>
                <c:pt idx="5061">
                  <c:v>9895324.7070000004</c:v>
                </c:pt>
                <c:pt idx="5062">
                  <c:v>9902954.102</c:v>
                </c:pt>
                <c:pt idx="5063">
                  <c:v>9910583.4959999993</c:v>
                </c:pt>
                <c:pt idx="5064">
                  <c:v>9918212.8910000008</c:v>
                </c:pt>
                <c:pt idx="5065">
                  <c:v>9925842.2850000001</c:v>
                </c:pt>
                <c:pt idx="5066">
                  <c:v>9941101.0739999991</c:v>
                </c:pt>
                <c:pt idx="5067">
                  <c:v>9948730.4690000005</c:v>
                </c:pt>
                <c:pt idx="5068">
                  <c:v>9956359.8629999999</c:v>
                </c:pt>
                <c:pt idx="5069">
                  <c:v>9963989.2579999994</c:v>
                </c:pt>
                <c:pt idx="5070">
                  <c:v>9971618.6520000007</c:v>
                </c:pt>
                <c:pt idx="5071">
                  <c:v>9986877.4409999996</c:v>
                </c:pt>
              </c:numCache>
            </c:numRef>
          </c:xVal>
          <c:yVal>
            <c:numRef>
              <c:f>'800mA_synchro_battementNKT10MHz'!$B$2:$B$5073</c:f>
              <c:numCache>
                <c:formatCode>General</c:formatCode>
                <c:ptCount val="5072"/>
                <c:pt idx="1">
                  <c:v>-111.70099999999999</c:v>
                </c:pt>
                <c:pt idx="2">
                  <c:v>-111.44499999999999</c:v>
                </c:pt>
                <c:pt idx="3">
                  <c:v>-111.64400000000001</c:v>
                </c:pt>
                <c:pt idx="4">
                  <c:v>-112.19799999999999</c:v>
                </c:pt>
                <c:pt idx="5">
                  <c:v>-112.727</c:v>
                </c:pt>
                <c:pt idx="6">
                  <c:v>-113.01300000000001</c:v>
                </c:pt>
                <c:pt idx="7">
                  <c:v>-113.133</c:v>
                </c:pt>
                <c:pt idx="8">
                  <c:v>-113.218</c:v>
                </c:pt>
                <c:pt idx="9">
                  <c:v>-113.34099999999999</c:v>
                </c:pt>
                <c:pt idx="10">
                  <c:v>-113.452</c:v>
                </c:pt>
                <c:pt idx="11">
                  <c:v>-113.494</c:v>
                </c:pt>
                <c:pt idx="12">
                  <c:v>-113.48</c:v>
                </c:pt>
                <c:pt idx="13">
                  <c:v>-113.20699999999999</c:v>
                </c:pt>
                <c:pt idx="14">
                  <c:v>-112.46899999999999</c:v>
                </c:pt>
                <c:pt idx="15">
                  <c:v>-111.36199999999999</c:v>
                </c:pt>
                <c:pt idx="16">
                  <c:v>-110.15900000000001</c:v>
                </c:pt>
                <c:pt idx="17">
                  <c:v>-108.899</c:v>
                </c:pt>
                <c:pt idx="18">
                  <c:v>-107.788</c:v>
                </c:pt>
                <c:pt idx="19">
                  <c:v>-107.136</c:v>
                </c:pt>
                <c:pt idx="20">
                  <c:v>-106.95</c:v>
                </c:pt>
                <c:pt idx="21">
                  <c:v>-107.11799999999999</c:v>
                </c:pt>
                <c:pt idx="22">
                  <c:v>-107.623</c:v>
                </c:pt>
                <c:pt idx="23">
                  <c:v>-108.364</c:v>
                </c:pt>
                <c:pt idx="24">
                  <c:v>-108.923</c:v>
                </c:pt>
                <c:pt idx="25">
                  <c:v>-109.02500000000001</c:v>
                </c:pt>
                <c:pt idx="26">
                  <c:v>-108.74</c:v>
                </c:pt>
                <c:pt idx="27">
                  <c:v>-108.092</c:v>
                </c:pt>
                <c:pt idx="28">
                  <c:v>-107.20399999999999</c:v>
                </c:pt>
                <c:pt idx="29">
                  <c:v>-106.04300000000001</c:v>
                </c:pt>
                <c:pt idx="30">
                  <c:v>-104.64700000000001</c:v>
                </c:pt>
                <c:pt idx="31">
                  <c:v>-103.301</c:v>
                </c:pt>
                <c:pt idx="32">
                  <c:v>-102.11199999999999</c:v>
                </c:pt>
                <c:pt idx="33">
                  <c:v>-101.068</c:v>
                </c:pt>
                <c:pt idx="34">
                  <c:v>-100.185</c:v>
                </c:pt>
                <c:pt idx="35">
                  <c:v>-99.525000000000006</c:v>
                </c:pt>
                <c:pt idx="36">
                  <c:v>-99.081999999999994</c:v>
                </c:pt>
                <c:pt idx="37">
                  <c:v>-98.834999999999994</c:v>
                </c:pt>
                <c:pt idx="38">
                  <c:v>-98.78</c:v>
                </c:pt>
                <c:pt idx="39">
                  <c:v>-98.885000000000005</c:v>
                </c:pt>
                <c:pt idx="40">
                  <c:v>-99.019000000000005</c:v>
                </c:pt>
                <c:pt idx="41">
                  <c:v>-99.046999999999997</c:v>
                </c:pt>
                <c:pt idx="42">
                  <c:v>-99.016000000000005</c:v>
                </c:pt>
                <c:pt idx="43">
                  <c:v>-99.042000000000002</c:v>
                </c:pt>
                <c:pt idx="44">
                  <c:v>-99.180999999999997</c:v>
                </c:pt>
                <c:pt idx="45">
                  <c:v>-99.531000000000006</c:v>
                </c:pt>
                <c:pt idx="46">
                  <c:v>-101.81399999999999</c:v>
                </c:pt>
                <c:pt idx="47">
                  <c:v>-103.297</c:v>
                </c:pt>
                <c:pt idx="48">
                  <c:v>-103.456</c:v>
                </c:pt>
                <c:pt idx="49">
                  <c:v>-102.387</c:v>
                </c:pt>
                <c:pt idx="50">
                  <c:v>-101.102</c:v>
                </c:pt>
                <c:pt idx="51">
                  <c:v>-99.984999999999999</c:v>
                </c:pt>
                <c:pt idx="52">
                  <c:v>-99.03</c:v>
                </c:pt>
                <c:pt idx="53">
                  <c:v>-98.242999999999995</c:v>
                </c:pt>
                <c:pt idx="54">
                  <c:v>-97.700999999999993</c:v>
                </c:pt>
                <c:pt idx="55">
                  <c:v>-97.481999999999999</c:v>
                </c:pt>
                <c:pt idx="56">
                  <c:v>-97.656999999999996</c:v>
                </c:pt>
                <c:pt idx="57">
                  <c:v>-98.216999999999999</c:v>
                </c:pt>
                <c:pt idx="58">
                  <c:v>-99.1</c:v>
                </c:pt>
                <c:pt idx="59">
                  <c:v>-100.303</c:v>
                </c:pt>
                <c:pt idx="60">
                  <c:v>-101.875</c:v>
                </c:pt>
                <c:pt idx="61">
                  <c:v>-103.657</c:v>
                </c:pt>
                <c:pt idx="62">
                  <c:v>-105.495</c:v>
                </c:pt>
                <c:pt idx="63">
                  <c:v>-107.361</c:v>
                </c:pt>
                <c:pt idx="64">
                  <c:v>-108.795</c:v>
                </c:pt>
                <c:pt idx="65">
                  <c:v>-109.544</c:v>
                </c:pt>
                <c:pt idx="66">
                  <c:v>-109.744</c:v>
                </c:pt>
                <c:pt idx="67">
                  <c:v>-109.673</c:v>
                </c:pt>
                <c:pt idx="68">
                  <c:v>-109.39700000000001</c:v>
                </c:pt>
                <c:pt idx="69">
                  <c:v>-109.124</c:v>
                </c:pt>
                <c:pt idx="70">
                  <c:v>-108.941</c:v>
                </c:pt>
                <c:pt idx="71">
                  <c:v>-108.91500000000001</c:v>
                </c:pt>
                <c:pt idx="72">
                  <c:v>-109.14400000000001</c:v>
                </c:pt>
                <c:pt idx="73">
                  <c:v>-109.688</c:v>
                </c:pt>
                <c:pt idx="74">
                  <c:v>-110.497</c:v>
                </c:pt>
                <c:pt idx="75">
                  <c:v>-111.434</c:v>
                </c:pt>
                <c:pt idx="76">
                  <c:v>-112.39100000000001</c:v>
                </c:pt>
                <c:pt idx="77">
                  <c:v>-113.056</c:v>
                </c:pt>
                <c:pt idx="78">
                  <c:v>-112.98</c:v>
                </c:pt>
                <c:pt idx="79">
                  <c:v>-112.319</c:v>
                </c:pt>
                <c:pt idx="80">
                  <c:v>-111.621</c:v>
                </c:pt>
                <c:pt idx="81">
                  <c:v>-111.053</c:v>
                </c:pt>
                <c:pt idx="82">
                  <c:v>-110.587</c:v>
                </c:pt>
                <c:pt idx="83">
                  <c:v>-110.185</c:v>
                </c:pt>
                <c:pt idx="84">
                  <c:v>-109.821</c:v>
                </c:pt>
                <c:pt idx="85">
                  <c:v>-109.363</c:v>
                </c:pt>
                <c:pt idx="86">
                  <c:v>-108.712</c:v>
                </c:pt>
                <c:pt idx="87">
                  <c:v>-107.995</c:v>
                </c:pt>
                <c:pt idx="88">
                  <c:v>-107.42100000000001</c:v>
                </c:pt>
                <c:pt idx="89">
                  <c:v>-107.068</c:v>
                </c:pt>
                <c:pt idx="90">
                  <c:v>-106.982</c:v>
                </c:pt>
                <c:pt idx="91">
                  <c:v>-107.24299999999999</c:v>
                </c:pt>
                <c:pt idx="92">
                  <c:v>-107.89100000000001</c:v>
                </c:pt>
                <c:pt idx="93">
                  <c:v>-108.833</c:v>
                </c:pt>
                <c:pt idx="94">
                  <c:v>-109.86799999999999</c:v>
                </c:pt>
                <c:pt idx="95">
                  <c:v>-110.863</c:v>
                </c:pt>
                <c:pt idx="96">
                  <c:v>-110.794</c:v>
                </c:pt>
                <c:pt idx="97">
                  <c:v>-108.759</c:v>
                </c:pt>
                <c:pt idx="98">
                  <c:v>-106.14700000000001</c:v>
                </c:pt>
                <c:pt idx="99">
                  <c:v>-104.25700000000001</c:v>
                </c:pt>
                <c:pt idx="100">
                  <c:v>-103.20099999999999</c:v>
                </c:pt>
                <c:pt idx="101">
                  <c:v>-104.021</c:v>
                </c:pt>
                <c:pt idx="102">
                  <c:v>-105.813</c:v>
                </c:pt>
                <c:pt idx="103">
                  <c:v>-108.18</c:v>
                </c:pt>
                <c:pt idx="104">
                  <c:v>-109.812</c:v>
                </c:pt>
                <c:pt idx="105">
                  <c:v>-110.367</c:v>
                </c:pt>
                <c:pt idx="106">
                  <c:v>-110.669</c:v>
                </c:pt>
                <c:pt idx="107">
                  <c:v>-110.996</c:v>
                </c:pt>
                <c:pt idx="108">
                  <c:v>-111.339</c:v>
                </c:pt>
                <c:pt idx="109">
                  <c:v>-111.646</c:v>
                </c:pt>
                <c:pt idx="110">
                  <c:v>-111.91</c:v>
                </c:pt>
                <c:pt idx="111">
                  <c:v>-112.04600000000001</c:v>
                </c:pt>
                <c:pt idx="112">
                  <c:v>-111.693</c:v>
                </c:pt>
                <c:pt idx="113">
                  <c:v>-110.794</c:v>
                </c:pt>
                <c:pt idx="114">
                  <c:v>-109.97199999999999</c:v>
                </c:pt>
                <c:pt idx="115">
                  <c:v>-109.617</c:v>
                </c:pt>
                <c:pt idx="116">
                  <c:v>-109.723</c:v>
                </c:pt>
                <c:pt idx="117">
                  <c:v>-110.212</c:v>
                </c:pt>
                <c:pt idx="118">
                  <c:v>-111.083</c:v>
                </c:pt>
                <c:pt idx="119">
                  <c:v>-112.173</c:v>
                </c:pt>
                <c:pt idx="120">
                  <c:v>-112.94799999999999</c:v>
                </c:pt>
                <c:pt idx="121">
                  <c:v>-113.07</c:v>
                </c:pt>
                <c:pt idx="122">
                  <c:v>-112.473</c:v>
                </c:pt>
                <c:pt idx="123">
                  <c:v>-111.21299999999999</c:v>
                </c:pt>
                <c:pt idx="124">
                  <c:v>-109.727</c:v>
                </c:pt>
                <c:pt idx="125">
                  <c:v>-108.563</c:v>
                </c:pt>
                <c:pt idx="126">
                  <c:v>-107.87</c:v>
                </c:pt>
                <c:pt idx="127">
                  <c:v>-108.19799999999999</c:v>
                </c:pt>
                <c:pt idx="128">
                  <c:v>-109.47499999999999</c:v>
                </c:pt>
                <c:pt idx="129">
                  <c:v>-111.08199999999999</c:v>
                </c:pt>
                <c:pt idx="130">
                  <c:v>-112.083</c:v>
                </c:pt>
                <c:pt idx="131">
                  <c:v>-112.392</c:v>
                </c:pt>
                <c:pt idx="132">
                  <c:v>-112.42400000000001</c:v>
                </c:pt>
                <c:pt idx="133">
                  <c:v>-112.221</c:v>
                </c:pt>
                <c:pt idx="134">
                  <c:v>-111.861</c:v>
                </c:pt>
                <c:pt idx="135">
                  <c:v>-111.538</c:v>
                </c:pt>
                <c:pt idx="136">
                  <c:v>-111.32599999999999</c:v>
                </c:pt>
                <c:pt idx="137">
                  <c:v>-111.18300000000001</c:v>
                </c:pt>
                <c:pt idx="138">
                  <c:v>-111.029</c:v>
                </c:pt>
                <c:pt idx="139">
                  <c:v>-110.83</c:v>
                </c:pt>
                <c:pt idx="140">
                  <c:v>-109.80800000000001</c:v>
                </c:pt>
                <c:pt idx="141">
                  <c:v>-107.626</c:v>
                </c:pt>
                <c:pt idx="142">
                  <c:v>-105.251</c:v>
                </c:pt>
                <c:pt idx="143">
                  <c:v>-103.533</c:v>
                </c:pt>
                <c:pt idx="144">
                  <c:v>-102.633</c:v>
                </c:pt>
                <c:pt idx="145">
                  <c:v>-102.307</c:v>
                </c:pt>
                <c:pt idx="146">
                  <c:v>-102.167</c:v>
                </c:pt>
                <c:pt idx="147">
                  <c:v>-101.999</c:v>
                </c:pt>
                <c:pt idx="148">
                  <c:v>-101.706</c:v>
                </c:pt>
                <c:pt idx="149">
                  <c:v>-100.925</c:v>
                </c:pt>
                <c:pt idx="150">
                  <c:v>-99.677000000000007</c:v>
                </c:pt>
                <c:pt idx="151">
                  <c:v>-98.94</c:v>
                </c:pt>
                <c:pt idx="152">
                  <c:v>-99.367000000000004</c:v>
                </c:pt>
                <c:pt idx="153">
                  <c:v>-100.72</c:v>
                </c:pt>
                <c:pt idx="154">
                  <c:v>-101.336</c:v>
                </c:pt>
                <c:pt idx="155">
                  <c:v>-100.438</c:v>
                </c:pt>
                <c:pt idx="156">
                  <c:v>-100.29600000000001</c:v>
                </c:pt>
                <c:pt idx="157">
                  <c:v>-101.27200000000001</c:v>
                </c:pt>
                <c:pt idx="158">
                  <c:v>-102.98099999999999</c:v>
                </c:pt>
                <c:pt idx="159">
                  <c:v>-104.849</c:v>
                </c:pt>
                <c:pt idx="160">
                  <c:v>-106.73099999999999</c:v>
                </c:pt>
                <c:pt idx="161">
                  <c:v>-108.139</c:v>
                </c:pt>
                <c:pt idx="162">
                  <c:v>-108.43899999999999</c:v>
                </c:pt>
                <c:pt idx="163">
                  <c:v>-107.97</c:v>
                </c:pt>
                <c:pt idx="164">
                  <c:v>-107.126</c:v>
                </c:pt>
                <c:pt idx="165">
                  <c:v>-105.592</c:v>
                </c:pt>
                <c:pt idx="166">
                  <c:v>-105.794</c:v>
                </c:pt>
                <c:pt idx="167">
                  <c:v>-106.616</c:v>
                </c:pt>
                <c:pt idx="168">
                  <c:v>-107.67700000000001</c:v>
                </c:pt>
                <c:pt idx="169">
                  <c:v>-109.005</c:v>
                </c:pt>
                <c:pt idx="170">
                  <c:v>-110.66200000000001</c:v>
                </c:pt>
                <c:pt idx="171">
                  <c:v>-111.93300000000001</c:v>
                </c:pt>
                <c:pt idx="172">
                  <c:v>-112.223</c:v>
                </c:pt>
                <c:pt idx="173">
                  <c:v>-111.907</c:v>
                </c:pt>
                <c:pt idx="174">
                  <c:v>-111.53400000000001</c:v>
                </c:pt>
                <c:pt idx="175">
                  <c:v>-111.334</c:v>
                </c:pt>
                <c:pt idx="176">
                  <c:v>-111.15900000000001</c:v>
                </c:pt>
                <c:pt idx="177">
                  <c:v>-110.887</c:v>
                </c:pt>
                <c:pt idx="178">
                  <c:v>-110.605</c:v>
                </c:pt>
                <c:pt idx="179">
                  <c:v>-110.471</c:v>
                </c:pt>
                <c:pt idx="180">
                  <c:v>-110.557</c:v>
                </c:pt>
                <c:pt idx="181">
                  <c:v>-110.873</c:v>
                </c:pt>
                <c:pt idx="182">
                  <c:v>-111.48399999999999</c:v>
                </c:pt>
                <c:pt idx="183">
                  <c:v>-112.40900000000001</c:v>
                </c:pt>
                <c:pt idx="184">
                  <c:v>-113.322</c:v>
                </c:pt>
                <c:pt idx="185">
                  <c:v>-113.691</c:v>
                </c:pt>
                <c:pt idx="186">
                  <c:v>-113.56699999999999</c:v>
                </c:pt>
                <c:pt idx="187">
                  <c:v>-113.44199999999999</c:v>
                </c:pt>
                <c:pt idx="188">
                  <c:v>-113.535</c:v>
                </c:pt>
                <c:pt idx="189">
                  <c:v>-113.807</c:v>
                </c:pt>
                <c:pt idx="190">
                  <c:v>-114.14100000000001</c:v>
                </c:pt>
                <c:pt idx="191">
                  <c:v>-114.477</c:v>
                </c:pt>
                <c:pt idx="192">
                  <c:v>-114.67100000000001</c:v>
                </c:pt>
                <c:pt idx="193">
                  <c:v>-114.28</c:v>
                </c:pt>
                <c:pt idx="194">
                  <c:v>-113.28400000000001</c:v>
                </c:pt>
                <c:pt idx="195">
                  <c:v>-112.265</c:v>
                </c:pt>
                <c:pt idx="196">
                  <c:v>-111.566</c:v>
                </c:pt>
                <c:pt idx="197">
                  <c:v>-111.235</c:v>
                </c:pt>
                <c:pt idx="198">
                  <c:v>-111.306</c:v>
                </c:pt>
                <c:pt idx="199">
                  <c:v>-111.827</c:v>
                </c:pt>
                <c:pt idx="200">
                  <c:v>-112.711</c:v>
                </c:pt>
                <c:pt idx="201">
                  <c:v>-113.77200000000001</c:v>
                </c:pt>
                <c:pt idx="202">
                  <c:v>-114.85</c:v>
                </c:pt>
                <c:pt idx="203">
                  <c:v>-115.06699999999999</c:v>
                </c:pt>
                <c:pt idx="204">
                  <c:v>-113.477</c:v>
                </c:pt>
                <c:pt idx="205">
                  <c:v>-111.06399999999999</c:v>
                </c:pt>
                <c:pt idx="206">
                  <c:v>-109.065</c:v>
                </c:pt>
                <c:pt idx="207">
                  <c:v>-107.77500000000001</c:v>
                </c:pt>
                <c:pt idx="208">
                  <c:v>-107.31399999999999</c:v>
                </c:pt>
                <c:pt idx="209">
                  <c:v>-107.82299999999999</c:v>
                </c:pt>
                <c:pt idx="210">
                  <c:v>-109.416</c:v>
                </c:pt>
                <c:pt idx="211">
                  <c:v>-111.97499999999999</c:v>
                </c:pt>
                <c:pt idx="212">
                  <c:v>-114.497</c:v>
                </c:pt>
                <c:pt idx="213">
                  <c:v>-115.538</c:v>
                </c:pt>
                <c:pt idx="214">
                  <c:v>-115.491</c:v>
                </c:pt>
                <c:pt idx="215">
                  <c:v>-115.337</c:v>
                </c:pt>
                <c:pt idx="216">
                  <c:v>-115.09</c:v>
                </c:pt>
                <c:pt idx="217">
                  <c:v>-114.81100000000001</c:v>
                </c:pt>
                <c:pt idx="218">
                  <c:v>-114.52</c:v>
                </c:pt>
                <c:pt idx="219">
                  <c:v>-114.212</c:v>
                </c:pt>
                <c:pt idx="220">
                  <c:v>-113.871</c:v>
                </c:pt>
                <c:pt idx="221">
                  <c:v>-113.5</c:v>
                </c:pt>
                <c:pt idx="222">
                  <c:v>-113.218</c:v>
                </c:pt>
                <c:pt idx="223">
                  <c:v>-113.22199999999999</c:v>
                </c:pt>
                <c:pt idx="224">
                  <c:v>-113.364</c:v>
                </c:pt>
                <c:pt idx="225">
                  <c:v>-113.503</c:v>
                </c:pt>
                <c:pt idx="226">
                  <c:v>-113.65</c:v>
                </c:pt>
                <c:pt idx="227">
                  <c:v>-113.839</c:v>
                </c:pt>
                <c:pt idx="228">
                  <c:v>-114.084</c:v>
                </c:pt>
                <c:pt idx="229">
                  <c:v>-114.3</c:v>
                </c:pt>
                <c:pt idx="230">
                  <c:v>-114.29</c:v>
                </c:pt>
                <c:pt idx="231">
                  <c:v>-114.005</c:v>
                </c:pt>
                <c:pt idx="232">
                  <c:v>-113.634</c:v>
                </c:pt>
                <c:pt idx="233">
                  <c:v>-113.33</c:v>
                </c:pt>
                <c:pt idx="234">
                  <c:v>-113.238</c:v>
                </c:pt>
                <c:pt idx="235">
                  <c:v>-113.605</c:v>
                </c:pt>
                <c:pt idx="236">
                  <c:v>-114.15300000000001</c:v>
                </c:pt>
                <c:pt idx="237">
                  <c:v>-114.604</c:v>
                </c:pt>
                <c:pt idx="238">
                  <c:v>-114.795</c:v>
                </c:pt>
                <c:pt idx="239">
                  <c:v>-114.75700000000001</c:v>
                </c:pt>
                <c:pt idx="240">
                  <c:v>-114.51900000000001</c:v>
                </c:pt>
                <c:pt idx="241">
                  <c:v>-113.929</c:v>
                </c:pt>
                <c:pt idx="242">
                  <c:v>-112.878</c:v>
                </c:pt>
                <c:pt idx="243">
                  <c:v>-111.22799999999999</c:v>
                </c:pt>
                <c:pt idx="244">
                  <c:v>-109.608</c:v>
                </c:pt>
                <c:pt idx="245">
                  <c:v>-108.684</c:v>
                </c:pt>
                <c:pt idx="246">
                  <c:v>-108.474</c:v>
                </c:pt>
                <c:pt idx="247">
                  <c:v>-108.765</c:v>
                </c:pt>
                <c:pt idx="248">
                  <c:v>-109.673</c:v>
                </c:pt>
                <c:pt idx="249">
                  <c:v>-111.47799999999999</c:v>
                </c:pt>
                <c:pt idx="250">
                  <c:v>-113.744</c:v>
                </c:pt>
                <c:pt idx="251">
                  <c:v>-115.083</c:v>
                </c:pt>
                <c:pt idx="252">
                  <c:v>-115.253</c:v>
                </c:pt>
                <c:pt idx="253">
                  <c:v>-115.25</c:v>
                </c:pt>
                <c:pt idx="254">
                  <c:v>-115.40300000000001</c:v>
                </c:pt>
                <c:pt idx="255">
                  <c:v>-115.651</c:v>
                </c:pt>
                <c:pt idx="256">
                  <c:v>-115.86199999999999</c:v>
                </c:pt>
                <c:pt idx="257">
                  <c:v>-115.97</c:v>
                </c:pt>
                <c:pt idx="258">
                  <c:v>-115.608</c:v>
                </c:pt>
                <c:pt idx="259">
                  <c:v>-114.479</c:v>
                </c:pt>
                <c:pt idx="260">
                  <c:v>-113.125</c:v>
                </c:pt>
                <c:pt idx="261">
                  <c:v>-111.926</c:v>
                </c:pt>
                <c:pt idx="262">
                  <c:v>-112.184</c:v>
                </c:pt>
                <c:pt idx="263">
                  <c:v>-112.785</c:v>
                </c:pt>
                <c:pt idx="264">
                  <c:v>-113.604</c:v>
                </c:pt>
                <c:pt idx="265">
                  <c:v>-114.54300000000001</c:v>
                </c:pt>
                <c:pt idx="266">
                  <c:v>-115.20099999999999</c:v>
                </c:pt>
                <c:pt idx="267">
                  <c:v>-115.285</c:v>
                </c:pt>
                <c:pt idx="268">
                  <c:v>-115.12</c:v>
                </c:pt>
                <c:pt idx="269">
                  <c:v>-115.02500000000001</c:v>
                </c:pt>
                <c:pt idx="270">
                  <c:v>-114.996</c:v>
                </c:pt>
                <c:pt idx="271">
                  <c:v>-115.003</c:v>
                </c:pt>
                <c:pt idx="272">
                  <c:v>-115.03700000000001</c:v>
                </c:pt>
                <c:pt idx="273">
                  <c:v>-115.068</c:v>
                </c:pt>
                <c:pt idx="274">
                  <c:v>-115.021</c:v>
                </c:pt>
                <c:pt idx="275">
                  <c:v>-114.875</c:v>
                </c:pt>
                <c:pt idx="276">
                  <c:v>-114.73699999999999</c:v>
                </c:pt>
                <c:pt idx="277">
                  <c:v>-114.703</c:v>
                </c:pt>
                <c:pt idx="278">
                  <c:v>-114.746</c:v>
                </c:pt>
                <c:pt idx="279">
                  <c:v>-114.782</c:v>
                </c:pt>
                <c:pt idx="280">
                  <c:v>-114.773</c:v>
                </c:pt>
                <c:pt idx="281">
                  <c:v>-114.739</c:v>
                </c:pt>
                <c:pt idx="282">
                  <c:v>-114.71599999999999</c:v>
                </c:pt>
                <c:pt idx="283">
                  <c:v>-114.72</c:v>
                </c:pt>
                <c:pt idx="284">
                  <c:v>-114.669</c:v>
                </c:pt>
                <c:pt idx="285">
                  <c:v>-114.364</c:v>
                </c:pt>
                <c:pt idx="286">
                  <c:v>-113.79</c:v>
                </c:pt>
                <c:pt idx="287">
                  <c:v>-113.283</c:v>
                </c:pt>
                <c:pt idx="288">
                  <c:v>-113.098</c:v>
                </c:pt>
                <c:pt idx="289">
                  <c:v>-113.20699999999999</c:v>
                </c:pt>
                <c:pt idx="290">
                  <c:v>-113.485</c:v>
                </c:pt>
                <c:pt idx="291">
                  <c:v>-113.893</c:v>
                </c:pt>
                <c:pt idx="292">
                  <c:v>-114.33799999999999</c:v>
                </c:pt>
                <c:pt idx="293">
                  <c:v>-114.569</c:v>
                </c:pt>
                <c:pt idx="294">
                  <c:v>-114.483</c:v>
                </c:pt>
                <c:pt idx="295">
                  <c:v>-114.325</c:v>
                </c:pt>
                <c:pt idx="296">
                  <c:v>-114.315</c:v>
                </c:pt>
                <c:pt idx="297">
                  <c:v>-114.438</c:v>
                </c:pt>
                <c:pt idx="298">
                  <c:v>-114.61</c:v>
                </c:pt>
                <c:pt idx="299">
                  <c:v>-114.80200000000001</c:v>
                </c:pt>
                <c:pt idx="300">
                  <c:v>-114.95</c:v>
                </c:pt>
                <c:pt idx="301">
                  <c:v>-114.88200000000001</c:v>
                </c:pt>
                <c:pt idx="302">
                  <c:v>-114.56</c:v>
                </c:pt>
                <c:pt idx="303">
                  <c:v>-114.211</c:v>
                </c:pt>
                <c:pt idx="304">
                  <c:v>-114.015</c:v>
                </c:pt>
                <c:pt idx="305">
                  <c:v>-113.938</c:v>
                </c:pt>
                <c:pt idx="306">
                  <c:v>-113.95699999999999</c:v>
                </c:pt>
                <c:pt idx="307">
                  <c:v>-114.11799999999999</c:v>
                </c:pt>
                <c:pt idx="308">
                  <c:v>-114.363</c:v>
                </c:pt>
                <c:pt idx="309">
                  <c:v>-114.527</c:v>
                </c:pt>
                <c:pt idx="310">
                  <c:v>-114.52200000000001</c:v>
                </c:pt>
                <c:pt idx="311">
                  <c:v>-114.206</c:v>
                </c:pt>
                <c:pt idx="312">
                  <c:v>-113.105</c:v>
                </c:pt>
                <c:pt idx="313">
                  <c:v>-111.395</c:v>
                </c:pt>
                <c:pt idx="314">
                  <c:v>-110.003</c:v>
                </c:pt>
                <c:pt idx="315">
                  <c:v>-109.33</c:v>
                </c:pt>
                <c:pt idx="316">
                  <c:v>-109.31100000000001</c:v>
                </c:pt>
                <c:pt idx="317">
                  <c:v>-109.818</c:v>
                </c:pt>
                <c:pt idx="318">
                  <c:v>-110.837</c:v>
                </c:pt>
                <c:pt idx="319">
                  <c:v>-112.20099999999999</c:v>
                </c:pt>
                <c:pt idx="320">
                  <c:v>-113.333</c:v>
                </c:pt>
                <c:pt idx="321">
                  <c:v>-113.786</c:v>
                </c:pt>
                <c:pt idx="322">
                  <c:v>-113.836</c:v>
                </c:pt>
                <c:pt idx="323">
                  <c:v>-113.84099999999999</c:v>
                </c:pt>
                <c:pt idx="324">
                  <c:v>-113.812</c:v>
                </c:pt>
                <c:pt idx="325">
                  <c:v>-113.79300000000001</c:v>
                </c:pt>
                <c:pt idx="326">
                  <c:v>-113.80800000000001</c:v>
                </c:pt>
                <c:pt idx="327">
                  <c:v>-113.851</c:v>
                </c:pt>
                <c:pt idx="328">
                  <c:v>-113.89700000000001</c:v>
                </c:pt>
                <c:pt idx="329">
                  <c:v>-113.937</c:v>
                </c:pt>
                <c:pt idx="330">
                  <c:v>-113.941</c:v>
                </c:pt>
                <c:pt idx="331">
                  <c:v>-113.828</c:v>
                </c:pt>
                <c:pt idx="332">
                  <c:v>-113.587</c:v>
                </c:pt>
                <c:pt idx="333">
                  <c:v>-113.33199999999999</c:v>
                </c:pt>
                <c:pt idx="334">
                  <c:v>-113.164</c:v>
                </c:pt>
                <c:pt idx="335">
                  <c:v>-112.902</c:v>
                </c:pt>
                <c:pt idx="336">
                  <c:v>-112.246</c:v>
                </c:pt>
                <c:pt idx="337">
                  <c:v>-111.003</c:v>
                </c:pt>
                <c:pt idx="338">
                  <c:v>-109.44199999999999</c:v>
                </c:pt>
                <c:pt idx="339">
                  <c:v>-107.727</c:v>
                </c:pt>
                <c:pt idx="340">
                  <c:v>-106.01300000000001</c:v>
                </c:pt>
                <c:pt idx="341">
                  <c:v>-104.858</c:v>
                </c:pt>
                <c:pt idx="342">
                  <c:v>-104.566</c:v>
                </c:pt>
                <c:pt idx="343">
                  <c:v>-105.693</c:v>
                </c:pt>
                <c:pt idx="344">
                  <c:v>-107.254</c:v>
                </c:pt>
                <c:pt idx="345">
                  <c:v>-109.806</c:v>
                </c:pt>
                <c:pt idx="346">
                  <c:v>-112.38800000000001</c:v>
                </c:pt>
                <c:pt idx="347">
                  <c:v>-113.581</c:v>
                </c:pt>
                <c:pt idx="348">
                  <c:v>-113.837</c:v>
                </c:pt>
                <c:pt idx="349">
                  <c:v>-113.712</c:v>
                </c:pt>
                <c:pt idx="350">
                  <c:v>-113.563</c:v>
                </c:pt>
                <c:pt idx="351">
                  <c:v>-113.42100000000001</c:v>
                </c:pt>
                <c:pt idx="352">
                  <c:v>-113.315</c:v>
                </c:pt>
                <c:pt idx="353">
                  <c:v>-113.21</c:v>
                </c:pt>
                <c:pt idx="354">
                  <c:v>-113.036</c:v>
                </c:pt>
                <c:pt idx="355">
                  <c:v>-112.75700000000001</c:v>
                </c:pt>
                <c:pt idx="356">
                  <c:v>-112.443</c:v>
                </c:pt>
                <c:pt idx="357">
                  <c:v>-112.232</c:v>
                </c:pt>
                <c:pt idx="358">
                  <c:v>-112.164</c:v>
                </c:pt>
                <c:pt idx="359">
                  <c:v>-112.24</c:v>
                </c:pt>
                <c:pt idx="360">
                  <c:v>-112.48399999999999</c:v>
                </c:pt>
                <c:pt idx="361">
                  <c:v>-112.84699999999999</c:v>
                </c:pt>
                <c:pt idx="362">
                  <c:v>-113.155</c:v>
                </c:pt>
                <c:pt idx="363">
                  <c:v>-113.31399999999999</c:v>
                </c:pt>
                <c:pt idx="364">
                  <c:v>-113.354</c:v>
                </c:pt>
                <c:pt idx="365">
                  <c:v>-113.33</c:v>
                </c:pt>
                <c:pt idx="366">
                  <c:v>-113.271</c:v>
                </c:pt>
                <c:pt idx="367">
                  <c:v>-113.191</c:v>
                </c:pt>
                <c:pt idx="368">
                  <c:v>-113.114</c:v>
                </c:pt>
                <c:pt idx="369">
                  <c:v>-113.05200000000001</c:v>
                </c:pt>
                <c:pt idx="370">
                  <c:v>-112.995</c:v>
                </c:pt>
                <c:pt idx="371">
                  <c:v>-113.006</c:v>
                </c:pt>
                <c:pt idx="372">
                  <c:v>-113.026</c:v>
                </c:pt>
                <c:pt idx="373">
                  <c:v>-113.051</c:v>
                </c:pt>
                <c:pt idx="374">
                  <c:v>-113.05800000000001</c:v>
                </c:pt>
                <c:pt idx="375">
                  <c:v>-112.986</c:v>
                </c:pt>
                <c:pt idx="376">
                  <c:v>-112.822</c:v>
                </c:pt>
                <c:pt idx="377">
                  <c:v>-112.658</c:v>
                </c:pt>
                <c:pt idx="378">
                  <c:v>-112.578</c:v>
                </c:pt>
                <c:pt idx="379">
                  <c:v>-112.58499999999999</c:v>
                </c:pt>
                <c:pt idx="380">
                  <c:v>-112.65900000000001</c:v>
                </c:pt>
                <c:pt idx="381">
                  <c:v>-112.77800000000001</c:v>
                </c:pt>
                <c:pt idx="382">
                  <c:v>-112.898</c:v>
                </c:pt>
                <c:pt idx="383">
                  <c:v>-112.95399999999999</c:v>
                </c:pt>
                <c:pt idx="384">
                  <c:v>-112.895</c:v>
                </c:pt>
                <c:pt idx="385">
                  <c:v>-112.759</c:v>
                </c:pt>
                <c:pt idx="386">
                  <c:v>-112.65</c:v>
                </c:pt>
                <c:pt idx="387">
                  <c:v>-112.611</c:v>
                </c:pt>
                <c:pt idx="388">
                  <c:v>-112.624</c:v>
                </c:pt>
                <c:pt idx="389">
                  <c:v>-112.678</c:v>
                </c:pt>
                <c:pt idx="390">
                  <c:v>-112.702</c:v>
                </c:pt>
                <c:pt idx="391">
                  <c:v>-112.56100000000001</c:v>
                </c:pt>
                <c:pt idx="392">
                  <c:v>-112.17400000000001</c:v>
                </c:pt>
                <c:pt idx="393">
                  <c:v>-111.675</c:v>
                </c:pt>
                <c:pt idx="394">
                  <c:v>-111.291</c:v>
                </c:pt>
                <c:pt idx="395">
                  <c:v>-111.08799999999999</c:v>
                </c:pt>
                <c:pt idx="396">
                  <c:v>-111.065</c:v>
                </c:pt>
                <c:pt idx="397">
                  <c:v>-111.258</c:v>
                </c:pt>
                <c:pt idx="398">
                  <c:v>-111.621</c:v>
                </c:pt>
                <c:pt idx="399">
                  <c:v>-111.979</c:v>
                </c:pt>
                <c:pt idx="400">
                  <c:v>-112.24299999999999</c:v>
                </c:pt>
                <c:pt idx="401">
                  <c:v>-112.438</c:v>
                </c:pt>
                <c:pt idx="402">
                  <c:v>-112.586</c:v>
                </c:pt>
                <c:pt idx="403">
                  <c:v>-112.72</c:v>
                </c:pt>
                <c:pt idx="404">
                  <c:v>-112.855</c:v>
                </c:pt>
                <c:pt idx="405">
                  <c:v>-112.995</c:v>
                </c:pt>
                <c:pt idx="406">
                  <c:v>-113.122</c:v>
                </c:pt>
                <c:pt idx="407">
                  <c:v>-113.205</c:v>
                </c:pt>
                <c:pt idx="408">
                  <c:v>-113.20399999999999</c:v>
                </c:pt>
                <c:pt idx="409">
                  <c:v>-113.143</c:v>
                </c:pt>
                <c:pt idx="410">
                  <c:v>-113.095</c:v>
                </c:pt>
                <c:pt idx="411">
                  <c:v>-113.09099999999999</c:v>
                </c:pt>
                <c:pt idx="412">
                  <c:v>-113.11799999999999</c:v>
                </c:pt>
                <c:pt idx="413">
                  <c:v>-113.155</c:v>
                </c:pt>
                <c:pt idx="414">
                  <c:v>-113.18899999999999</c:v>
                </c:pt>
                <c:pt idx="415">
                  <c:v>-113.131</c:v>
                </c:pt>
                <c:pt idx="416">
                  <c:v>-112.887</c:v>
                </c:pt>
                <c:pt idx="417">
                  <c:v>-112.544</c:v>
                </c:pt>
                <c:pt idx="418">
                  <c:v>-112.286</c:v>
                </c:pt>
                <c:pt idx="419">
                  <c:v>-112.188</c:v>
                </c:pt>
                <c:pt idx="420">
                  <c:v>-112.221</c:v>
                </c:pt>
                <c:pt idx="421">
                  <c:v>-112.32299999999999</c:v>
                </c:pt>
                <c:pt idx="422">
                  <c:v>-112.46299999999999</c:v>
                </c:pt>
                <c:pt idx="423">
                  <c:v>-112.58799999999999</c:v>
                </c:pt>
                <c:pt idx="424">
                  <c:v>-112.542</c:v>
                </c:pt>
                <c:pt idx="425">
                  <c:v>-112.276</c:v>
                </c:pt>
                <c:pt idx="426">
                  <c:v>-111.91200000000001</c:v>
                </c:pt>
                <c:pt idx="427">
                  <c:v>-111.544</c:v>
                </c:pt>
                <c:pt idx="428">
                  <c:v>-111.211</c:v>
                </c:pt>
                <c:pt idx="429">
                  <c:v>-110.97499999999999</c:v>
                </c:pt>
                <c:pt idx="430">
                  <c:v>-110.866</c:v>
                </c:pt>
                <c:pt idx="431">
                  <c:v>-110.88500000000001</c:v>
                </c:pt>
                <c:pt idx="432">
                  <c:v>-111.065</c:v>
                </c:pt>
                <c:pt idx="433">
                  <c:v>-111.401</c:v>
                </c:pt>
                <c:pt idx="434">
                  <c:v>-111.774</c:v>
                </c:pt>
                <c:pt idx="435">
                  <c:v>-112.047</c:v>
                </c:pt>
                <c:pt idx="436">
                  <c:v>-112.012</c:v>
                </c:pt>
                <c:pt idx="437">
                  <c:v>-111.379</c:v>
                </c:pt>
                <c:pt idx="438">
                  <c:v>-109.917</c:v>
                </c:pt>
                <c:pt idx="439">
                  <c:v>-108.247</c:v>
                </c:pt>
                <c:pt idx="440">
                  <c:v>-106.99299999999999</c:v>
                </c:pt>
                <c:pt idx="441">
                  <c:v>-106.185</c:v>
                </c:pt>
                <c:pt idx="442">
                  <c:v>-105.75</c:v>
                </c:pt>
                <c:pt idx="443">
                  <c:v>-105.812</c:v>
                </c:pt>
                <c:pt idx="444">
                  <c:v>-106.39100000000001</c:v>
                </c:pt>
                <c:pt idx="445">
                  <c:v>-107.214</c:v>
                </c:pt>
                <c:pt idx="446">
                  <c:v>-108.05</c:v>
                </c:pt>
                <c:pt idx="447">
                  <c:v>-108.524</c:v>
                </c:pt>
                <c:pt idx="448">
                  <c:v>-107.84</c:v>
                </c:pt>
                <c:pt idx="449">
                  <c:v>-105.33499999999999</c:v>
                </c:pt>
                <c:pt idx="450">
                  <c:v>-102.184</c:v>
                </c:pt>
                <c:pt idx="451">
                  <c:v>-98.53</c:v>
                </c:pt>
                <c:pt idx="452">
                  <c:v>-95.045000000000002</c:v>
                </c:pt>
                <c:pt idx="453">
                  <c:v>-93.364999999999995</c:v>
                </c:pt>
                <c:pt idx="454">
                  <c:v>-93.929000000000002</c:v>
                </c:pt>
                <c:pt idx="455">
                  <c:v>-100.999</c:v>
                </c:pt>
                <c:pt idx="456">
                  <c:v>-104.07299999999999</c:v>
                </c:pt>
                <c:pt idx="457">
                  <c:v>-106.47</c:v>
                </c:pt>
                <c:pt idx="458">
                  <c:v>-107.883</c:v>
                </c:pt>
                <c:pt idx="459">
                  <c:v>-108.58799999999999</c:v>
                </c:pt>
                <c:pt idx="460">
                  <c:v>-108.67100000000001</c:v>
                </c:pt>
                <c:pt idx="461">
                  <c:v>-108.083</c:v>
                </c:pt>
                <c:pt idx="462">
                  <c:v>-106.871</c:v>
                </c:pt>
                <c:pt idx="463">
                  <c:v>-105.468</c:v>
                </c:pt>
                <c:pt idx="464">
                  <c:v>-104.122</c:v>
                </c:pt>
                <c:pt idx="465">
                  <c:v>-103.02500000000001</c:v>
                </c:pt>
                <c:pt idx="466">
                  <c:v>-102.387</c:v>
                </c:pt>
                <c:pt idx="467">
                  <c:v>-102.298</c:v>
                </c:pt>
                <c:pt idx="468">
                  <c:v>-102.73</c:v>
                </c:pt>
                <c:pt idx="469">
                  <c:v>-103.70399999999999</c:v>
                </c:pt>
                <c:pt idx="470">
                  <c:v>-105.227</c:v>
                </c:pt>
                <c:pt idx="471">
                  <c:v>-106.732</c:v>
                </c:pt>
                <c:pt idx="472">
                  <c:v>-106.97499999999999</c:v>
                </c:pt>
                <c:pt idx="473">
                  <c:v>-106.111</c:v>
                </c:pt>
                <c:pt idx="474">
                  <c:v>-105.191</c:v>
                </c:pt>
                <c:pt idx="475">
                  <c:v>-104.48699999999999</c:v>
                </c:pt>
                <c:pt idx="476">
                  <c:v>-103.98699999999999</c:v>
                </c:pt>
                <c:pt idx="477">
                  <c:v>-103.708</c:v>
                </c:pt>
                <c:pt idx="478">
                  <c:v>-103.616</c:v>
                </c:pt>
                <c:pt idx="479">
                  <c:v>-104.126</c:v>
                </c:pt>
                <c:pt idx="480">
                  <c:v>-104.721</c:v>
                </c:pt>
                <c:pt idx="481">
                  <c:v>-105.48099999999999</c:v>
                </c:pt>
                <c:pt idx="482">
                  <c:v>-106.64100000000001</c:v>
                </c:pt>
                <c:pt idx="483">
                  <c:v>-108.232</c:v>
                </c:pt>
                <c:pt idx="484">
                  <c:v>-109.61</c:v>
                </c:pt>
                <c:pt idx="485">
                  <c:v>-110.23699999999999</c:v>
                </c:pt>
                <c:pt idx="486">
                  <c:v>-110.334</c:v>
                </c:pt>
                <c:pt idx="487">
                  <c:v>-110.20699999999999</c:v>
                </c:pt>
                <c:pt idx="488">
                  <c:v>-110.05200000000001</c:v>
                </c:pt>
                <c:pt idx="489">
                  <c:v>-109.91800000000001</c:v>
                </c:pt>
                <c:pt idx="490">
                  <c:v>-109.85299999999999</c:v>
                </c:pt>
                <c:pt idx="491">
                  <c:v>-109.848</c:v>
                </c:pt>
                <c:pt idx="492">
                  <c:v>-109.86199999999999</c:v>
                </c:pt>
                <c:pt idx="493">
                  <c:v>-109.88</c:v>
                </c:pt>
                <c:pt idx="494">
                  <c:v>-109.886</c:v>
                </c:pt>
                <c:pt idx="495">
                  <c:v>-109.836</c:v>
                </c:pt>
                <c:pt idx="496">
                  <c:v>-109.72</c:v>
                </c:pt>
                <c:pt idx="497">
                  <c:v>-109.59099999999999</c:v>
                </c:pt>
                <c:pt idx="498">
                  <c:v>-109.49299999999999</c:v>
                </c:pt>
                <c:pt idx="499">
                  <c:v>-109.429</c:v>
                </c:pt>
                <c:pt idx="500">
                  <c:v>-109.354</c:v>
                </c:pt>
                <c:pt idx="501">
                  <c:v>-109.232</c:v>
                </c:pt>
                <c:pt idx="502">
                  <c:v>-109.099</c:v>
                </c:pt>
                <c:pt idx="503">
                  <c:v>-109.03</c:v>
                </c:pt>
                <c:pt idx="504">
                  <c:v>-109.06100000000001</c:v>
                </c:pt>
                <c:pt idx="505">
                  <c:v>-109.22</c:v>
                </c:pt>
                <c:pt idx="506">
                  <c:v>-109.598</c:v>
                </c:pt>
                <c:pt idx="507">
                  <c:v>-110.224</c:v>
                </c:pt>
                <c:pt idx="508">
                  <c:v>-110.432</c:v>
                </c:pt>
                <c:pt idx="509">
                  <c:v>-109.44</c:v>
                </c:pt>
                <c:pt idx="510">
                  <c:v>-107.758</c:v>
                </c:pt>
                <c:pt idx="511">
                  <c:v>-106.238</c:v>
                </c:pt>
                <c:pt idx="512">
                  <c:v>-105.056</c:v>
                </c:pt>
                <c:pt idx="513">
                  <c:v>-104.301</c:v>
                </c:pt>
                <c:pt idx="514">
                  <c:v>-104.795</c:v>
                </c:pt>
                <c:pt idx="515">
                  <c:v>-105.80800000000001</c:v>
                </c:pt>
                <c:pt idx="516">
                  <c:v>-106.95399999999999</c:v>
                </c:pt>
                <c:pt idx="517">
                  <c:v>-108.20399999999999</c:v>
                </c:pt>
                <c:pt idx="518">
                  <c:v>-109.414</c:v>
                </c:pt>
                <c:pt idx="519">
                  <c:v>-110.381</c:v>
                </c:pt>
                <c:pt idx="520">
                  <c:v>-111.10299999999999</c:v>
                </c:pt>
                <c:pt idx="521">
                  <c:v>-111.62</c:v>
                </c:pt>
                <c:pt idx="522">
                  <c:v>-111.974</c:v>
                </c:pt>
                <c:pt idx="523">
                  <c:v>-112.14100000000001</c:v>
                </c:pt>
                <c:pt idx="524">
                  <c:v>-112.229</c:v>
                </c:pt>
                <c:pt idx="525">
                  <c:v>-112.31100000000001</c:v>
                </c:pt>
                <c:pt idx="526">
                  <c:v>-112.33499999999999</c:v>
                </c:pt>
                <c:pt idx="527">
                  <c:v>-112.245</c:v>
                </c:pt>
                <c:pt idx="528">
                  <c:v>-112.036</c:v>
                </c:pt>
                <c:pt idx="529">
                  <c:v>-111.749</c:v>
                </c:pt>
                <c:pt idx="530">
                  <c:v>-111.38800000000001</c:v>
                </c:pt>
                <c:pt idx="531">
                  <c:v>-111.03100000000001</c:v>
                </c:pt>
                <c:pt idx="532">
                  <c:v>-110.834</c:v>
                </c:pt>
                <c:pt idx="533">
                  <c:v>-110.83499999999999</c:v>
                </c:pt>
                <c:pt idx="534">
                  <c:v>-110.911</c:v>
                </c:pt>
                <c:pt idx="535">
                  <c:v>-110.952</c:v>
                </c:pt>
                <c:pt idx="536">
                  <c:v>-110.956</c:v>
                </c:pt>
                <c:pt idx="537">
                  <c:v>-110.94</c:v>
                </c:pt>
                <c:pt idx="538">
                  <c:v>-110.913</c:v>
                </c:pt>
                <c:pt idx="539">
                  <c:v>-110.908</c:v>
                </c:pt>
                <c:pt idx="540">
                  <c:v>-110.97499999999999</c:v>
                </c:pt>
                <c:pt idx="541">
                  <c:v>-111.14400000000001</c:v>
                </c:pt>
                <c:pt idx="542">
                  <c:v>-111.371</c:v>
                </c:pt>
                <c:pt idx="543">
                  <c:v>-111.538</c:v>
                </c:pt>
                <c:pt idx="544">
                  <c:v>-111.596</c:v>
                </c:pt>
                <c:pt idx="545">
                  <c:v>-111.50700000000001</c:v>
                </c:pt>
                <c:pt idx="546">
                  <c:v>-111.22799999999999</c:v>
                </c:pt>
                <c:pt idx="547">
                  <c:v>-110.839</c:v>
                </c:pt>
                <c:pt idx="548">
                  <c:v>-110.511</c:v>
                </c:pt>
                <c:pt idx="549">
                  <c:v>-110.312</c:v>
                </c:pt>
                <c:pt idx="550">
                  <c:v>-110.247</c:v>
                </c:pt>
                <c:pt idx="551">
                  <c:v>-110.358</c:v>
                </c:pt>
                <c:pt idx="552">
                  <c:v>-110.64</c:v>
                </c:pt>
                <c:pt idx="553">
                  <c:v>-110.982</c:v>
                </c:pt>
                <c:pt idx="554">
                  <c:v>-111.26300000000001</c:v>
                </c:pt>
                <c:pt idx="555">
                  <c:v>-111.295</c:v>
                </c:pt>
                <c:pt idx="556">
                  <c:v>-110.79300000000001</c:v>
                </c:pt>
                <c:pt idx="557">
                  <c:v>-109.541</c:v>
                </c:pt>
                <c:pt idx="558">
                  <c:v>-108.128</c:v>
                </c:pt>
                <c:pt idx="559">
                  <c:v>-107.245</c:v>
                </c:pt>
                <c:pt idx="560">
                  <c:v>-106.94799999999999</c:v>
                </c:pt>
                <c:pt idx="561">
                  <c:v>-107.014</c:v>
                </c:pt>
                <c:pt idx="562">
                  <c:v>-107.479</c:v>
                </c:pt>
                <c:pt idx="563">
                  <c:v>-108.483</c:v>
                </c:pt>
                <c:pt idx="564">
                  <c:v>-109.669</c:v>
                </c:pt>
                <c:pt idx="565">
                  <c:v>-110.40300000000001</c:v>
                </c:pt>
                <c:pt idx="566">
                  <c:v>-110.681</c:v>
                </c:pt>
                <c:pt idx="567">
                  <c:v>-110.91500000000001</c:v>
                </c:pt>
                <c:pt idx="568">
                  <c:v>-111.262</c:v>
                </c:pt>
                <c:pt idx="569">
                  <c:v>-111.637</c:v>
                </c:pt>
                <c:pt idx="570">
                  <c:v>-111.81399999999999</c:v>
                </c:pt>
                <c:pt idx="571">
                  <c:v>-111.706</c:v>
                </c:pt>
                <c:pt idx="572">
                  <c:v>-111.462</c:v>
                </c:pt>
                <c:pt idx="573">
                  <c:v>-111.21</c:v>
                </c:pt>
                <c:pt idx="574">
                  <c:v>-110.97499999999999</c:v>
                </c:pt>
                <c:pt idx="575">
                  <c:v>-110.798</c:v>
                </c:pt>
                <c:pt idx="576">
                  <c:v>-110.7</c:v>
                </c:pt>
                <c:pt idx="577">
                  <c:v>-110.687</c:v>
                </c:pt>
                <c:pt idx="578">
                  <c:v>-110.77</c:v>
                </c:pt>
                <c:pt idx="579">
                  <c:v>-110.953</c:v>
                </c:pt>
                <c:pt idx="580">
                  <c:v>-111.206</c:v>
                </c:pt>
                <c:pt idx="581">
                  <c:v>-111.47799999999999</c:v>
                </c:pt>
                <c:pt idx="582">
                  <c:v>-111.739</c:v>
                </c:pt>
                <c:pt idx="583">
                  <c:v>-111.568</c:v>
                </c:pt>
                <c:pt idx="584">
                  <c:v>-110.568</c:v>
                </c:pt>
                <c:pt idx="585">
                  <c:v>-109.173</c:v>
                </c:pt>
                <c:pt idx="586">
                  <c:v>-108.017</c:v>
                </c:pt>
                <c:pt idx="587">
                  <c:v>-107.268</c:v>
                </c:pt>
                <c:pt idx="588">
                  <c:v>-107.23399999999999</c:v>
                </c:pt>
                <c:pt idx="589">
                  <c:v>-108.133</c:v>
                </c:pt>
                <c:pt idx="590">
                  <c:v>-109.31699999999999</c:v>
                </c:pt>
                <c:pt idx="591">
                  <c:v>-110.235</c:v>
                </c:pt>
                <c:pt idx="592">
                  <c:v>-110.77800000000001</c:v>
                </c:pt>
                <c:pt idx="593">
                  <c:v>-111.039</c:v>
                </c:pt>
                <c:pt idx="594">
                  <c:v>-111.008</c:v>
                </c:pt>
                <c:pt idx="595">
                  <c:v>-110.776</c:v>
                </c:pt>
                <c:pt idx="596">
                  <c:v>-110.474</c:v>
                </c:pt>
                <c:pt idx="597">
                  <c:v>-110.176</c:v>
                </c:pt>
                <c:pt idx="598">
                  <c:v>-109.95699999999999</c:v>
                </c:pt>
                <c:pt idx="599">
                  <c:v>-109.916</c:v>
                </c:pt>
                <c:pt idx="600">
                  <c:v>-110.048</c:v>
                </c:pt>
                <c:pt idx="601">
                  <c:v>-110.215</c:v>
                </c:pt>
                <c:pt idx="602">
                  <c:v>-110.316</c:v>
                </c:pt>
                <c:pt idx="603">
                  <c:v>-110.369</c:v>
                </c:pt>
                <c:pt idx="604">
                  <c:v>-110.43</c:v>
                </c:pt>
                <c:pt idx="605">
                  <c:v>-110.526</c:v>
                </c:pt>
                <c:pt idx="606">
                  <c:v>-110.639</c:v>
                </c:pt>
                <c:pt idx="607">
                  <c:v>-110.73399999999999</c:v>
                </c:pt>
                <c:pt idx="608">
                  <c:v>-110.795</c:v>
                </c:pt>
                <c:pt idx="609">
                  <c:v>-110.43300000000001</c:v>
                </c:pt>
                <c:pt idx="610">
                  <c:v>-109.325</c:v>
                </c:pt>
                <c:pt idx="611">
                  <c:v>-107.941</c:v>
                </c:pt>
                <c:pt idx="612">
                  <c:v>-106.89400000000001</c:v>
                </c:pt>
                <c:pt idx="613">
                  <c:v>-106.358</c:v>
                </c:pt>
                <c:pt idx="614">
                  <c:v>-106.33</c:v>
                </c:pt>
                <c:pt idx="615">
                  <c:v>-106.898</c:v>
                </c:pt>
                <c:pt idx="616">
                  <c:v>-108.09099999999999</c:v>
                </c:pt>
                <c:pt idx="617">
                  <c:v>-109.517</c:v>
                </c:pt>
                <c:pt idx="618">
                  <c:v>-110.408</c:v>
                </c:pt>
                <c:pt idx="619">
                  <c:v>-110.712</c:v>
                </c:pt>
                <c:pt idx="620">
                  <c:v>-110.873</c:v>
                </c:pt>
                <c:pt idx="621">
                  <c:v>-111.02</c:v>
                </c:pt>
                <c:pt idx="622">
                  <c:v>-111.133</c:v>
                </c:pt>
                <c:pt idx="623">
                  <c:v>-111.18600000000001</c:v>
                </c:pt>
                <c:pt idx="624">
                  <c:v>-111.157</c:v>
                </c:pt>
                <c:pt idx="625">
                  <c:v>-111.08199999999999</c:v>
                </c:pt>
                <c:pt idx="626">
                  <c:v>-111.026</c:v>
                </c:pt>
                <c:pt idx="627">
                  <c:v>-111.017</c:v>
                </c:pt>
                <c:pt idx="628">
                  <c:v>-111.06399999999999</c:v>
                </c:pt>
                <c:pt idx="629">
                  <c:v>-111.184</c:v>
                </c:pt>
                <c:pt idx="630">
                  <c:v>-111.34099999999999</c:v>
                </c:pt>
                <c:pt idx="631">
                  <c:v>-111.44499999999999</c:v>
                </c:pt>
                <c:pt idx="632">
                  <c:v>-111.447</c:v>
                </c:pt>
                <c:pt idx="633">
                  <c:v>-111.36199999999999</c:v>
                </c:pt>
                <c:pt idx="634">
                  <c:v>-111.199</c:v>
                </c:pt>
                <c:pt idx="635">
                  <c:v>-110.979</c:v>
                </c:pt>
                <c:pt idx="636">
                  <c:v>-110.791</c:v>
                </c:pt>
                <c:pt idx="637">
                  <c:v>-110.718</c:v>
                </c:pt>
                <c:pt idx="638">
                  <c:v>-110.73699999999999</c:v>
                </c:pt>
                <c:pt idx="639">
                  <c:v>-110.79</c:v>
                </c:pt>
                <c:pt idx="640">
                  <c:v>-110.871</c:v>
                </c:pt>
                <c:pt idx="641">
                  <c:v>-110.96599999999999</c:v>
                </c:pt>
                <c:pt idx="642">
                  <c:v>-111.04</c:v>
                </c:pt>
                <c:pt idx="643">
                  <c:v>-111.075</c:v>
                </c:pt>
                <c:pt idx="644">
                  <c:v>-111.08799999999999</c:v>
                </c:pt>
                <c:pt idx="645">
                  <c:v>-111.10899999999999</c:v>
                </c:pt>
                <c:pt idx="646">
                  <c:v>-111.154</c:v>
                </c:pt>
                <c:pt idx="647">
                  <c:v>-111.164</c:v>
                </c:pt>
                <c:pt idx="648">
                  <c:v>-111.07899999999999</c:v>
                </c:pt>
                <c:pt idx="649">
                  <c:v>-110.905</c:v>
                </c:pt>
                <c:pt idx="650">
                  <c:v>-110.691</c:v>
                </c:pt>
                <c:pt idx="651">
                  <c:v>-110.45</c:v>
                </c:pt>
                <c:pt idx="652">
                  <c:v>-110.22</c:v>
                </c:pt>
                <c:pt idx="653">
                  <c:v>-110.083</c:v>
                </c:pt>
                <c:pt idx="654">
                  <c:v>-110.057</c:v>
                </c:pt>
                <c:pt idx="655">
                  <c:v>-110.09399999999999</c:v>
                </c:pt>
                <c:pt idx="656">
                  <c:v>-110.151</c:v>
                </c:pt>
                <c:pt idx="657">
                  <c:v>-110.218</c:v>
                </c:pt>
                <c:pt idx="658">
                  <c:v>-110.224</c:v>
                </c:pt>
                <c:pt idx="659">
                  <c:v>-110.104</c:v>
                </c:pt>
                <c:pt idx="660">
                  <c:v>-109.92</c:v>
                </c:pt>
                <c:pt idx="661">
                  <c:v>-109.80500000000001</c:v>
                </c:pt>
                <c:pt idx="662">
                  <c:v>-109.818</c:v>
                </c:pt>
                <c:pt idx="663">
                  <c:v>-109.946</c:v>
                </c:pt>
                <c:pt idx="664">
                  <c:v>-110.181</c:v>
                </c:pt>
                <c:pt idx="665">
                  <c:v>-110.503</c:v>
                </c:pt>
                <c:pt idx="666">
                  <c:v>-110.71599999999999</c:v>
                </c:pt>
                <c:pt idx="667">
                  <c:v>-110.586</c:v>
                </c:pt>
                <c:pt idx="668">
                  <c:v>-110.22199999999999</c:v>
                </c:pt>
                <c:pt idx="669">
                  <c:v>-109.91</c:v>
                </c:pt>
                <c:pt idx="670">
                  <c:v>-109.759</c:v>
                </c:pt>
                <c:pt idx="671">
                  <c:v>-109.762</c:v>
                </c:pt>
                <c:pt idx="672">
                  <c:v>-109.94199999999999</c:v>
                </c:pt>
                <c:pt idx="673">
                  <c:v>-110.286</c:v>
                </c:pt>
                <c:pt idx="674">
                  <c:v>-110.642</c:v>
                </c:pt>
                <c:pt idx="675">
                  <c:v>-110.82599999999999</c:v>
                </c:pt>
                <c:pt idx="676">
                  <c:v>-110.85599999999999</c:v>
                </c:pt>
                <c:pt idx="677">
                  <c:v>-110.839</c:v>
                </c:pt>
                <c:pt idx="678">
                  <c:v>-110.82</c:v>
                </c:pt>
                <c:pt idx="679">
                  <c:v>-110.801</c:v>
                </c:pt>
                <c:pt idx="680">
                  <c:v>-110.78700000000001</c:v>
                </c:pt>
                <c:pt idx="681">
                  <c:v>-110.783</c:v>
                </c:pt>
                <c:pt idx="682">
                  <c:v>-110.776</c:v>
                </c:pt>
                <c:pt idx="683">
                  <c:v>-110.732</c:v>
                </c:pt>
                <c:pt idx="684">
                  <c:v>-110.642</c:v>
                </c:pt>
                <c:pt idx="685">
                  <c:v>-108.901</c:v>
                </c:pt>
                <c:pt idx="686">
                  <c:v>-105.325</c:v>
                </c:pt>
                <c:pt idx="687">
                  <c:v>-101.316</c:v>
                </c:pt>
                <c:pt idx="688">
                  <c:v>-95.864999999999995</c:v>
                </c:pt>
                <c:pt idx="689">
                  <c:v>-94.626999999999995</c:v>
                </c:pt>
                <c:pt idx="690">
                  <c:v>-94.947000000000003</c:v>
                </c:pt>
                <c:pt idx="691">
                  <c:v>-97.108999999999995</c:v>
                </c:pt>
                <c:pt idx="692">
                  <c:v>-100.762</c:v>
                </c:pt>
                <c:pt idx="693">
                  <c:v>-103.32299999999999</c:v>
                </c:pt>
                <c:pt idx="694">
                  <c:v>-103.66200000000001</c:v>
                </c:pt>
                <c:pt idx="695">
                  <c:v>-103.553</c:v>
                </c:pt>
                <c:pt idx="696">
                  <c:v>-103.499</c:v>
                </c:pt>
                <c:pt idx="697">
                  <c:v>-103.69</c:v>
                </c:pt>
                <c:pt idx="698">
                  <c:v>-104.44199999999999</c:v>
                </c:pt>
                <c:pt idx="699">
                  <c:v>-105.95</c:v>
                </c:pt>
                <c:pt idx="700">
                  <c:v>-108.036</c:v>
                </c:pt>
                <c:pt idx="701">
                  <c:v>-109.893</c:v>
                </c:pt>
                <c:pt idx="702">
                  <c:v>-110.679</c:v>
                </c:pt>
                <c:pt idx="703">
                  <c:v>-110.831</c:v>
                </c:pt>
                <c:pt idx="704">
                  <c:v>-111.09099999999999</c:v>
                </c:pt>
                <c:pt idx="705">
                  <c:v>-111.254</c:v>
                </c:pt>
                <c:pt idx="706">
                  <c:v>-110.892</c:v>
                </c:pt>
                <c:pt idx="707">
                  <c:v>-109.717</c:v>
                </c:pt>
                <c:pt idx="708">
                  <c:v>-108.163</c:v>
                </c:pt>
                <c:pt idx="709">
                  <c:v>-106.616</c:v>
                </c:pt>
                <c:pt idx="710">
                  <c:v>-105.2</c:v>
                </c:pt>
                <c:pt idx="711">
                  <c:v>-104.253</c:v>
                </c:pt>
                <c:pt idx="712">
                  <c:v>-104.012</c:v>
                </c:pt>
                <c:pt idx="713">
                  <c:v>-104.461</c:v>
                </c:pt>
                <c:pt idx="714">
                  <c:v>-105.47799999999999</c:v>
                </c:pt>
                <c:pt idx="715">
                  <c:v>-107.063</c:v>
                </c:pt>
                <c:pt idx="716">
                  <c:v>-109.06399999999999</c:v>
                </c:pt>
                <c:pt idx="717">
                  <c:v>-110.756</c:v>
                </c:pt>
                <c:pt idx="718">
                  <c:v>-111.48699999999999</c:v>
                </c:pt>
                <c:pt idx="719">
                  <c:v>-111.218</c:v>
                </c:pt>
                <c:pt idx="720">
                  <c:v>-109.113</c:v>
                </c:pt>
                <c:pt idx="721">
                  <c:v>-105.93300000000001</c:v>
                </c:pt>
                <c:pt idx="722">
                  <c:v>-103.626</c:v>
                </c:pt>
                <c:pt idx="723">
                  <c:v>-102.51900000000001</c:v>
                </c:pt>
                <c:pt idx="724">
                  <c:v>-103.077</c:v>
                </c:pt>
                <c:pt idx="725">
                  <c:v>-104.499</c:v>
                </c:pt>
                <c:pt idx="726">
                  <c:v>-106.46899999999999</c:v>
                </c:pt>
                <c:pt idx="727">
                  <c:v>-108.11</c:v>
                </c:pt>
                <c:pt idx="728">
                  <c:v>-108.57599999999999</c:v>
                </c:pt>
                <c:pt idx="729">
                  <c:v>-108.35899999999999</c:v>
                </c:pt>
                <c:pt idx="730">
                  <c:v>-108.122</c:v>
                </c:pt>
                <c:pt idx="731">
                  <c:v>-107.877</c:v>
                </c:pt>
                <c:pt idx="732">
                  <c:v>-107.64700000000001</c:v>
                </c:pt>
                <c:pt idx="733">
                  <c:v>-107.441</c:v>
                </c:pt>
                <c:pt idx="734">
                  <c:v>-107.26</c:v>
                </c:pt>
                <c:pt idx="735">
                  <c:v>-107.122</c:v>
                </c:pt>
                <c:pt idx="736">
                  <c:v>-107.01900000000001</c:v>
                </c:pt>
                <c:pt idx="737">
                  <c:v>-106.91500000000001</c:v>
                </c:pt>
                <c:pt idx="738">
                  <c:v>-106.77500000000001</c:v>
                </c:pt>
                <c:pt idx="739">
                  <c:v>-106.605</c:v>
                </c:pt>
                <c:pt idx="740">
                  <c:v>-106.428</c:v>
                </c:pt>
                <c:pt idx="741">
                  <c:v>-106.26600000000001</c:v>
                </c:pt>
                <c:pt idx="742">
                  <c:v>-106.122</c:v>
                </c:pt>
                <c:pt idx="743">
                  <c:v>-105.992</c:v>
                </c:pt>
                <c:pt idx="744">
                  <c:v>-105.879</c:v>
                </c:pt>
                <c:pt idx="745">
                  <c:v>-105.78</c:v>
                </c:pt>
                <c:pt idx="746">
                  <c:v>-105.694</c:v>
                </c:pt>
                <c:pt idx="747">
                  <c:v>-105.61799999999999</c:v>
                </c:pt>
                <c:pt idx="748">
                  <c:v>-105.496</c:v>
                </c:pt>
                <c:pt idx="749">
                  <c:v>-105.27</c:v>
                </c:pt>
                <c:pt idx="750">
                  <c:v>-105.005</c:v>
                </c:pt>
                <c:pt idx="751">
                  <c:v>-104.83</c:v>
                </c:pt>
                <c:pt idx="752">
                  <c:v>-104.801</c:v>
                </c:pt>
                <c:pt idx="753">
                  <c:v>-104.901</c:v>
                </c:pt>
                <c:pt idx="754">
                  <c:v>-105.123</c:v>
                </c:pt>
                <c:pt idx="755">
                  <c:v>-105.44199999999999</c:v>
                </c:pt>
                <c:pt idx="756">
                  <c:v>-105.711</c:v>
                </c:pt>
                <c:pt idx="757">
                  <c:v>-105.68600000000001</c:v>
                </c:pt>
                <c:pt idx="758">
                  <c:v>-105.367</c:v>
                </c:pt>
                <c:pt idx="759">
                  <c:v>-105.015</c:v>
                </c:pt>
                <c:pt idx="760">
                  <c:v>-104.79900000000001</c:v>
                </c:pt>
                <c:pt idx="761">
                  <c:v>-104.74299999999999</c:v>
                </c:pt>
                <c:pt idx="762">
                  <c:v>-104.843</c:v>
                </c:pt>
                <c:pt idx="763">
                  <c:v>-105.11499999999999</c:v>
                </c:pt>
                <c:pt idx="764">
                  <c:v>-105.51</c:v>
                </c:pt>
                <c:pt idx="765">
                  <c:v>-105.92400000000001</c:v>
                </c:pt>
                <c:pt idx="766">
                  <c:v>-106.29300000000001</c:v>
                </c:pt>
                <c:pt idx="767">
                  <c:v>-106.651</c:v>
                </c:pt>
                <c:pt idx="768">
                  <c:v>-107.044</c:v>
                </c:pt>
                <c:pt idx="769">
                  <c:v>-107.395</c:v>
                </c:pt>
                <c:pt idx="770">
                  <c:v>-107.545</c:v>
                </c:pt>
                <c:pt idx="771">
                  <c:v>-107.387</c:v>
                </c:pt>
                <c:pt idx="772">
                  <c:v>-107.03</c:v>
                </c:pt>
                <c:pt idx="773">
                  <c:v>-106.64100000000001</c:v>
                </c:pt>
                <c:pt idx="774">
                  <c:v>-106.298</c:v>
                </c:pt>
                <c:pt idx="775">
                  <c:v>-106.059</c:v>
                </c:pt>
                <c:pt idx="776">
                  <c:v>-106.01600000000001</c:v>
                </c:pt>
                <c:pt idx="777">
                  <c:v>-106.16200000000001</c:v>
                </c:pt>
                <c:pt idx="778">
                  <c:v>-106.407</c:v>
                </c:pt>
                <c:pt idx="779">
                  <c:v>-106.71299999999999</c:v>
                </c:pt>
                <c:pt idx="780">
                  <c:v>-106.992</c:v>
                </c:pt>
                <c:pt idx="781">
                  <c:v>-107.044</c:v>
                </c:pt>
                <c:pt idx="782">
                  <c:v>-106.745</c:v>
                </c:pt>
                <c:pt idx="783">
                  <c:v>-106.229</c:v>
                </c:pt>
                <c:pt idx="784">
                  <c:v>-105.68899999999999</c:v>
                </c:pt>
                <c:pt idx="785">
                  <c:v>-105.208</c:v>
                </c:pt>
                <c:pt idx="786">
                  <c:v>-104.843</c:v>
                </c:pt>
                <c:pt idx="787">
                  <c:v>-104.657</c:v>
                </c:pt>
                <c:pt idx="788">
                  <c:v>-104.6</c:v>
                </c:pt>
                <c:pt idx="789">
                  <c:v>-104.547</c:v>
                </c:pt>
                <c:pt idx="790">
                  <c:v>-104.44199999999999</c:v>
                </c:pt>
                <c:pt idx="791">
                  <c:v>-104.30800000000001</c:v>
                </c:pt>
                <c:pt idx="792">
                  <c:v>-104.18899999999999</c:v>
                </c:pt>
                <c:pt idx="793">
                  <c:v>-104.104</c:v>
                </c:pt>
                <c:pt idx="794">
                  <c:v>-103.947</c:v>
                </c:pt>
                <c:pt idx="795">
                  <c:v>-103.61799999999999</c:v>
                </c:pt>
                <c:pt idx="796">
                  <c:v>-103.205</c:v>
                </c:pt>
                <c:pt idx="797">
                  <c:v>-102.78700000000001</c:v>
                </c:pt>
                <c:pt idx="798">
                  <c:v>-102.352</c:v>
                </c:pt>
                <c:pt idx="799">
                  <c:v>-101.968</c:v>
                </c:pt>
                <c:pt idx="800">
                  <c:v>-101.77</c:v>
                </c:pt>
                <c:pt idx="801">
                  <c:v>-101.813</c:v>
                </c:pt>
                <c:pt idx="802">
                  <c:v>-101.883</c:v>
                </c:pt>
                <c:pt idx="803">
                  <c:v>-101.402</c:v>
                </c:pt>
                <c:pt idx="804">
                  <c:v>-100.29300000000001</c:v>
                </c:pt>
                <c:pt idx="805">
                  <c:v>-99.272999999999996</c:v>
                </c:pt>
                <c:pt idx="806">
                  <c:v>-98.748000000000005</c:v>
                </c:pt>
                <c:pt idx="807">
                  <c:v>-98.728999999999999</c:v>
                </c:pt>
                <c:pt idx="808">
                  <c:v>-99.188000000000002</c:v>
                </c:pt>
                <c:pt idx="809">
                  <c:v>-100.15300000000001</c:v>
                </c:pt>
                <c:pt idx="810">
                  <c:v>-101.465</c:v>
                </c:pt>
                <c:pt idx="811">
                  <c:v>-102.595</c:v>
                </c:pt>
                <c:pt idx="812">
                  <c:v>-103.127</c:v>
                </c:pt>
                <c:pt idx="813">
                  <c:v>-103.34399999999999</c:v>
                </c:pt>
                <c:pt idx="814">
                  <c:v>-103.63200000000001</c:v>
                </c:pt>
                <c:pt idx="815">
                  <c:v>-103.95399999999999</c:v>
                </c:pt>
                <c:pt idx="816">
                  <c:v>-104.29</c:v>
                </c:pt>
                <c:pt idx="817">
                  <c:v>-104.69</c:v>
                </c:pt>
                <c:pt idx="818">
                  <c:v>-105.15</c:v>
                </c:pt>
                <c:pt idx="819">
                  <c:v>-105.554</c:v>
                </c:pt>
                <c:pt idx="820">
                  <c:v>-105.85299999999999</c:v>
                </c:pt>
                <c:pt idx="821">
                  <c:v>-106.047</c:v>
                </c:pt>
                <c:pt idx="822">
                  <c:v>-106.093</c:v>
                </c:pt>
                <c:pt idx="823">
                  <c:v>-106.002</c:v>
                </c:pt>
                <c:pt idx="824">
                  <c:v>-105.863</c:v>
                </c:pt>
                <c:pt idx="825">
                  <c:v>-105.75700000000001</c:v>
                </c:pt>
                <c:pt idx="826">
                  <c:v>-105.732</c:v>
                </c:pt>
                <c:pt idx="827">
                  <c:v>-105.855</c:v>
                </c:pt>
                <c:pt idx="828">
                  <c:v>-106.17100000000001</c:v>
                </c:pt>
                <c:pt idx="829">
                  <c:v>-106.485</c:v>
                </c:pt>
                <c:pt idx="830">
                  <c:v>-106.236</c:v>
                </c:pt>
                <c:pt idx="831">
                  <c:v>-105.31100000000001</c:v>
                </c:pt>
                <c:pt idx="832">
                  <c:v>-104.398</c:v>
                </c:pt>
                <c:pt idx="833">
                  <c:v>-103.916</c:v>
                </c:pt>
                <c:pt idx="834">
                  <c:v>-103.901</c:v>
                </c:pt>
                <c:pt idx="835">
                  <c:v>-104.358</c:v>
                </c:pt>
                <c:pt idx="836">
                  <c:v>-105.24299999999999</c:v>
                </c:pt>
                <c:pt idx="837">
                  <c:v>-106.355</c:v>
                </c:pt>
                <c:pt idx="838">
                  <c:v>-107.42</c:v>
                </c:pt>
                <c:pt idx="839">
                  <c:v>-108.20099999999999</c:v>
                </c:pt>
                <c:pt idx="840">
                  <c:v>-108.56</c:v>
                </c:pt>
                <c:pt idx="841">
                  <c:v>-108.575</c:v>
                </c:pt>
                <c:pt idx="842">
                  <c:v>-108.37</c:v>
                </c:pt>
                <c:pt idx="843">
                  <c:v>-107.95</c:v>
                </c:pt>
                <c:pt idx="844">
                  <c:v>-107.318</c:v>
                </c:pt>
                <c:pt idx="845">
                  <c:v>-106.60299999999999</c:v>
                </c:pt>
                <c:pt idx="846">
                  <c:v>-106.02500000000001</c:v>
                </c:pt>
                <c:pt idx="847">
                  <c:v>-105.663</c:v>
                </c:pt>
                <c:pt idx="848">
                  <c:v>-105.505</c:v>
                </c:pt>
                <c:pt idx="849">
                  <c:v>-105.56699999999999</c:v>
                </c:pt>
                <c:pt idx="850">
                  <c:v>-105.824</c:v>
                </c:pt>
                <c:pt idx="851">
                  <c:v>-106.08199999999999</c:v>
                </c:pt>
                <c:pt idx="852">
                  <c:v>-106.11199999999999</c:v>
                </c:pt>
                <c:pt idx="853">
                  <c:v>-105.84099999999999</c:v>
                </c:pt>
                <c:pt idx="854">
                  <c:v>-105.26300000000001</c:v>
                </c:pt>
                <c:pt idx="855">
                  <c:v>-104.486</c:v>
                </c:pt>
                <c:pt idx="856">
                  <c:v>-103.652</c:v>
                </c:pt>
                <c:pt idx="857">
                  <c:v>-102.93300000000001</c:v>
                </c:pt>
                <c:pt idx="858">
                  <c:v>-102.46899999999999</c:v>
                </c:pt>
                <c:pt idx="859">
                  <c:v>-102.337</c:v>
                </c:pt>
                <c:pt idx="860">
                  <c:v>-102.614</c:v>
                </c:pt>
                <c:pt idx="861">
                  <c:v>-103.301</c:v>
                </c:pt>
                <c:pt idx="862">
                  <c:v>-103.58499999999999</c:v>
                </c:pt>
                <c:pt idx="863">
                  <c:v>-102.477</c:v>
                </c:pt>
                <c:pt idx="864">
                  <c:v>-100.67100000000001</c:v>
                </c:pt>
                <c:pt idx="865">
                  <c:v>-99.180999999999997</c:v>
                </c:pt>
                <c:pt idx="866">
                  <c:v>-98.22</c:v>
                </c:pt>
                <c:pt idx="867">
                  <c:v>-97.769000000000005</c:v>
                </c:pt>
                <c:pt idx="868">
                  <c:v>-97.899000000000001</c:v>
                </c:pt>
                <c:pt idx="869">
                  <c:v>-98.593999999999994</c:v>
                </c:pt>
                <c:pt idx="870">
                  <c:v>-99.57</c:v>
                </c:pt>
                <c:pt idx="871">
                  <c:v>-100.437</c:v>
                </c:pt>
                <c:pt idx="872">
                  <c:v>-101.206</c:v>
                </c:pt>
                <c:pt idx="873">
                  <c:v>-103.04900000000001</c:v>
                </c:pt>
                <c:pt idx="874">
                  <c:v>-104.22799999999999</c:v>
                </c:pt>
                <c:pt idx="875">
                  <c:v>-105.521</c:v>
                </c:pt>
                <c:pt idx="876">
                  <c:v>-106.92100000000001</c:v>
                </c:pt>
                <c:pt idx="877">
                  <c:v>-108.376</c:v>
                </c:pt>
                <c:pt idx="878">
                  <c:v>-109.492</c:v>
                </c:pt>
                <c:pt idx="879">
                  <c:v>-109.736</c:v>
                </c:pt>
                <c:pt idx="880">
                  <c:v>-109.58</c:v>
                </c:pt>
                <c:pt idx="881">
                  <c:v>-109.54600000000001</c:v>
                </c:pt>
                <c:pt idx="882">
                  <c:v>-109.59699999999999</c:v>
                </c:pt>
                <c:pt idx="883">
                  <c:v>-109.63</c:v>
                </c:pt>
                <c:pt idx="884">
                  <c:v>-109.596</c:v>
                </c:pt>
                <c:pt idx="885">
                  <c:v>-109.536</c:v>
                </c:pt>
                <c:pt idx="886">
                  <c:v>-109.538</c:v>
                </c:pt>
                <c:pt idx="887">
                  <c:v>-109.633</c:v>
                </c:pt>
                <c:pt idx="888">
                  <c:v>-109.8</c:v>
                </c:pt>
                <c:pt idx="889">
                  <c:v>-110.027</c:v>
                </c:pt>
                <c:pt idx="890">
                  <c:v>-110.276</c:v>
                </c:pt>
                <c:pt idx="891">
                  <c:v>-110.453</c:v>
                </c:pt>
                <c:pt idx="892">
                  <c:v>-110.5</c:v>
                </c:pt>
                <c:pt idx="893">
                  <c:v>-110.462</c:v>
                </c:pt>
                <c:pt idx="894">
                  <c:v>-110.414</c:v>
                </c:pt>
                <c:pt idx="895">
                  <c:v>-110.392</c:v>
                </c:pt>
                <c:pt idx="896">
                  <c:v>-110.373</c:v>
                </c:pt>
                <c:pt idx="897">
                  <c:v>-110.32299999999999</c:v>
                </c:pt>
                <c:pt idx="898">
                  <c:v>-110.23699999999999</c:v>
                </c:pt>
                <c:pt idx="899">
                  <c:v>-110.172</c:v>
                </c:pt>
                <c:pt idx="900">
                  <c:v>-110.188</c:v>
                </c:pt>
                <c:pt idx="901">
                  <c:v>-110.26</c:v>
                </c:pt>
                <c:pt idx="902">
                  <c:v>-110.31699999999999</c:v>
                </c:pt>
                <c:pt idx="903">
                  <c:v>-110.327</c:v>
                </c:pt>
                <c:pt idx="904">
                  <c:v>-110.26300000000001</c:v>
                </c:pt>
                <c:pt idx="905">
                  <c:v>-110.036</c:v>
                </c:pt>
                <c:pt idx="906">
                  <c:v>-109.648</c:v>
                </c:pt>
                <c:pt idx="907">
                  <c:v>-109.301</c:v>
                </c:pt>
                <c:pt idx="908">
                  <c:v>-109.16800000000001</c:v>
                </c:pt>
                <c:pt idx="909">
                  <c:v>-109.17400000000001</c:v>
                </c:pt>
                <c:pt idx="910">
                  <c:v>-109.13200000000001</c:v>
                </c:pt>
                <c:pt idx="911">
                  <c:v>-108.953</c:v>
                </c:pt>
                <c:pt idx="912">
                  <c:v>-108.619</c:v>
                </c:pt>
                <c:pt idx="913">
                  <c:v>-108.035</c:v>
                </c:pt>
                <c:pt idx="914">
                  <c:v>-107.24</c:v>
                </c:pt>
                <c:pt idx="915">
                  <c:v>-106.52</c:v>
                </c:pt>
                <c:pt idx="916">
                  <c:v>-106.01600000000001</c:v>
                </c:pt>
                <c:pt idx="917">
                  <c:v>-105.63800000000001</c:v>
                </c:pt>
                <c:pt idx="918">
                  <c:v>-105.40900000000001</c:v>
                </c:pt>
                <c:pt idx="919">
                  <c:v>-105.45699999999999</c:v>
                </c:pt>
                <c:pt idx="920">
                  <c:v>-105.83</c:v>
                </c:pt>
                <c:pt idx="921">
                  <c:v>-106.53</c:v>
                </c:pt>
                <c:pt idx="922">
                  <c:v>-108.86799999999999</c:v>
                </c:pt>
                <c:pt idx="923">
                  <c:v>-109.82299999999999</c:v>
                </c:pt>
                <c:pt idx="924">
                  <c:v>-110.101</c:v>
                </c:pt>
                <c:pt idx="925">
                  <c:v>-110.023</c:v>
                </c:pt>
                <c:pt idx="926">
                  <c:v>-109.949</c:v>
                </c:pt>
                <c:pt idx="927">
                  <c:v>-109.88500000000001</c:v>
                </c:pt>
                <c:pt idx="928">
                  <c:v>-109.839</c:v>
                </c:pt>
                <c:pt idx="929">
                  <c:v>-109.816</c:v>
                </c:pt>
                <c:pt idx="930">
                  <c:v>-109.682</c:v>
                </c:pt>
                <c:pt idx="931">
                  <c:v>-109.06100000000001</c:v>
                </c:pt>
                <c:pt idx="932">
                  <c:v>-107.96299999999999</c:v>
                </c:pt>
                <c:pt idx="933">
                  <c:v>-107.063</c:v>
                </c:pt>
                <c:pt idx="934">
                  <c:v>-106.84099999999999</c:v>
                </c:pt>
                <c:pt idx="935">
                  <c:v>-107.22499999999999</c:v>
                </c:pt>
                <c:pt idx="936">
                  <c:v>-107.855</c:v>
                </c:pt>
                <c:pt idx="937">
                  <c:v>-108.483</c:v>
                </c:pt>
                <c:pt idx="938">
                  <c:v>-109.011</c:v>
                </c:pt>
                <c:pt idx="939">
                  <c:v>-109.258</c:v>
                </c:pt>
                <c:pt idx="940">
                  <c:v>-109.086</c:v>
                </c:pt>
                <c:pt idx="941">
                  <c:v>-108.70099999999999</c:v>
                </c:pt>
                <c:pt idx="942">
                  <c:v>-108.452</c:v>
                </c:pt>
                <c:pt idx="943">
                  <c:v>-108.45699999999999</c:v>
                </c:pt>
                <c:pt idx="944">
                  <c:v>-108.63500000000001</c:v>
                </c:pt>
                <c:pt idx="945">
                  <c:v>-108.93600000000001</c:v>
                </c:pt>
                <c:pt idx="946">
                  <c:v>-109.319</c:v>
                </c:pt>
                <c:pt idx="947">
                  <c:v>-109.652</c:v>
                </c:pt>
                <c:pt idx="948">
                  <c:v>-109.858</c:v>
                </c:pt>
                <c:pt idx="949">
                  <c:v>-109.982</c:v>
                </c:pt>
                <c:pt idx="950">
                  <c:v>-110.101</c:v>
                </c:pt>
                <c:pt idx="951">
                  <c:v>-110.256</c:v>
                </c:pt>
                <c:pt idx="952">
                  <c:v>-110.31100000000001</c:v>
                </c:pt>
                <c:pt idx="953">
                  <c:v>-110.116</c:v>
                </c:pt>
                <c:pt idx="954">
                  <c:v>-109.76300000000001</c:v>
                </c:pt>
                <c:pt idx="955">
                  <c:v>-109.45399999999999</c:v>
                </c:pt>
                <c:pt idx="956">
                  <c:v>-109.26</c:v>
                </c:pt>
                <c:pt idx="957">
                  <c:v>-109.185</c:v>
                </c:pt>
                <c:pt idx="958">
                  <c:v>-109.241</c:v>
                </c:pt>
                <c:pt idx="959">
                  <c:v>-109.43300000000001</c:v>
                </c:pt>
                <c:pt idx="960">
                  <c:v>-109.69799999999999</c:v>
                </c:pt>
                <c:pt idx="961">
                  <c:v>-109.893</c:v>
                </c:pt>
                <c:pt idx="962">
                  <c:v>-109.949</c:v>
                </c:pt>
                <c:pt idx="963">
                  <c:v>-109.893</c:v>
                </c:pt>
                <c:pt idx="964">
                  <c:v>-109.74299999999999</c:v>
                </c:pt>
                <c:pt idx="965">
                  <c:v>-109.47</c:v>
                </c:pt>
                <c:pt idx="966">
                  <c:v>-109.06699999999999</c:v>
                </c:pt>
                <c:pt idx="967">
                  <c:v>-108.514</c:v>
                </c:pt>
                <c:pt idx="968">
                  <c:v>-107.89400000000001</c:v>
                </c:pt>
                <c:pt idx="969">
                  <c:v>-107.333</c:v>
                </c:pt>
                <c:pt idx="970">
                  <c:v>-106.869</c:v>
                </c:pt>
                <c:pt idx="971">
                  <c:v>-106.44199999999999</c:v>
                </c:pt>
                <c:pt idx="972">
                  <c:v>-106.018</c:v>
                </c:pt>
                <c:pt idx="973">
                  <c:v>-105.63800000000001</c:v>
                </c:pt>
                <c:pt idx="974">
                  <c:v>-105.306</c:v>
                </c:pt>
                <c:pt idx="975">
                  <c:v>-104.998</c:v>
                </c:pt>
                <c:pt idx="976">
                  <c:v>-104.762</c:v>
                </c:pt>
                <c:pt idx="977">
                  <c:v>-104.699</c:v>
                </c:pt>
                <c:pt idx="978">
                  <c:v>-104.851</c:v>
                </c:pt>
                <c:pt idx="979">
                  <c:v>-105.18</c:v>
                </c:pt>
                <c:pt idx="980">
                  <c:v>-105.63200000000001</c:v>
                </c:pt>
                <c:pt idx="981">
                  <c:v>-106.15900000000001</c:v>
                </c:pt>
                <c:pt idx="982">
                  <c:v>-106.658</c:v>
                </c:pt>
                <c:pt idx="983">
                  <c:v>-106.996</c:v>
                </c:pt>
                <c:pt idx="984">
                  <c:v>-107.191</c:v>
                </c:pt>
                <c:pt idx="985">
                  <c:v>-107.37</c:v>
                </c:pt>
                <c:pt idx="986">
                  <c:v>-107.587</c:v>
                </c:pt>
                <c:pt idx="987">
                  <c:v>-107.83499999999999</c:v>
                </c:pt>
                <c:pt idx="988">
                  <c:v>-108.107</c:v>
                </c:pt>
                <c:pt idx="989">
                  <c:v>-108.39700000000001</c:v>
                </c:pt>
                <c:pt idx="990">
                  <c:v>-108.66500000000001</c:v>
                </c:pt>
                <c:pt idx="991">
                  <c:v>-108.86199999999999</c:v>
                </c:pt>
                <c:pt idx="992">
                  <c:v>-109.006</c:v>
                </c:pt>
                <c:pt idx="993">
                  <c:v>-109.161</c:v>
                </c:pt>
                <c:pt idx="994">
                  <c:v>-109.336</c:v>
                </c:pt>
                <c:pt idx="995">
                  <c:v>-109.503</c:v>
                </c:pt>
                <c:pt idx="996">
                  <c:v>-109.628</c:v>
                </c:pt>
                <c:pt idx="997">
                  <c:v>-109.684</c:v>
                </c:pt>
                <c:pt idx="998">
                  <c:v>-109.66500000000001</c:v>
                </c:pt>
                <c:pt idx="999">
                  <c:v>-109.593</c:v>
                </c:pt>
                <c:pt idx="1000">
                  <c:v>-109.491</c:v>
                </c:pt>
                <c:pt idx="1001">
                  <c:v>-109.44</c:v>
                </c:pt>
                <c:pt idx="1002">
                  <c:v>-109.529</c:v>
                </c:pt>
                <c:pt idx="1003">
                  <c:v>-109.73099999999999</c:v>
                </c:pt>
                <c:pt idx="1004">
                  <c:v>-109.943</c:v>
                </c:pt>
                <c:pt idx="1005">
                  <c:v>-110.12</c:v>
                </c:pt>
                <c:pt idx="1006">
                  <c:v>-110.255</c:v>
                </c:pt>
                <c:pt idx="1007">
                  <c:v>-110.316</c:v>
                </c:pt>
                <c:pt idx="1008">
                  <c:v>-110.303</c:v>
                </c:pt>
                <c:pt idx="1009">
                  <c:v>-110.301</c:v>
                </c:pt>
                <c:pt idx="1010">
                  <c:v>-110.39700000000001</c:v>
                </c:pt>
                <c:pt idx="1011">
                  <c:v>-110.59</c:v>
                </c:pt>
                <c:pt idx="1012">
                  <c:v>-110.84099999999999</c:v>
                </c:pt>
                <c:pt idx="1013">
                  <c:v>-111.10899999999999</c:v>
                </c:pt>
                <c:pt idx="1014">
                  <c:v>-111.355</c:v>
                </c:pt>
                <c:pt idx="1015">
                  <c:v>-111.53100000000001</c:v>
                </c:pt>
                <c:pt idx="1016">
                  <c:v>-111.59699999999999</c:v>
                </c:pt>
                <c:pt idx="1017">
                  <c:v>-111.562</c:v>
                </c:pt>
                <c:pt idx="1018">
                  <c:v>-111.498</c:v>
                </c:pt>
                <c:pt idx="1019">
                  <c:v>-111.444</c:v>
                </c:pt>
                <c:pt idx="1020">
                  <c:v>-111.434</c:v>
                </c:pt>
                <c:pt idx="1021">
                  <c:v>-111.505</c:v>
                </c:pt>
                <c:pt idx="1022">
                  <c:v>-111.33499999999999</c:v>
                </c:pt>
                <c:pt idx="1023">
                  <c:v>-110.358</c:v>
                </c:pt>
                <c:pt idx="1024">
                  <c:v>-108.157</c:v>
                </c:pt>
                <c:pt idx="1025">
                  <c:v>-105.82899999999999</c:v>
                </c:pt>
                <c:pt idx="1026">
                  <c:v>-104.151</c:v>
                </c:pt>
                <c:pt idx="1027">
                  <c:v>-103.04900000000001</c:v>
                </c:pt>
                <c:pt idx="1028">
                  <c:v>-102.80200000000001</c:v>
                </c:pt>
                <c:pt idx="1029">
                  <c:v>-103.913</c:v>
                </c:pt>
                <c:pt idx="1030">
                  <c:v>-106.535</c:v>
                </c:pt>
                <c:pt idx="1031">
                  <c:v>-109.56100000000001</c:v>
                </c:pt>
                <c:pt idx="1032">
                  <c:v>-111.024</c:v>
                </c:pt>
                <c:pt idx="1033">
                  <c:v>-111.428</c:v>
                </c:pt>
                <c:pt idx="1034">
                  <c:v>-111.363</c:v>
                </c:pt>
                <c:pt idx="1035">
                  <c:v>-111.229</c:v>
                </c:pt>
                <c:pt idx="1036">
                  <c:v>-111.077</c:v>
                </c:pt>
                <c:pt idx="1037">
                  <c:v>-111.012</c:v>
                </c:pt>
                <c:pt idx="1038">
                  <c:v>-111.069</c:v>
                </c:pt>
                <c:pt idx="1039">
                  <c:v>-111.149</c:v>
                </c:pt>
                <c:pt idx="1040">
                  <c:v>-111.157</c:v>
                </c:pt>
                <c:pt idx="1041">
                  <c:v>-111.1</c:v>
                </c:pt>
                <c:pt idx="1042">
                  <c:v>-111.024</c:v>
                </c:pt>
                <c:pt idx="1043">
                  <c:v>-110.94499999999999</c:v>
                </c:pt>
                <c:pt idx="1044">
                  <c:v>-110.88500000000001</c:v>
                </c:pt>
                <c:pt idx="1045">
                  <c:v>-110.90300000000001</c:v>
                </c:pt>
                <c:pt idx="1046">
                  <c:v>-111.014</c:v>
                </c:pt>
                <c:pt idx="1047">
                  <c:v>-111.179</c:v>
                </c:pt>
                <c:pt idx="1048">
                  <c:v>-111.363</c:v>
                </c:pt>
                <c:pt idx="1049">
                  <c:v>-111.551</c:v>
                </c:pt>
                <c:pt idx="1050">
                  <c:v>-111.705</c:v>
                </c:pt>
                <c:pt idx="1051">
                  <c:v>-111.80200000000001</c:v>
                </c:pt>
                <c:pt idx="1052">
                  <c:v>-111.83</c:v>
                </c:pt>
                <c:pt idx="1053">
                  <c:v>-111.762</c:v>
                </c:pt>
                <c:pt idx="1054">
                  <c:v>-111.58499999999999</c:v>
                </c:pt>
                <c:pt idx="1055">
                  <c:v>-111.387</c:v>
                </c:pt>
                <c:pt idx="1056">
                  <c:v>-111.34</c:v>
                </c:pt>
                <c:pt idx="1057">
                  <c:v>-111.496</c:v>
                </c:pt>
                <c:pt idx="1058">
                  <c:v>-111.72199999999999</c:v>
                </c:pt>
                <c:pt idx="1059">
                  <c:v>-111.878</c:v>
                </c:pt>
                <c:pt idx="1060">
                  <c:v>-111.949</c:v>
                </c:pt>
                <c:pt idx="1061">
                  <c:v>-111.94199999999999</c:v>
                </c:pt>
                <c:pt idx="1062">
                  <c:v>-111.85</c:v>
                </c:pt>
                <c:pt idx="1063">
                  <c:v>-111.69499999999999</c:v>
                </c:pt>
                <c:pt idx="1064">
                  <c:v>-111.512</c:v>
                </c:pt>
                <c:pt idx="1065">
                  <c:v>-111.32299999999999</c:v>
                </c:pt>
                <c:pt idx="1066">
                  <c:v>-111.11199999999999</c:v>
                </c:pt>
                <c:pt idx="1067">
                  <c:v>-110.864</c:v>
                </c:pt>
                <c:pt idx="1068">
                  <c:v>-110.614</c:v>
                </c:pt>
                <c:pt idx="1069">
                  <c:v>-110.42700000000001</c:v>
                </c:pt>
                <c:pt idx="1070">
                  <c:v>-110.336</c:v>
                </c:pt>
                <c:pt idx="1071">
                  <c:v>-110.289</c:v>
                </c:pt>
                <c:pt idx="1072">
                  <c:v>-110.178</c:v>
                </c:pt>
                <c:pt idx="1073">
                  <c:v>-109.965</c:v>
                </c:pt>
                <c:pt idx="1074">
                  <c:v>-109.783</c:v>
                </c:pt>
                <c:pt idx="1075">
                  <c:v>-109.79</c:v>
                </c:pt>
                <c:pt idx="1076">
                  <c:v>-109.98699999999999</c:v>
                </c:pt>
                <c:pt idx="1077">
                  <c:v>-109.875</c:v>
                </c:pt>
                <c:pt idx="1078">
                  <c:v>-108.99299999999999</c:v>
                </c:pt>
                <c:pt idx="1079">
                  <c:v>-107.768</c:v>
                </c:pt>
                <c:pt idx="1080">
                  <c:v>-106.831</c:v>
                </c:pt>
                <c:pt idx="1081">
                  <c:v>-106.36499999999999</c:v>
                </c:pt>
                <c:pt idx="1082">
                  <c:v>-106.43600000000001</c:v>
                </c:pt>
                <c:pt idx="1083">
                  <c:v>-109.989</c:v>
                </c:pt>
                <c:pt idx="1084">
                  <c:v>-109.816</c:v>
                </c:pt>
                <c:pt idx="1085">
                  <c:v>-109.45</c:v>
                </c:pt>
                <c:pt idx="1086">
                  <c:v>-108.8</c:v>
                </c:pt>
                <c:pt idx="1087">
                  <c:v>-108.13</c:v>
                </c:pt>
                <c:pt idx="1088">
                  <c:v>-107.854</c:v>
                </c:pt>
                <c:pt idx="1089">
                  <c:v>-108.056</c:v>
                </c:pt>
                <c:pt idx="1090">
                  <c:v>-108.48</c:v>
                </c:pt>
                <c:pt idx="1091">
                  <c:v>-109.004</c:v>
                </c:pt>
                <c:pt idx="1092">
                  <c:v>-109.752</c:v>
                </c:pt>
                <c:pt idx="1093">
                  <c:v>-110.64100000000001</c:v>
                </c:pt>
                <c:pt idx="1094">
                  <c:v>-111.247</c:v>
                </c:pt>
                <c:pt idx="1095">
                  <c:v>-111.175</c:v>
                </c:pt>
                <c:pt idx="1096">
                  <c:v>-110.55500000000001</c:v>
                </c:pt>
                <c:pt idx="1097">
                  <c:v>-109.765</c:v>
                </c:pt>
                <c:pt idx="1098">
                  <c:v>-109.12</c:v>
                </c:pt>
                <c:pt idx="1099">
                  <c:v>-108.77800000000001</c:v>
                </c:pt>
                <c:pt idx="1100">
                  <c:v>-108.711</c:v>
                </c:pt>
                <c:pt idx="1101">
                  <c:v>-108.827</c:v>
                </c:pt>
                <c:pt idx="1102">
                  <c:v>-109.15600000000001</c:v>
                </c:pt>
                <c:pt idx="1103">
                  <c:v>-109.78400000000001</c:v>
                </c:pt>
                <c:pt idx="1104">
                  <c:v>-110.548</c:v>
                </c:pt>
                <c:pt idx="1105">
                  <c:v>-110.992</c:v>
                </c:pt>
                <c:pt idx="1106">
                  <c:v>-110.89700000000001</c:v>
                </c:pt>
                <c:pt idx="1107">
                  <c:v>-110.56100000000001</c:v>
                </c:pt>
                <c:pt idx="1108">
                  <c:v>-110.193</c:v>
                </c:pt>
                <c:pt idx="1109">
                  <c:v>-109.791</c:v>
                </c:pt>
                <c:pt idx="1110">
                  <c:v>-109.42</c:v>
                </c:pt>
                <c:pt idx="1111">
                  <c:v>-109.13</c:v>
                </c:pt>
                <c:pt idx="1112">
                  <c:v>-108.902</c:v>
                </c:pt>
                <c:pt idx="1113">
                  <c:v>-108.703</c:v>
                </c:pt>
                <c:pt idx="1114">
                  <c:v>-108.53100000000001</c:v>
                </c:pt>
                <c:pt idx="1115">
                  <c:v>-108.431</c:v>
                </c:pt>
                <c:pt idx="1116">
                  <c:v>-108.441</c:v>
                </c:pt>
                <c:pt idx="1117">
                  <c:v>-108.536</c:v>
                </c:pt>
                <c:pt idx="1118">
                  <c:v>-108.71299999999999</c:v>
                </c:pt>
                <c:pt idx="1119">
                  <c:v>-109.099</c:v>
                </c:pt>
                <c:pt idx="1120">
                  <c:v>-109.765</c:v>
                </c:pt>
                <c:pt idx="1121">
                  <c:v>-110.54</c:v>
                </c:pt>
                <c:pt idx="1122">
                  <c:v>-111.209</c:v>
                </c:pt>
                <c:pt idx="1123">
                  <c:v>-111.795</c:v>
                </c:pt>
                <c:pt idx="1124">
                  <c:v>-112.387</c:v>
                </c:pt>
                <c:pt idx="1125">
                  <c:v>-112.806</c:v>
                </c:pt>
                <c:pt idx="1126">
                  <c:v>-112.777</c:v>
                </c:pt>
                <c:pt idx="1127">
                  <c:v>-112.396</c:v>
                </c:pt>
                <c:pt idx="1128">
                  <c:v>-112.006</c:v>
                </c:pt>
                <c:pt idx="1129">
                  <c:v>-111.733</c:v>
                </c:pt>
                <c:pt idx="1130">
                  <c:v>-111.529</c:v>
                </c:pt>
                <c:pt idx="1131">
                  <c:v>-111.399</c:v>
                </c:pt>
                <c:pt idx="1132">
                  <c:v>-111.414</c:v>
                </c:pt>
                <c:pt idx="1133">
                  <c:v>-111.61199999999999</c:v>
                </c:pt>
                <c:pt idx="1134">
                  <c:v>-111.925</c:v>
                </c:pt>
                <c:pt idx="1135">
                  <c:v>-112.26</c:v>
                </c:pt>
                <c:pt idx="1136">
                  <c:v>-112.616</c:v>
                </c:pt>
                <c:pt idx="1137">
                  <c:v>-113.023</c:v>
                </c:pt>
                <c:pt idx="1138">
                  <c:v>-113.223</c:v>
                </c:pt>
                <c:pt idx="1139">
                  <c:v>-112.774</c:v>
                </c:pt>
                <c:pt idx="1140">
                  <c:v>-111.762</c:v>
                </c:pt>
                <c:pt idx="1141">
                  <c:v>-110.596</c:v>
                </c:pt>
                <c:pt idx="1142">
                  <c:v>-109.608</c:v>
                </c:pt>
                <c:pt idx="1143">
                  <c:v>-108.998</c:v>
                </c:pt>
                <c:pt idx="1144">
                  <c:v>-108.73699999999999</c:v>
                </c:pt>
                <c:pt idx="1145">
                  <c:v>-108.768</c:v>
                </c:pt>
                <c:pt idx="1146">
                  <c:v>-109.185</c:v>
                </c:pt>
                <c:pt idx="1147">
                  <c:v>-110.1</c:v>
                </c:pt>
                <c:pt idx="1148">
                  <c:v>-111.331</c:v>
                </c:pt>
                <c:pt idx="1149">
                  <c:v>-112.31</c:v>
                </c:pt>
                <c:pt idx="1150">
                  <c:v>-112.643</c:v>
                </c:pt>
                <c:pt idx="1151">
                  <c:v>-112.627</c:v>
                </c:pt>
                <c:pt idx="1152">
                  <c:v>-112.548</c:v>
                </c:pt>
                <c:pt idx="1153">
                  <c:v>-112.227</c:v>
                </c:pt>
                <c:pt idx="1154">
                  <c:v>-111.649</c:v>
                </c:pt>
                <c:pt idx="1155">
                  <c:v>-111.125</c:v>
                </c:pt>
                <c:pt idx="1156">
                  <c:v>-110.899</c:v>
                </c:pt>
                <c:pt idx="1157">
                  <c:v>-110.91500000000001</c:v>
                </c:pt>
                <c:pt idx="1158">
                  <c:v>-111.07899999999999</c:v>
                </c:pt>
                <c:pt idx="1159">
                  <c:v>-111.432</c:v>
                </c:pt>
                <c:pt idx="1160">
                  <c:v>-111.971</c:v>
                </c:pt>
                <c:pt idx="1161">
                  <c:v>-112.572</c:v>
                </c:pt>
                <c:pt idx="1162">
                  <c:v>-113.11199999999999</c:v>
                </c:pt>
                <c:pt idx="1163">
                  <c:v>-113.517</c:v>
                </c:pt>
                <c:pt idx="1164">
                  <c:v>-113.8</c:v>
                </c:pt>
                <c:pt idx="1165">
                  <c:v>-114.03400000000001</c:v>
                </c:pt>
                <c:pt idx="1166">
                  <c:v>-114.176</c:v>
                </c:pt>
                <c:pt idx="1167">
                  <c:v>-114.175</c:v>
                </c:pt>
                <c:pt idx="1168">
                  <c:v>-114.10899999999999</c:v>
                </c:pt>
                <c:pt idx="1169">
                  <c:v>-114.045</c:v>
                </c:pt>
                <c:pt idx="1170">
                  <c:v>-113.976</c:v>
                </c:pt>
                <c:pt idx="1171">
                  <c:v>-113.9</c:v>
                </c:pt>
                <c:pt idx="1172">
                  <c:v>-113.836</c:v>
                </c:pt>
                <c:pt idx="1173">
                  <c:v>-113.812</c:v>
                </c:pt>
                <c:pt idx="1174">
                  <c:v>-113.822</c:v>
                </c:pt>
                <c:pt idx="1175">
                  <c:v>-113.827</c:v>
                </c:pt>
                <c:pt idx="1176">
                  <c:v>-113.785</c:v>
                </c:pt>
                <c:pt idx="1177">
                  <c:v>-113.693</c:v>
                </c:pt>
                <c:pt idx="1178">
                  <c:v>-113.577</c:v>
                </c:pt>
                <c:pt idx="1179">
                  <c:v>-113.43899999999999</c:v>
                </c:pt>
                <c:pt idx="1180">
                  <c:v>-113.25</c:v>
                </c:pt>
                <c:pt idx="1181">
                  <c:v>-112.973</c:v>
                </c:pt>
                <c:pt idx="1182">
                  <c:v>-112.629</c:v>
                </c:pt>
                <c:pt idx="1183">
                  <c:v>-112.306</c:v>
                </c:pt>
                <c:pt idx="1184">
                  <c:v>-112.053</c:v>
                </c:pt>
                <c:pt idx="1185">
                  <c:v>-111.837</c:v>
                </c:pt>
                <c:pt idx="1186">
                  <c:v>-111.724</c:v>
                </c:pt>
                <c:pt idx="1187">
                  <c:v>-111.84099999999999</c:v>
                </c:pt>
                <c:pt idx="1188">
                  <c:v>-112.137</c:v>
                </c:pt>
                <c:pt idx="1189">
                  <c:v>-112.459</c:v>
                </c:pt>
                <c:pt idx="1190">
                  <c:v>-112.777</c:v>
                </c:pt>
                <c:pt idx="1191">
                  <c:v>-113.136</c:v>
                </c:pt>
                <c:pt idx="1192">
                  <c:v>-113.378</c:v>
                </c:pt>
                <c:pt idx="1193">
                  <c:v>-113.18</c:v>
                </c:pt>
                <c:pt idx="1194">
                  <c:v>-112.465</c:v>
                </c:pt>
                <c:pt idx="1195">
                  <c:v>-111.50700000000001</c:v>
                </c:pt>
                <c:pt idx="1196">
                  <c:v>-110.691</c:v>
                </c:pt>
                <c:pt idx="1197">
                  <c:v>-110.264</c:v>
                </c:pt>
                <c:pt idx="1198">
                  <c:v>-110.19199999999999</c:v>
                </c:pt>
                <c:pt idx="1199">
                  <c:v>-110.375</c:v>
                </c:pt>
                <c:pt idx="1200">
                  <c:v>-110.879</c:v>
                </c:pt>
                <c:pt idx="1201">
                  <c:v>-111.748</c:v>
                </c:pt>
                <c:pt idx="1202">
                  <c:v>-112.795</c:v>
                </c:pt>
                <c:pt idx="1203">
                  <c:v>-113.676</c:v>
                </c:pt>
                <c:pt idx="1204">
                  <c:v>-114.04600000000001</c:v>
                </c:pt>
                <c:pt idx="1205">
                  <c:v>-113.917</c:v>
                </c:pt>
                <c:pt idx="1206">
                  <c:v>-113.687</c:v>
                </c:pt>
                <c:pt idx="1207">
                  <c:v>-113.556</c:v>
                </c:pt>
                <c:pt idx="1208">
                  <c:v>-113.492</c:v>
                </c:pt>
                <c:pt idx="1209">
                  <c:v>-113.485</c:v>
                </c:pt>
                <c:pt idx="1210">
                  <c:v>-113.56100000000001</c:v>
                </c:pt>
                <c:pt idx="1211">
                  <c:v>-113.729</c:v>
                </c:pt>
                <c:pt idx="1212">
                  <c:v>-113.943</c:v>
                </c:pt>
                <c:pt idx="1213">
                  <c:v>-114.13</c:v>
                </c:pt>
                <c:pt idx="1214">
                  <c:v>-114.22799999999999</c:v>
                </c:pt>
                <c:pt idx="1215">
                  <c:v>-114.23099999999999</c:v>
                </c:pt>
                <c:pt idx="1216">
                  <c:v>-114.167</c:v>
                </c:pt>
                <c:pt idx="1217">
                  <c:v>-114.02</c:v>
                </c:pt>
                <c:pt idx="1218">
                  <c:v>-113.791</c:v>
                </c:pt>
                <c:pt idx="1219">
                  <c:v>-113.532</c:v>
                </c:pt>
                <c:pt idx="1220">
                  <c:v>-113.306</c:v>
                </c:pt>
                <c:pt idx="1221">
                  <c:v>-113.167</c:v>
                </c:pt>
                <c:pt idx="1222">
                  <c:v>-113.113</c:v>
                </c:pt>
                <c:pt idx="1223">
                  <c:v>-113.117</c:v>
                </c:pt>
                <c:pt idx="1224">
                  <c:v>-113.17700000000001</c:v>
                </c:pt>
                <c:pt idx="1225">
                  <c:v>-113.31100000000001</c:v>
                </c:pt>
                <c:pt idx="1226">
                  <c:v>-113.47</c:v>
                </c:pt>
                <c:pt idx="1227">
                  <c:v>-113.56</c:v>
                </c:pt>
                <c:pt idx="1228">
                  <c:v>-113.54600000000001</c:v>
                </c:pt>
                <c:pt idx="1229">
                  <c:v>-113.48399999999999</c:v>
                </c:pt>
                <c:pt idx="1230">
                  <c:v>-113.41200000000001</c:v>
                </c:pt>
                <c:pt idx="1231">
                  <c:v>-113.28700000000001</c:v>
                </c:pt>
                <c:pt idx="1232">
                  <c:v>-113.1</c:v>
                </c:pt>
                <c:pt idx="1233">
                  <c:v>-112.88200000000001</c:v>
                </c:pt>
                <c:pt idx="1234">
                  <c:v>-112.64400000000001</c:v>
                </c:pt>
                <c:pt idx="1235">
                  <c:v>-112.374</c:v>
                </c:pt>
                <c:pt idx="1236">
                  <c:v>-112.08499999999999</c:v>
                </c:pt>
                <c:pt idx="1237">
                  <c:v>-111.18300000000001</c:v>
                </c:pt>
                <c:pt idx="1238">
                  <c:v>-109.375</c:v>
                </c:pt>
                <c:pt idx="1239">
                  <c:v>-107.40600000000001</c:v>
                </c:pt>
                <c:pt idx="1240">
                  <c:v>-105.959</c:v>
                </c:pt>
                <c:pt idx="1241">
                  <c:v>-105.169</c:v>
                </c:pt>
                <c:pt idx="1242">
                  <c:v>-104.81399999999999</c:v>
                </c:pt>
                <c:pt idx="1243">
                  <c:v>-104.774</c:v>
                </c:pt>
                <c:pt idx="1244">
                  <c:v>-105.202</c:v>
                </c:pt>
                <c:pt idx="1245">
                  <c:v>-106.185</c:v>
                </c:pt>
                <c:pt idx="1246">
                  <c:v>-107.453</c:v>
                </c:pt>
                <c:pt idx="1247">
                  <c:v>-108.708</c:v>
                </c:pt>
                <c:pt idx="1248">
                  <c:v>-110.006</c:v>
                </c:pt>
                <c:pt idx="1249">
                  <c:v>-111.473</c:v>
                </c:pt>
                <c:pt idx="1250">
                  <c:v>-112.959</c:v>
                </c:pt>
                <c:pt idx="1251">
                  <c:v>-113.92700000000001</c:v>
                </c:pt>
                <c:pt idx="1252">
                  <c:v>-114.30800000000001</c:v>
                </c:pt>
                <c:pt idx="1253">
                  <c:v>-114.54900000000001</c:v>
                </c:pt>
                <c:pt idx="1254">
                  <c:v>-114.77</c:v>
                </c:pt>
                <c:pt idx="1255">
                  <c:v>-114.91500000000001</c:v>
                </c:pt>
                <c:pt idx="1256">
                  <c:v>-114.977</c:v>
                </c:pt>
                <c:pt idx="1257">
                  <c:v>-115.04600000000001</c:v>
                </c:pt>
                <c:pt idx="1258">
                  <c:v>-115.226</c:v>
                </c:pt>
                <c:pt idx="1259">
                  <c:v>-115.56</c:v>
                </c:pt>
                <c:pt idx="1260">
                  <c:v>-115.97499999999999</c:v>
                </c:pt>
                <c:pt idx="1261">
                  <c:v>-116.28</c:v>
                </c:pt>
                <c:pt idx="1262">
                  <c:v>-116.379</c:v>
                </c:pt>
                <c:pt idx="1263">
                  <c:v>-116.378</c:v>
                </c:pt>
                <c:pt idx="1264">
                  <c:v>-116.342</c:v>
                </c:pt>
                <c:pt idx="1265">
                  <c:v>-116.233</c:v>
                </c:pt>
                <c:pt idx="1266">
                  <c:v>-116.083</c:v>
                </c:pt>
                <c:pt idx="1267">
                  <c:v>-115.96299999999999</c:v>
                </c:pt>
                <c:pt idx="1268">
                  <c:v>-115.90900000000001</c:v>
                </c:pt>
                <c:pt idx="1269">
                  <c:v>-115.904</c:v>
                </c:pt>
                <c:pt idx="1270">
                  <c:v>-115.916</c:v>
                </c:pt>
                <c:pt idx="1271">
                  <c:v>-115.92400000000001</c:v>
                </c:pt>
                <c:pt idx="1272">
                  <c:v>-115.923</c:v>
                </c:pt>
                <c:pt idx="1273">
                  <c:v>-115.917</c:v>
                </c:pt>
                <c:pt idx="1274">
                  <c:v>-115.914</c:v>
                </c:pt>
                <c:pt idx="1275">
                  <c:v>-115.926</c:v>
                </c:pt>
                <c:pt idx="1276">
                  <c:v>-115.956</c:v>
                </c:pt>
                <c:pt idx="1277">
                  <c:v>-116.004</c:v>
                </c:pt>
                <c:pt idx="1278">
                  <c:v>-116.062</c:v>
                </c:pt>
                <c:pt idx="1279">
                  <c:v>-116.124</c:v>
                </c:pt>
                <c:pt idx="1280">
                  <c:v>-116.187</c:v>
                </c:pt>
                <c:pt idx="1281">
                  <c:v>-116.227</c:v>
                </c:pt>
                <c:pt idx="1282">
                  <c:v>-116.217</c:v>
                </c:pt>
                <c:pt idx="1283">
                  <c:v>-116.16800000000001</c:v>
                </c:pt>
                <c:pt idx="1284">
                  <c:v>-116.114</c:v>
                </c:pt>
                <c:pt idx="1285">
                  <c:v>-116.068</c:v>
                </c:pt>
                <c:pt idx="1286">
                  <c:v>-116.023</c:v>
                </c:pt>
                <c:pt idx="1287">
                  <c:v>-115.974</c:v>
                </c:pt>
                <c:pt idx="1288">
                  <c:v>-115.922</c:v>
                </c:pt>
                <c:pt idx="1289">
                  <c:v>-115.878</c:v>
                </c:pt>
                <c:pt idx="1290">
                  <c:v>-115.846</c:v>
                </c:pt>
                <c:pt idx="1291">
                  <c:v>-115.81699999999999</c:v>
                </c:pt>
                <c:pt idx="1292">
                  <c:v>-115.771</c:v>
                </c:pt>
                <c:pt idx="1293">
                  <c:v>-115.703</c:v>
                </c:pt>
                <c:pt idx="1294">
                  <c:v>-115.584</c:v>
                </c:pt>
                <c:pt idx="1295">
                  <c:v>-115.357</c:v>
                </c:pt>
                <c:pt idx="1296">
                  <c:v>-115.023</c:v>
                </c:pt>
                <c:pt idx="1297">
                  <c:v>-114.648</c:v>
                </c:pt>
                <c:pt idx="1298">
                  <c:v>-114.28100000000001</c:v>
                </c:pt>
                <c:pt idx="1299">
                  <c:v>-113.959</c:v>
                </c:pt>
                <c:pt idx="1300">
                  <c:v>-113.71599999999999</c:v>
                </c:pt>
                <c:pt idx="1301">
                  <c:v>-113.56399999999999</c:v>
                </c:pt>
                <c:pt idx="1302">
                  <c:v>-113.506</c:v>
                </c:pt>
                <c:pt idx="1303">
                  <c:v>-113.52</c:v>
                </c:pt>
                <c:pt idx="1304">
                  <c:v>-113.557</c:v>
                </c:pt>
                <c:pt idx="1305">
                  <c:v>-113.574</c:v>
                </c:pt>
                <c:pt idx="1306">
                  <c:v>-113.56100000000001</c:v>
                </c:pt>
                <c:pt idx="1307">
                  <c:v>-113.526</c:v>
                </c:pt>
                <c:pt idx="1308">
                  <c:v>-113.514</c:v>
                </c:pt>
                <c:pt idx="1309">
                  <c:v>-113.596</c:v>
                </c:pt>
                <c:pt idx="1310">
                  <c:v>-113.78700000000001</c:v>
                </c:pt>
                <c:pt idx="1311">
                  <c:v>-114.01900000000001</c:v>
                </c:pt>
                <c:pt idx="1312">
                  <c:v>-114.241</c:v>
                </c:pt>
                <c:pt idx="1313">
                  <c:v>-114.465</c:v>
                </c:pt>
                <c:pt idx="1314">
                  <c:v>-114.7</c:v>
                </c:pt>
                <c:pt idx="1315">
                  <c:v>-114.86</c:v>
                </c:pt>
                <c:pt idx="1316">
                  <c:v>-114.84099999999999</c:v>
                </c:pt>
                <c:pt idx="1317">
                  <c:v>-114.68</c:v>
                </c:pt>
                <c:pt idx="1318">
                  <c:v>-114.505</c:v>
                </c:pt>
                <c:pt idx="1319">
                  <c:v>-114.357</c:v>
                </c:pt>
                <c:pt idx="1320">
                  <c:v>-114.197</c:v>
                </c:pt>
                <c:pt idx="1321">
                  <c:v>-114.077</c:v>
                </c:pt>
                <c:pt idx="1322">
                  <c:v>-114.126</c:v>
                </c:pt>
                <c:pt idx="1323">
                  <c:v>-114.379</c:v>
                </c:pt>
                <c:pt idx="1324">
                  <c:v>-114.721</c:v>
                </c:pt>
                <c:pt idx="1325">
                  <c:v>-115.099</c:v>
                </c:pt>
                <c:pt idx="1326">
                  <c:v>-115.64700000000001</c:v>
                </c:pt>
                <c:pt idx="1327">
                  <c:v>-116.449</c:v>
                </c:pt>
                <c:pt idx="1328">
                  <c:v>-117.31100000000001</c:v>
                </c:pt>
                <c:pt idx="1329">
                  <c:v>-117.92100000000001</c:v>
                </c:pt>
                <c:pt idx="1330">
                  <c:v>-118.28700000000001</c:v>
                </c:pt>
                <c:pt idx="1331">
                  <c:v>-118.608</c:v>
                </c:pt>
                <c:pt idx="1332">
                  <c:v>-118.911</c:v>
                </c:pt>
                <c:pt idx="1333">
                  <c:v>-119.127</c:v>
                </c:pt>
                <c:pt idx="1334">
                  <c:v>-119.236</c:v>
                </c:pt>
                <c:pt idx="1335">
                  <c:v>-119.348</c:v>
                </c:pt>
                <c:pt idx="1336">
                  <c:v>-119.58799999999999</c:v>
                </c:pt>
                <c:pt idx="1337">
                  <c:v>-120.014</c:v>
                </c:pt>
                <c:pt idx="1338">
                  <c:v>-120.624</c:v>
                </c:pt>
                <c:pt idx="1339">
                  <c:v>-121.349</c:v>
                </c:pt>
                <c:pt idx="1340">
                  <c:v>-122.089</c:v>
                </c:pt>
                <c:pt idx="1341">
                  <c:v>-122.80200000000001</c:v>
                </c:pt>
                <c:pt idx="1342">
                  <c:v>-123.35</c:v>
                </c:pt>
                <c:pt idx="1343">
                  <c:v>-123.291</c:v>
                </c:pt>
                <c:pt idx="1344">
                  <c:v>-122.587</c:v>
                </c:pt>
                <c:pt idx="1345">
                  <c:v>-121.79300000000001</c:v>
                </c:pt>
                <c:pt idx="1346">
                  <c:v>-121.208</c:v>
                </c:pt>
                <c:pt idx="1347">
                  <c:v>-120.754</c:v>
                </c:pt>
                <c:pt idx="1348">
                  <c:v>-120.259</c:v>
                </c:pt>
                <c:pt idx="1349">
                  <c:v>-119.694</c:v>
                </c:pt>
                <c:pt idx="1350">
                  <c:v>-119.16800000000001</c:v>
                </c:pt>
                <c:pt idx="1351">
                  <c:v>-118.746</c:v>
                </c:pt>
                <c:pt idx="1352">
                  <c:v>-118.435</c:v>
                </c:pt>
                <c:pt idx="1353">
                  <c:v>-118.271</c:v>
                </c:pt>
                <c:pt idx="1354">
                  <c:v>-118.253</c:v>
                </c:pt>
                <c:pt idx="1355">
                  <c:v>-118.334</c:v>
                </c:pt>
                <c:pt idx="1356">
                  <c:v>-118.518</c:v>
                </c:pt>
                <c:pt idx="1357">
                  <c:v>-118.80200000000001</c:v>
                </c:pt>
                <c:pt idx="1358">
                  <c:v>-119.124</c:v>
                </c:pt>
                <c:pt idx="1359">
                  <c:v>-119.322</c:v>
                </c:pt>
                <c:pt idx="1360">
                  <c:v>-119.22</c:v>
                </c:pt>
                <c:pt idx="1361">
                  <c:v>-118.89700000000001</c:v>
                </c:pt>
                <c:pt idx="1362">
                  <c:v>-118.596</c:v>
                </c:pt>
                <c:pt idx="1363">
                  <c:v>-118.416</c:v>
                </c:pt>
                <c:pt idx="1364">
                  <c:v>-118.318</c:v>
                </c:pt>
                <c:pt idx="1365">
                  <c:v>-118.276</c:v>
                </c:pt>
                <c:pt idx="1366">
                  <c:v>-118.31</c:v>
                </c:pt>
                <c:pt idx="1367">
                  <c:v>-118.435</c:v>
                </c:pt>
                <c:pt idx="1368">
                  <c:v>-118.611</c:v>
                </c:pt>
                <c:pt idx="1369">
                  <c:v>-118.77</c:v>
                </c:pt>
                <c:pt idx="1370">
                  <c:v>-118.85299999999999</c:v>
                </c:pt>
                <c:pt idx="1371">
                  <c:v>-118.858</c:v>
                </c:pt>
                <c:pt idx="1372">
                  <c:v>-118.804</c:v>
                </c:pt>
                <c:pt idx="1373">
                  <c:v>-118.678</c:v>
                </c:pt>
                <c:pt idx="1374">
                  <c:v>-118.479</c:v>
                </c:pt>
                <c:pt idx="1375">
                  <c:v>-118.253</c:v>
                </c:pt>
                <c:pt idx="1376">
                  <c:v>-118.05200000000001</c:v>
                </c:pt>
                <c:pt idx="1377">
                  <c:v>-117.92</c:v>
                </c:pt>
                <c:pt idx="1378">
                  <c:v>-117.85899999999999</c:v>
                </c:pt>
                <c:pt idx="1379">
                  <c:v>-117.863</c:v>
                </c:pt>
                <c:pt idx="1380">
                  <c:v>-117.955</c:v>
                </c:pt>
                <c:pt idx="1381">
                  <c:v>-118.134</c:v>
                </c:pt>
                <c:pt idx="1382">
                  <c:v>-118.354</c:v>
                </c:pt>
                <c:pt idx="1383">
                  <c:v>-118.566</c:v>
                </c:pt>
                <c:pt idx="1384">
                  <c:v>-118.724</c:v>
                </c:pt>
                <c:pt idx="1385">
                  <c:v>-118.81100000000001</c:v>
                </c:pt>
                <c:pt idx="1386">
                  <c:v>-118.857</c:v>
                </c:pt>
                <c:pt idx="1387">
                  <c:v>-118.871</c:v>
                </c:pt>
                <c:pt idx="1388">
                  <c:v>-118.85</c:v>
                </c:pt>
                <c:pt idx="1389">
                  <c:v>-118.748</c:v>
                </c:pt>
                <c:pt idx="1390">
                  <c:v>-118.468</c:v>
                </c:pt>
                <c:pt idx="1391">
                  <c:v>-118.01900000000001</c:v>
                </c:pt>
                <c:pt idx="1392">
                  <c:v>-117.512</c:v>
                </c:pt>
                <c:pt idx="1393">
                  <c:v>-116.414</c:v>
                </c:pt>
                <c:pt idx="1394">
                  <c:v>-114.51900000000001</c:v>
                </c:pt>
                <c:pt idx="1395">
                  <c:v>-111.387</c:v>
                </c:pt>
                <c:pt idx="1396">
                  <c:v>-111.449</c:v>
                </c:pt>
                <c:pt idx="1397">
                  <c:v>-112.746</c:v>
                </c:pt>
                <c:pt idx="1398">
                  <c:v>-114.907</c:v>
                </c:pt>
                <c:pt idx="1399">
                  <c:v>-116.971</c:v>
                </c:pt>
                <c:pt idx="1400">
                  <c:v>-118.105</c:v>
                </c:pt>
                <c:pt idx="1401">
                  <c:v>-118.548</c:v>
                </c:pt>
                <c:pt idx="1402">
                  <c:v>-118.93600000000001</c:v>
                </c:pt>
                <c:pt idx="1403">
                  <c:v>-119.16200000000001</c:v>
                </c:pt>
                <c:pt idx="1404">
                  <c:v>-119.217</c:v>
                </c:pt>
                <c:pt idx="1405">
                  <c:v>-119.212</c:v>
                </c:pt>
                <c:pt idx="1406">
                  <c:v>-119.22199999999999</c:v>
                </c:pt>
                <c:pt idx="1407">
                  <c:v>-119.247</c:v>
                </c:pt>
                <c:pt idx="1408">
                  <c:v>-119.277</c:v>
                </c:pt>
                <c:pt idx="1409">
                  <c:v>-119.337</c:v>
                </c:pt>
                <c:pt idx="1410">
                  <c:v>-119.462</c:v>
                </c:pt>
                <c:pt idx="1411">
                  <c:v>-119.624</c:v>
                </c:pt>
                <c:pt idx="1412">
                  <c:v>-119.747</c:v>
                </c:pt>
                <c:pt idx="1413">
                  <c:v>-119.782</c:v>
                </c:pt>
                <c:pt idx="1414">
                  <c:v>-119.739</c:v>
                </c:pt>
                <c:pt idx="1415">
                  <c:v>-119.608</c:v>
                </c:pt>
                <c:pt idx="1416">
                  <c:v>-119.355</c:v>
                </c:pt>
                <c:pt idx="1417">
                  <c:v>-118.998</c:v>
                </c:pt>
                <c:pt idx="1418">
                  <c:v>-118.608</c:v>
                </c:pt>
                <c:pt idx="1419">
                  <c:v>-118.27200000000001</c:v>
                </c:pt>
                <c:pt idx="1420">
                  <c:v>-118.06100000000001</c:v>
                </c:pt>
                <c:pt idx="1421">
                  <c:v>-117.964</c:v>
                </c:pt>
                <c:pt idx="1422">
                  <c:v>-117.943</c:v>
                </c:pt>
                <c:pt idx="1423">
                  <c:v>-118.003</c:v>
                </c:pt>
                <c:pt idx="1424">
                  <c:v>-118.14400000000001</c:v>
                </c:pt>
                <c:pt idx="1425">
                  <c:v>-118.273</c:v>
                </c:pt>
                <c:pt idx="1426">
                  <c:v>-118.26600000000001</c:v>
                </c:pt>
                <c:pt idx="1427">
                  <c:v>-118.08499999999999</c:v>
                </c:pt>
                <c:pt idx="1428">
                  <c:v>-117.80200000000001</c:v>
                </c:pt>
                <c:pt idx="1429">
                  <c:v>-117.496</c:v>
                </c:pt>
                <c:pt idx="1430">
                  <c:v>-117.187</c:v>
                </c:pt>
                <c:pt idx="1431">
                  <c:v>-116.82599999999999</c:v>
                </c:pt>
                <c:pt idx="1432">
                  <c:v>-116.444</c:v>
                </c:pt>
                <c:pt idx="1433">
                  <c:v>-116.188</c:v>
                </c:pt>
                <c:pt idx="1434">
                  <c:v>-116.114</c:v>
                </c:pt>
                <c:pt idx="1435">
                  <c:v>-116.122</c:v>
                </c:pt>
                <c:pt idx="1436">
                  <c:v>-116.21</c:v>
                </c:pt>
                <c:pt idx="1437">
                  <c:v>-116.47499999999999</c:v>
                </c:pt>
                <c:pt idx="1438">
                  <c:v>-116.863</c:v>
                </c:pt>
                <c:pt idx="1439">
                  <c:v>-117.259</c:v>
                </c:pt>
                <c:pt idx="1440">
                  <c:v>-117.69</c:v>
                </c:pt>
                <c:pt idx="1441">
                  <c:v>-118.214</c:v>
                </c:pt>
                <c:pt idx="1442">
                  <c:v>-118.834</c:v>
                </c:pt>
                <c:pt idx="1443">
                  <c:v>-119.562</c:v>
                </c:pt>
                <c:pt idx="1444">
                  <c:v>-120.301</c:v>
                </c:pt>
                <c:pt idx="1445">
                  <c:v>-120.91</c:v>
                </c:pt>
                <c:pt idx="1446">
                  <c:v>-121.32599999999999</c:v>
                </c:pt>
                <c:pt idx="1447">
                  <c:v>-121.465</c:v>
                </c:pt>
                <c:pt idx="1448">
                  <c:v>-121.28</c:v>
                </c:pt>
                <c:pt idx="1449">
                  <c:v>-120.97199999999999</c:v>
                </c:pt>
                <c:pt idx="1450">
                  <c:v>-120.759</c:v>
                </c:pt>
                <c:pt idx="1451">
                  <c:v>-120.687</c:v>
                </c:pt>
                <c:pt idx="1452">
                  <c:v>-120.679</c:v>
                </c:pt>
                <c:pt idx="1453">
                  <c:v>-120.702</c:v>
                </c:pt>
                <c:pt idx="1454">
                  <c:v>-120.792</c:v>
                </c:pt>
                <c:pt idx="1455">
                  <c:v>-120.92700000000001</c:v>
                </c:pt>
                <c:pt idx="1456">
                  <c:v>-121.044</c:v>
                </c:pt>
                <c:pt idx="1457">
                  <c:v>-121.123</c:v>
                </c:pt>
                <c:pt idx="1458">
                  <c:v>-121.178</c:v>
                </c:pt>
                <c:pt idx="1459">
                  <c:v>-121.179</c:v>
                </c:pt>
                <c:pt idx="1460">
                  <c:v>-121.05800000000001</c:v>
                </c:pt>
                <c:pt idx="1461">
                  <c:v>-120.806</c:v>
                </c:pt>
                <c:pt idx="1462">
                  <c:v>-120.497</c:v>
                </c:pt>
                <c:pt idx="1463">
                  <c:v>-120.227</c:v>
                </c:pt>
                <c:pt idx="1464">
                  <c:v>-120.062</c:v>
                </c:pt>
                <c:pt idx="1465">
                  <c:v>-119.996</c:v>
                </c:pt>
                <c:pt idx="1466">
                  <c:v>-120.00700000000001</c:v>
                </c:pt>
                <c:pt idx="1467">
                  <c:v>-120.12</c:v>
                </c:pt>
                <c:pt idx="1468">
                  <c:v>-120.336</c:v>
                </c:pt>
                <c:pt idx="1469">
                  <c:v>-120.593</c:v>
                </c:pt>
                <c:pt idx="1470">
                  <c:v>-120.718</c:v>
                </c:pt>
                <c:pt idx="1471">
                  <c:v>-120.538</c:v>
                </c:pt>
                <c:pt idx="1472">
                  <c:v>-120.151</c:v>
                </c:pt>
                <c:pt idx="1473">
                  <c:v>-119.831</c:v>
                </c:pt>
                <c:pt idx="1474">
                  <c:v>-119.71299999999999</c:v>
                </c:pt>
                <c:pt idx="1475">
                  <c:v>-119.765</c:v>
                </c:pt>
                <c:pt idx="1476">
                  <c:v>-119.962</c:v>
                </c:pt>
                <c:pt idx="1477">
                  <c:v>-120.333</c:v>
                </c:pt>
                <c:pt idx="1478">
                  <c:v>-120.867</c:v>
                </c:pt>
                <c:pt idx="1479">
                  <c:v>-121.467</c:v>
                </c:pt>
                <c:pt idx="1480">
                  <c:v>-121.992</c:v>
                </c:pt>
                <c:pt idx="1481">
                  <c:v>-122.288</c:v>
                </c:pt>
                <c:pt idx="1482">
                  <c:v>-122.33799999999999</c:v>
                </c:pt>
                <c:pt idx="1483">
                  <c:v>-122.313</c:v>
                </c:pt>
                <c:pt idx="1484">
                  <c:v>-122.343</c:v>
                </c:pt>
                <c:pt idx="1485">
                  <c:v>-122.42400000000001</c:v>
                </c:pt>
                <c:pt idx="1486">
                  <c:v>-122.523</c:v>
                </c:pt>
                <c:pt idx="1487">
                  <c:v>-122.63200000000001</c:v>
                </c:pt>
                <c:pt idx="1488">
                  <c:v>-122.755</c:v>
                </c:pt>
                <c:pt idx="1489">
                  <c:v>-122.874</c:v>
                </c:pt>
                <c:pt idx="1490">
                  <c:v>-122.968</c:v>
                </c:pt>
                <c:pt idx="1491">
                  <c:v>-123.04300000000001</c:v>
                </c:pt>
                <c:pt idx="1492">
                  <c:v>-123.11799999999999</c:v>
                </c:pt>
                <c:pt idx="1493">
                  <c:v>-123.18600000000001</c:v>
                </c:pt>
                <c:pt idx="1494">
                  <c:v>-123.205</c:v>
                </c:pt>
                <c:pt idx="1495">
                  <c:v>-123.16</c:v>
                </c:pt>
                <c:pt idx="1496">
                  <c:v>-123.08799999999999</c:v>
                </c:pt>
                <c:pt idx="1497">
                  <c:v>-122.995</c:v>
                </c:pt>
                <c:pt idx="1498">
                  <c:v>-122.815</c:v>
                </c:pt>
                <c:pt idx="1499">
                  <c:v>-122.53400000000001</c:v>
                </c:pt>
                <c:pt idx="1500">
                  <c:v>-122.255</c:v>
                </c:pt>
                <c:pt idx="1501">
                  <c:v>-122.06100000000001</c:v>
                </c:pt>
                <c:pt idx="1502">
                  <c:v>-121.931</c:v>
                </c:pt>
                <c:pt idx="1503">
                  <c:v>-121.771</c:v>
                </c:pt>
                <c:pt idx="1504">
                  <c:v>-121.523</c:v>
                </c:pt>
                <c:pt idx="1505">
                  <c:v>-121.21899999999999</c:v>
                </c:pt>
                <c:pt idx="1506">
                  <c:v>-120.919</c:v>
                </c:pt>
                <c:pt idx="1507">
                  <c:v>-120.66800000000001</c:v>
                </c:pt>
                <c:pt idx="1508">
                  <c:v>-120.501</c:v>
                </c:pt>
                <c:pt idx="1509">
                  <c:v>-120.407</c:v>
                </c:pt>
                <c:pt idx="1510">
                  <c:v>-120.35</c:v>
                </c:pt>
                <c:pt idx="1511">
                  <c:v>-120.34</c:v>
                </c:pt>
                <c:pt idx="1512">
                  <c:v>-120.39100000000001</c:v>
                </c:pt>
                <c:pt idx="1513">
                  <c:v>-120.468</c:v>
                </c:pt>
                <c:pt idx="1514">
                  <c:v>-120.494</c:v>
                </c:pt>
                <c:pt idx="1515">
                  <c:v>-120.337</c:v>
                </c:pt>
                <c:pt idx="1516">
                  <c:v>-119.98099999999999</c:v>
                </c:pt>
                <c:pt idx="1517">
                  <c:v>-119.586</c:v>
                </c:pt>
                <c:pt idx="1518">
                  <c:v>-119.252</c:v>
                </c:pt>
                <c:pt idx="1519">
                  <c:v>-118.94799999999999</c:v>
                </c:pt>
                <c:pt idx="1520">
                  <c:v>-118.60599999999999</c:v>
                </c:pt>
                <c:pt idx="1521">
                  <c:v>-118.22199999999999</c:v>
                </c:pt>
                <c:pt idx="1522">
                  <c:v>-117.87</c:v>
                </c:pt>
                <c:pt idx="1523">
                  <c:v>-117.59399999999999</c:v>
                </c:pt>
                <c:pt idx="1524">
                  <c:v>-117.461</c:v>
                </c:pt>
                <c:pt idx="1525">
                  <c:v>-117.589</c:v>
                </c:pt>
                <c:pt idx="1526">
                  <c:v>-118.042</c:v>
                </c:pt>
                <c:pt idx="1527">
                  <c:v>-118.831</c:v>
                </c:pt>
                <c:pt idx="1528">
                  <c:v>-119.994</c:v>
                </c:pt>
                <c:pt idx="1529">
                  <c:v>-121.49299999999999</c:v>
                </c:pt>
                <c:pt idx="1530">
                  <c:v>-123.123</c:v>
                </c:pt>
                <c:pt idx="1531">
                  <c:v>-124.589</c:v>
                </c:pt>
                <c:pt idx="1532">
                  <c:v>-125.446</c:v>
                </c:pt>
                <c:pt idx="1533">
                  <c:v>-125.59099999999999</c:v>
                </c:pt>
                <c:pt idx="1534">
                  <c:v>-125.471</c:v>
                </c:pt>
                <c:pt idx="1535">
                  <c:v>-125.331</c:v>
                </c:pt>
                <c:pt idx="1536">
                  <c:v>-125.157</c:v>
                </c:pt>
                <c:pt idx="1537">
                  <c:v>-124.93</c:v>
                </c:pt>
                <c:pt idx="1538">
                  <c:v>-124.63</c:v>
                </c:pt>
                <c:pt idx="1539">
                  <c:v>-124.306</c:v>
                </c:pt>
                <c:pt idx="1540">
                  <c:v>-124.01300000000001</c:v>
                </c:pt>
                <c:pt idx="1541">
                  <c:v>-123.785</c:v>
                </c:pt>
                <c:pt idx="1542">
                  <c:v>-123.66500000000001</c:v>
                </c:pt>
                <c:pt idx="1543">
                  <c:v>-123.651</c:v>
                </c:pt>
                <c:pt idx="1544">
                  <c:v>-123.73099999999999</c:v>
                </c:pt>
                <c:pt idx="1545">
                  <c:v>-123.955</c:v>
                </c:pt>
                <c:pt idx="1546">
                  <c:v>-124.33199999999999</c:v>
                </c:pt>
                <c:pt idx="1547">
                  <c:v>-124.774</c:v>
                </c:pt>
                <c:pt idx="1548">
                  <c:v>-125.193</c:v>
                </c:pt>
                <c:pt idx="1549">
                  <c:v>-125.53</c:v>
                </c:pt>
                <c:pt idx="1550">
                  <c:v>-125.751</c:v>
                </c:pt>
                <c:pt idx="1551">
                  <c:v>-125.928</c:v>
                </c:pt>
                <c:pt idx="1552">
                  <c:v>-126.17100000000001</c:v>
                </c:pt>
                <c:pt idx="1553">
                  <c:v>-126.504</c:v>
                </c:pt>
                <c:pt idx="1554">
                  <c:v>-126.904</c:v>
                </c:pt>
                <c:pt idx="1555">
                  <c:v>-127.34699999999999</c:v>
                </c:pt>
                <c:pt idx="1556">
                  <c:v>-127.758</c:v>
                </c:pt>
                <c:pt idx="1557">
                  <c:v>-128.06800000000001</c:v>
                </c:pt>
                <c:pt idx="1558">
                  <c:v>-128.214</c:v>
                </c:pt>
                <c:pt idx="1559">
                  <c:v>-127.979</c:v>
                </c:pt>
                <c:pt idx="1560">
                  <c:v>-127.34399999999999</c:v>
                </c:pt>
                <c:pt idx="1561">
                  <c:v>-126.67</c:v>
                </c:pt>
                <c:pt idx="1562">
                  <c:v>-126.16800000000001</c:v>
                </c:pt>
                <c:pt idx="1563">
                  <c:v>-125.77500000000001</c:v>
                </c:pt>
                <c:pt idx="1564">
                  <c:v>-125.4</c:v>
                </c:pt>
                <c:pt idx="1565">
                  <c:v>-124.97199999999999</c:v>
                </c:pt>
                <c:pt idx="1566">
                  <c:v>-124.477</c:v>
                </c:pt>
                <c:pt idx="1567">
                  <c:v>-124.005</c:v>
                </c:pt>
                <c:pt idx="1568">
                  <c:v>-123.621</c:v>
                </c:pt>
                <c:pt idx="1569">
                  <c:v>-123.297</c:v>
                </c:pt>
                <c:pt idx="1570">
                  <c:v>-122.943</c:v>
                </c:pt>
                <c:pt idx="1571">
                  <c:v>-122.54600000000001</c:v>
                </c:pt>
                <c:pt idx="1572">
                  <c:v>-122.19799999999999</c:v>
                </c:pt>
                <c:pt idx="1573">
                  <c:v>-121.95399999999999</c:v>
                </c:pt>
                <c:pt idx="1574">
                  <c:v>-121.76</c:v>
                </c:pt>
                <c:pt idx="1575">
                  <c:v>-121.598</c:v>
                </c:pt>
                <c:pt idx="1576">
                  <c:v>-121.52</c:v>
                </c:pt>
                <c:pt idx="1577">
                  <c:v>-121.52800000000001</c:v>
                </c:pt>
                <c:pt idx="1578">
                  <c:v>-121.589</c:v>
                </c:pt>
                <c:pt idx="1579">
                  <c:v>-121.70399999999999</c:v>
                </c:pt>
                <c:pt idx="1580">
                  <c:v>-121.877</c:v>
                </c:pt>
                <c:pt idx="1581">
                  <c:v>-122.075</c:v>
                </c:pt>
                <c:pt idx="1582">
                  <c:v>-122.27</c:v>
                </c:pt>
                <c:pt idx="1583">
                  <c:v>-122.446</c:v>
                </c:pt>
                <c:pt idx="1584">
                  <c:v>-122.58199999999999</c:v>
                </c:pt>
                <c:pt idx="1585">
                  <c:v>-122.68899999999999</c:v>
                </c:pt>
                <c:pt idx="1586">
                  <c:v>-122.80200000000001</c:v>
                </c:pt>
                <c:pt idx="1587">
                  <c:v>-122.953</c:v>
                </c:pt>
                <c:pt idx="1588">
                  <c:v>-123.164</c:v>
                </c:pt>
                <c:pt idx="1589">
                  <c:v>-123.438</c:v>
                </c:pt>
                <c:pt idx="1590">
                  <c:v>-123.744</c:v>
                </c:pt>
                <c:pt idx="1591">
                  <c:v>-124.05500000000001</c:v>
                </c:pt>
                <c:pt idx="1592">
                  <c:v>-124.324</c:v>
                </c:pt>
                <c:pt idx="1593">
                  <c:v>-124.47199999999999</c:v>
                </c:pt>
                <c:pt idx="1594">
                  <c:v>-124.492</c:v>
                </c:pt>
                <c:pt idx="1595">
                  <c:v>-124.422</c:v>
                </c:pt>
                <c:pt idx="1596">
                  <c:v>-124.248</c:v>
                </c:pt>
                <c:pt idx="1597">
                  <c:v>-123.971</c:v>
                </c:pt>
                <c:pt idx="1598">
                  <c:v>-123.595</c:v>
                </c:pt>
                <c:pt idx="1599">
                  <c:v>-123.124</c:v>
                </c:pt>
                <c:pt idx="1600">
                  <c:v>-122.643</c:v>
                </c:pt>
                <c:pt idx="1601">
                  <c:v>-122.224</c:v>
                </c:pt>
                <c:pt idx="1602">
                  <c:v>-121.765</c:v>
                </c:pt>
                <c:pt idx="1603">
                  <c:v>-121.124</c:v>
                </c:pt>
                <c:pt idx="1604">
                  <c:v>-120.158</c:v>
                </c:pt>
                <c:pt idx="1605">
                  <c:v>-119.071</c:v>
                </c:pt>
                <c:pt idx="1606">
                  <c:v>-118.261</c:v>
                </c:pt>
                <c:pt idx="1607">
                  <c:v>-117.80800000000001</c:v>
                </c:pt>
                <c:pt idx="1608">
                  <c:v>-117.505</c:v>
                </c:pt>
                <c:pt idx="1609">
                  <c:v>-117.27</c:v>
                </c:pt>
                <c:pt idx="1610">
                  <c:v>-117.191</c:v>
                </c:pt>
                <c:pt idx="1611">
                  <c:v>-117.246</c:v>
                </c:pt>
                <c:pt idx="1612">
                  <c:v>-117.209</c:v>
                </c:pt>
                <c:pt idx="1613">
                  <c:v>-116.82299999999999</c:v>
                </c:pt>
                <c:pt idx="1614">
                  <c:v>-116.128</c:v>
                </c:pt>
                <c:pt idx="1615">
                  <c:v>-115.07299999999999</c:v>
                </c:pt>
                <c:pt idx="1616">
                  <c:v>-113.655</c:v>
                </c:pt>
                <c:pt idx="1617">
                  <c:v>-112.18</c:v>
                </c:pt>
                <c:pt idx="1618">
                  <c:v>-110.83</c:v>
                </c:pt>
                <c:pt idx="1619">
                  <c:v>-109.672</c:v>
                </c:pt>
                <c:pt idx="1620">
                  <c:v>-108.771</c:v>
                </c:pt>
                <c:pt idx="1621">
                  <c:v>-107.965</c:v>
                </c:pt>
                <c:pt idx="1622">
                  <c:v>-107.244</c:v>
                </c:pt>
                <c:pt idx="1623">
                  <c:v>-106.879</c:v>
                </c:pt>
                <c:pt idx="1624">
                  <c:v>-106.95099999999999</c:v>
                </c:pt>
                <c:pt idx="1625">
                  <c:v>-107.221</c:v>
                </c:pt>
                <c:pt idx="1626">
                  <c:v>-107.709</c:v>
                </c:pt>
                <c:pt idx="1627">
                  <c:v>-108.73</c:v>
                </c:pt>
                <c:pt idx="1628">
                  <c:v>-110.236</c:v>
                </c:pt>
                <c:pt idx="1629">
                  <c:v>-111.752</c:v>
                </c:pt>
                <c:pt idx="1630">
                  <c:v>-113.134</c:v>
                </c:pt>
                <c:pt idx="1631">
                  <c:v>-114.70699999999999</c:v>
                </c:pt>
                <c:pt idx="1632">
                  <c:v>-116.465</c:v>
                </c:pt>
                <c:pt idx="1633">
                  <c:v>-118.428</c:v>
                </c:pt>
                <c:pt idx="1634">
                  <c:v>-120.44799999999999</c:v>
                </c:pt>
                <c:pt idx="1635">
                  <c:v>-122.056</c:v>
                </c:pt>
                <c:pt idx="1636">
                  <c:v>-123.129</c:v>
                </c:pt>
                <c:pt idx="1637">
                  <c:v>-123.71299999999999</c:v>
                </c:pt>
                <c:pt idx="1638">
                  <c:v>-123.726</c:v>
                </c:pt>
                <c:pt idx="1639">
                  <c:v>-123.547</c:v>
                </c:pt>
                <c:pt idx="1640">
                  <c:v>-123.41800000000001</c:v>
                </c:pt>
                <c:pt idx="1641">
                  <c:v>-123.32599999999999</c:v>
                </c:pt>
                <c:pt idx="1642">
                  <c:v>-123.242</c:v>
                </c:pt>
                <c:pt idx="1643">
                  <c:v>-123.20099999999999</c:v>
                </c:pt>
                <c:pt idx="1644">
                  <c:v>-123.25700000000001</c:v>
                </c:pt>
                <c:pt idx="1645">
                  <c:v>-123.386</c:v>
                </c:pt>
                <c:pt idx="1646">
                  <c:v>-123.497</c:v>
                </c:pt>
                <c:pt idx="1647">
                  <c:v>-123.533</c:v>
                </c:pt>
                <c:pt idx="1648">
                  <c:v>-123.506</c:v>
                </c:pt>
                <c:pt idx="1649">
                  <c:v>-123.48399999999999</c:v>
                </c:pt>
                <c:pt idx="1650">
                  <c:v>-123.557</c:v>
                </c:pt>
                <c:pt idx="1651">
                  <c:v>-123.73699999999999</c:v>
                </c:pt>
                <c:pt idx="1652">
                  <c:v>-123.962</c:v>
                </c:pt>
                <c:pt idx="1653">
                  <c:v>-124.206</c:v>
                </c:pt>
                <c:pt idx="1654">
                  <c:v>-124.54600000000001</c:v>
                </c:pt>
                <c:pt idx="1655">
                  <c:v>-125.024</c:v>
                </c:pt>
                <c:pt idx="1656">
                  <c:v>-125.461</c:v>
                </c:pt>
                <c:pt idx="1657">
                  <c:v>-125.583</c:v>
                </c:pt>
                <c:pt idx="1658">
                  <c:v>-125.41</c:v>
                </c:pt>
                <c:pt idx="1659">
                  <c:v>-125.15300000000001</c:v>
                </c:pt>
                <c:pt idx="1660">
                  <c:v>-124.75</c:v>
                </c:pt>
                <c:pt idx="1661">
                  <c:v>-124.099</c:v>
                </c:pt>
                <c:pt idx="1662">
                  <c:v>-123.376</c:v>
                </c:pt>
                <c:pt idx="1663">
                  <c:v>-122.86199999999999</c:v>
                </c:pt>
                <c:pt idx="1664">
                  <c:v>-122.682</c:v>
                </c:pt>
                <c:pt idx="1665">
                  <c:v>-122.78700000000001</c:v>
                </c:pt>
                <c:pt idx="1666">
                  <c:v>-123.074</c:v>
                </c:pt>
                <c:pt idx="1667">
                  <c:v>-123.464</c:v>
                </c:pt>
                <c:pt idx="1668">
                  <c:v>-123.92100000000001</c:v>
                </c:pt>
                <c:pt idx="1669">
                  <c:v>-124.395</c:v>
                </c:pt>
                <c:pt idx="1670">
                  <c:v>-124.748</c:v>
                </c:pt>
                <c:pt idx="1671">
                  <c:v>-124.67700000000001</c:v>
                </c:pt>
                <c:pt idx="1672">
                  <c:v>-124.154</c:v>
                </c:pt>
                <c:pt idx="1673">
                  <c:v>-123.624</c:v>
                </c:pt>
                <c:pt idx="1674">
                  <c:v>-123.405</c:v>
                </c:pt>
                <c:pt idx="1675">
                  <c:v>-123.44</c:v>
                </c:pt>
                <c:pt idx="1676">
                  <c:v>-123.61</c:v>
                </c:pt>
                <c:pt idx="1677">
                  <c:v>-123.92</c:v>
                </c:pt>
                <c:pt idx="1678">
                  <c:v>-124.35899999999999</c:v>
                </c:pt>
                <c:pt idx="1679">
                  <c:v>-124.825</c:v>
                </c:pt>
                <c:pt idx="1680">
                  <c:v>-125.176</c:v>
                </c:pt>
                <c:pt idx="1681">
                  <c:v>-125.248</c:v>
                </c:pt>
                <c:pt idx="1682">
                  <c:v>-124.986</c:v>
                </c:pt>
                <c:pt idx="1683">
                  <c:v>-124.59099999999999</c:v>
                </c:pt>
                <c:pt idx="1684">
                  <c:v>-124.29900000000001</c:v>
                </c:pt>
                <c:pt idx="1685">
                  <c:v>-124.164</c:v>
                </c:pt>
                <c:pt idx="1686">
                  <c:v>-124.101</c:v>
                </c:pt>
                <c:pt idx="1687">
                  <c:v>-124.038</c:v>
                </c:pt>
                <c:pt idx="1688">
                  <c:v>-123.965</c:v>
                </c:pt>
                <c:pt idx="1689">
                  <c:v>-123.878</c:v>
                </c:pt>
                <c:pt idx="1690">
                  <c:v>-123.733</c:v>
                </c:pt>
                <c:pt idx="1691">
                  <c:v>-123.456</c:v>
                </c:pt>
                <c:pt idx="1692">
                  <c:v>-123.04900000000001</c:v>
                </c:pt>
                <c:pt idx="1693">
                  <c:v>-122.559</c:v>
                </c:pt>
                <c:pt idx="1694">
                  <c:v>-122.062</c:v>
                </c:pt>
                <c:pt idx="1695">
                  <c:v>-121.66500000000001</c:v>
                </c:pt>
                <c:pt idx="1696">
                  <c:v>-121.398</c:v>
                </c:pt>
                <c:pt idx="1697">
                  <c:v>-121.29</c:v>
                </c:pt>
                <c:pt idx="1698">
                  <c:v>-121.443</c:v>
                </c:pt>
                <c:pt idx="1699">
                  <c:v>-121.925</c:v>
                </c:pt>
                <c:pt idx="1700">
                  <c:v>-122.70699999999999</c:v>
                </c:pt>
                <c:pt idx="1701">
                  <c:v>-123.736</c:v>
                </c:pt>
                <c:pt idx="1702">
                  <c:v>-124.917</c:v>
                </c:pt>
                <c:pt idx="1703">
                  <c:v>-126.124</c:v>
                </c:pt>
                <c:pt idx="1704">
                  <c:v>-127.16200000000001</c:v>
                </c:pt>
                <c:pt idx="1705">
                  <c:v>-127.65600000000001</c:v>
                </c:pt>
                <c:pt idx="1706">
                  <c:v>-127.59</c:v>
                </c:pt>
                <c:pt idx="1707">
                  <c:v>-127.386</c:v>
                </c:pt>
                <c:pt idx="1708">
                  <c:v>-127.26</c:v>
                </c:pt>
                <c:pt idx="1709">
                  <c:v>-127.187</c:v>
                </c:pt>
                <c:pt idx="1710">
                  <c:v>-127.154</c:v>
                </c:pt>
                <c:pt idx="1711">
                  <c:v>-127.182</c:v>
                </c:pt>
                <c:pt idx="1712">
                  <c:v>-127.283</c:v>
                </c:pt>
                <c:pt idx="1713">
                  <c:v>-127.425</c:v>
                </c:pt>
                <c:pt idx="1714">
                  <c:v>-127.50700000000001</c:v>
                </c:pt>
                <c:pt idx="1715">
                  <c:v>-127.34699999999999</c:v>
                </c:pt>
                <c:pt idx="1716">
                  <c:v>-126.928</c:v>
                </c:pt>
                <c:pt idx="1717">
                  <c:v>-126.48699999999999</c:v>
                </c:pt>
                <c:pt idx="1718">
                  <c:v>-126.19199999999999</c:v>
                </c:pt>
                <c:pt idx="1719">
                  <c:v>-126.003</c:v>
                </c:pt>
                <c:pt idx="1720">
                  <c:v>-125.837</c:v>
                </c:pt>
                <c:pt idx="1721">
                  <c:v>-125.70099999999999</c:v>
                </c:pt>
                <c:pt idx="1722">
                  <c:v>-125.636</c:v>
                </c:pt>
                <c:pt idx="1723">
                  <c:v>-125.63800000000001</c:v>
                </c:pt>
                <c:pt idx="1724">
                  <c:v>-125.613</c:v>
                </c:pt>
                <c:pt idx="1725">
                  <c:v>-125.461</c:v>
                </c:pt>
                <c:pt idx="1726">
                  <c:v>-125.188</c:v>
                </c:pt>
                <c:pt idx="1727">
                  <c:v>-124.85599999999999</c:v>
                </c:pt>
                <c:pt idx="1728">
                  <c:v>-124.533</c:v>
                </c:pt>
                <c:pt idx="1729">
                  <c:v>-124.29</c:v>
                </c:pt>
                <c:pt idx="1730">
                  <c:v>-124.14400000000001</c:v>
                </c:pt>
                <c:pt idx="1731">
                  <c:v>-124.07</c:v>
                </c:pt>
                <c:pt idx="1732">
                  <c:v>-124.09099999999999</c:v>
                </c:pt>
                <c:pt idx="1733">
                  <c:v>-124.21599999999999</c:v>
                </c:pt>
                <c:pt idx="1734">
                  <c:v>-124.34699999999999</c:v>
                </c:pt>
                <c:pt idx="1735">
                  <c:v>-124.374</c:v>
                </c:pt>
                <c:pt idx="1736">
                  <c:v>-124.309</c:v>
                </c:pt>
                <c:pt idx="1737">
                  <c:v>-124.215</c:v>
                </c:pt>
                <c:pt idx="1738">
                  <c:v>-123.95</c:v>
                </c:pt>
                <c:pt idx="1739">
                  <c:v>-123.364</c:v>
                </c:pt>
                <c:pt idx="1740">
                  <c:v>-122.642</c:v>
                </c:pt>
                <c:pt idx="1741">
                  <c:v>-122.08199999999999</c:v>
                </c:pt>
                <c:pt idx="1742">
                  <c:v>-121.78400000000001</c:v>
                </c:pt>
                <c:pt idx="1743">
                  <c:v>-121.666</c:v>
                </c:pt>
                <c:pt idx="1744">
                  <c:v>-121.68300000000001</c:v>
                </c:pt>
                <c:pt idx="1745">
                  <c:v>-121.88800000000001</c:v>
                </c:pt>
                <c:pt idx="1746">
                  <c:v>-122.301</c:v>
                </c:pt>
                <c:pt idx="1747">
                  <c:v>-122.80500000000001</c:v>
                </c:pt>
                <c:pt idx="1748">
                  <c:v>-123.227</c:v>
                </c:pt>
                <c:pt idx="1749">
                  <c:v>-123.389</c:v>
                </c:pt>
                <c:pt idx="1750">
                  <c:v>-123.267</c:v>
                </c:pt>
                <c:pt idx="1751">
                  <c:v>-123.069</c:v>
                </c:pt>
                <c:pt idx="1752">
                  <c:v>-122.93899999999999</c:v>
                </c:pt>
                <c:pt idx="1753">
                  <c:v>-122.863</c:v>
                </c:pt>
                <c:pt idx="1754">
                  <c:v>-122.812</c:v>
                </c:pt>
                <c:pt idx="1755">
                  <c:v>-122.807</c:v>
                </c:pt>
                <c:pt idx="1756">
                  <c:v>-122.861</c:v>
                </c:pt>
                <c:pt idx="1757">
                  <c:v>-122.952</c:v>
                </c:pt>
                <c:pt idx="1758">
                  <c:v>-123.02500000000001</c:v>
                </c:pt>
                <c:pt idx="1759">
                  <c:v>-123.023</c:v>
                </c:pt>
                <c:pt idx="1760">
                  <c:v>-122.931</c:v>
                </c:pt>
                <c:pt idx="1761">
                  <c:v>-122.794</c:v>
                </c:pt>
                <c:pt idx="1762">
                  <c:v>-122.675</c:v>
                </c:pt>
                <c:pt idx="1763">
                  <c:v>-122.596</c:v>
                </c:pt>
                <c:pt idx="1764">
                  <c:v>-122.53700000000001</c:v>
                </c:pt>
                <c:pt idx="1765">
                  <c:v>-122.495</c:v>
                </c:pt>
                <c:pt idx="1766">
                  <c:v>-122.503</c:v>
                </c:pt>
                <c:pt idx="1767">
                  <c:v>-122.56699999999999</c:v>
                </c:pt>
                <c:pt idx="1768">
                  <c:v>-122.639</c:v>
                </c:pt>
                <c:pt idx="1769">
                  <c:v>-122.676</c:v>
                </c:pt>
                <c:pt idx="1770">
                  <c:v>-122.682</c:v>
                </c:pt>
                <c:pt idx="1771">
                  <c:v>-122.65600000000001</c:v>
                </c:pt>
                <c:pt idx="1772">
                  <c:v>-122.571</c:v>
                </c:pt>
                <c:pt idx="1773">
                  <c:v>-122.426</c:v>
                </c:pt>
                <c:pt idx="1774">
                  <c:v>-122.261</c:v>
                </c:pt>
                <c:pt idx="1775">
                  <c:v>-122.123</c:v>
                </c:pt>
                <c:pt idx="1776">
                  <c:v>-122.053</c:v>
                </c:pt>
                <c:pt idx="1777">
                  <c:v>-122.051</c:v>
                </c:pt>
                <c:pt idx="1778">
                  <c:v>-122.099</c:v>
                </c:pt>
                <c:pt idx="1779">
                  <c:v>-122.20099999999999</c:v>
                </c:pt>
                <c:pt idx="1780">
                  <c:v>-122.352</c:v>
                </c:pt>
                <c:pt idx="1781">
                  <c:v>-122.52200000000001</c:v>
                </c:pt>
                <c:pt idx="1782">
                  <c:v>-122.65300000000001</c:v>
                </c:pt>
                <c:pt idx="1783">
                  <c:v>-122.684</c:v>
                </c:pt>
                <c:pt idx="1784">
                  <c:v>-122.631</c:v>
                </c:pt>
                <c:pt idx="1785">
                  <c:v>-122.55200000000001</c:v>
                </c:pt>
                <c:pt idx="1786">
                  <c:v>-122.464</c:v>
                </c:pt>
                <c:pt idx="1787">
                  <c:v>-122.357</c:v>
                </c:pt>
                <c:pt idx="1788">
                  <c:v>-122.255</c:v>
                </c:pt>
                <c:pt idx="1789">
                  <c:v>-122.199</c:v>
                </c:pt>
                <c:pt idx="1790">
                  <c:v>-122.211</c:v>
                </c:pt>
                <c:pt idx="1791">
                  <c:v>-122.276</c:v>
                </c:pt>
                <c:pt idx="1792">
                  <c:v>-122.26900000000001</c:v>
                </c:pt>
                <c:pt idx="1793">
                  <c:v>-122.03100000000001</c:v>
                </c:pt>
                <c:pt idx="1794">
                  <c:v>-121.48099999999999</c:v>
                </c:pt>
                <c:pt idx="1795">
                  <c:v>-120.815</c:v>
                </c:pt>
                <c:pt idx="1796">
                  <c:v>-120.33799999999999</c:v>
                </c:pt>
                <c:pt idx="1797">
                  <c:v>-120.124</c:v>
                </c:pt>
                <c:pt idx="1798">
                  <c:v>-120.027</c:v>
                </c:pt>
                <c:pt idx="1799">
                  <c:v>-120.047</c:v>
                </c:pt>
                <c:pt idx="1800">
                  <c:v>-120.32299999999999</c:v>
                </c:pt>
                <c:pt idx="1801">
                  <c:v>-120.79300000000001</c:v>
                </c:pt>
                <c:pt idx="1802">
                  <c:v>-121.20099999999999</c:v>
                </c:pt>
                <c:pt idx="1803">
                  <c:v>-121.393</c:v>
                </c:pt>
                <c:pt idx="1804">
                  <c:v>-121.42700000000001</c:v>
                </c:pt>
                <c:pt idx="1805">
                  <c:v>-121.404</c:v>
                </c:pt>
                <c:pt idx="1806">
                  <c:v>-121.393</c:v>
                </c:pt>
                <c:pt idx="1807">
                  <c:v>-121.401</c:v>
                </c:pt>
                <c:pt idx="1808">
                  <c:v>-121.42100000000001</c:v>
                </c:pt>
                <c:pt idx="1809">
                  <c:v>-121.441</c:v>
                </c:pt>
                <c:pt idx="1810">
                  <c:v>-121.44799999999999</c:v>
                </c:pt>
                <c:pt idx="1811">
                  <c:v>-121.441</c:v>
                </c:pt>
                <c:pt idx="1812">
                  <c:v>-121.206</c:v>
                </c:pt>
                <c:pt idx="1813">
                  <c:v>-120.402</c:v>
                </c:pt>
                <c:pt idx="1814">
                  <c:v>-119.122</c:v>
                </c:pt>
                <c:pt idx="1815">
                  <c:v>-117.708</c:v>
                </c:pt>
                <c:pt idx="1816">
                  <c:v>-116.541</c:v>
                </c:pt>
                <c:pt idx="1817">
                  <c:v>-115.863</c:v>
                </c:pt>
                <c:pt idx="1818">
                  <c:v>-115.614</c:v>
                </c:pt>
                <c:pt idx="1819">
                  <c:v>-115.69499999999999</c:v>
                </c:pt>
                <c:pt idx="1820">
                  <c:v>-116.19</c:v>
                </c:pt>
                <c:pt idx="1821">
                  <c:v>-117.236</c:v>
                </c:pt>
                <c:pt idx="1822">
                  <c:v>-118.65</c:v>
                </c:pt>
                <c:pt idx="1823">
                  <c:v>-119.81</c:v>
                </c:pt>
                <c:pt idx="1824">
                  <c:v>-120.238</c:v>
                </c:pt>
                <c:pt idx="1825">
                  <c:v>-120.255</c:v>
                </c:pt>
                <c:pt idx="1826">
                  <c:v>-120.242</c:v>
                </c:pt>
                <c:pt idx="1827">
                  <c:v>-120.117</c:v>
                </c:pt>
                <c:pt idx="1828">
                  <c:v>-119.867</c:v>
                </c:pt>
                <c:pt idx="1829">
                  <c:v>-119.62</c:v>
                </c:pt>
                <c:pt idx="1830">
                  <c:v>-119.482</c:v>
                </c:pt>
                <c:pt idx="1831">
                  <c:v>-119.43300000000001</c:v>
                </c:pt>
                <c:pt idx="1832">
                  <c:v>-119.407</c:v>
                </c:pt>
                <c:pt idx="1833">
                  <c:v>-119.408</c:v>
                </c:pt>
                <c:pt idx="1834">
                  <c:v>-119.464</c:v>
                </c:pt>
                <c:pt idx="1835">
                  <c:v>-119.56</c:v>
                </c:pt>
                <c:pt idx="1836">
                  <c:v>-119.669</c:v>
                </c:pt>
                <c:pt idx="1837">
                  <c:v>-119.809</c:v>
                </c:pt>
                <c:pt idx="1838">
                  <c:v>-120.018</c:v>
                </c:pt>
                <c:pt idx="1839">
                  <c:v>-120.29</c:v>
                </c:pt>
                <c:pt idx="1840">
                  <c:v>-120.563</c:v>
                </c:pt>
                <c:pt idx="1841">
                  <c:v>-120.788</c:v>
                </c:pt>
                <c:pt idx="1842">
                  <c:v>-120.98099999999999</c:v>
                </c:pt>
                <c:pt idx="1843">
                  <c:v>-121.14100000000001</c:v>
                </c:pt>
                <c:pt idx="1844">
                  <c:v>-121.206</c:v>
                </c:pt>
                <c:pt idx="1845">
                  <c:v>-121.16800000000001</c:v>
                </c:pt>
                <c:pt idx="1846">
                  <c:v>-121.07</c:v>
                </c:pt>
                <c:pt idx="1847">
                  <c:v>-120.91500000000001</c:v>
                </c:pt>
                <c:pt idx="1848">
                  <c:v>-120.7</c:v>
                </c:pt>
                <c:pt idx="1849">
                  <c:v>-120.453</c:v>
                </c:pt>
                <c:pt idx="1850">
                  <c:v>-120.218</c:v>
                </c:pt>
                <c:pt idx="1851">
                  <c:v>-120.04900000000001</c:v>
                </c:pt>
                <c:pt idx="1852">
                  <c:v>-119.95699999999999</c:v>
                </c:pt>
                <c:pt idx="1853">
                  <c:v>-119.889</c:v>
                </c:pt>
                <c:pt idx="1854">
                  <c:v>-119.807</c:v>
                </c:pt>
                <c:pt idx="1855">
                  <c:v>-119.694</c:v>
                </c:pt>
                <c:pt idx="1856">
                  <c:v>-119.52500000000001</c:v>
                </c:pt>
                <c:pt idx="1857">
                  <c:v>-119.288</c:v>
                </c:pt>
                <c:pt idx="1858">
                  <c:v>-119.009</c:v>
                </c:pt>
                <c:pt idx="1859">
                  <c:v>-118.72</c:v>
                </c:pt>
                <c:pt idx="1860">
                  <c:v>-118.456</c:v>
                </c:pt>
                <c:pt idx="1861">
                  <c:v>-118.262</c:v>
                </c:pt>
                <c:pt idx="1862">
                  <c:v>-118.148</c:v>
                </c:pt>
                <c:pt idx="1863">
                  <c:v>-118.07899999999999</c:v>
                </c:pt>
                <c:pt idx="1864">
                  <c:v>-118.02</c:v>
                </c:pt>
                <c:pt idx="1865">
                  <c:v>-117.96299999999999</c:v>
                </c:pt>
                <c:pt idx="1866">
                  <c:v>-117.878</c:v>
                </c:pt>
                <c:pt idx="1867">
                  <c:v>-117.727</c:v>
                </c:pt>
                <c:pt idx="1868">
                  <c:v>-117.526</c:v>
                </c:pt>
                <c:pt idx="1869">
                  <c:v>-117.318</c:v>
                </c:pt>
                <c:pt idx="1870">
                  <c:v>-117.134</c:v>
                </c:pt>
                <c:pt idx="1871">
                  <c:v>-116.99299999999999</c:v>
                </c:pt>
                <c:pt idx="1872">
                  <c:v>-116.88</c:v>
                </c:pt>
                <c:pt idx="1873">
                  <c:v>-116.78400000000001</c:v>
                </c:pt>
                <c:pt idx="1874">
                  <c:v>-116.74</c:v>
                </c:pt>
                <c:pt idx="1875">
                  <c:v>-116.767</c:v>
                </c:pt>
                <c:pt idx="1876">
                  <c:v>-116.82599999999999</c:v>
                </c:pt>
                <c:pt idx="1877">
                  <c:v>-116.874</c:v>
                </c:pt>
                <c:pt idx="1878">
                  <c:v>-116.89400000000001</c:v>
                </c:pt>
                <c:pt idx="1879">
                  <c:v>-116.889</c:v>
                </c:pt>
                <c:pt idx="1880">
                  <c:v>-116.88</c:v>
                </c:pt>
                <c:pt idx="1881">
                  <c:v>-116.883</c:v>
                </c:pt>
                <c:pt idx="1882">
                  <c:v>-116.89400000000001</c:v>
                </c:pt>
                <c:pt idx="1883">
                  <c:v>-116.92100000000001</c:v>
                </c:pt>
                <c:pt idx="1884">
                  <c:v>-116.97499999999999</c:v>
                </c:pt>
                <c:pt idx="1885">
                  <c:v>-117.053</c:v>
                </c:pt>
                <c:pt idx="1886">
                  <c:v>-117.13800000000001</c:v>
                </c:pt>
                <c:pt idx="1887">
                  <c:v>-117.215</c:v>
                </c:pt>
                <c:pt idx="1888">
                  <c:v>-117.288</c:v>
                </c:pt>
                <c:pt idx="1889">
                  <c:v>-117.35899999999999</c:v>
                </c:pt>
                <c:pt idx="1890">
                  <c:v>-117.41</c:v>
                </c:pt>
                <c:pt idx="1891">
                  <c:v>-117.40600000000001</c:v>
                </c:pt>
                <c:pt idx="1892">
                  <c:v>-117.352</c:v>
                </c:pt>
                <c:pt idx="1893">
                  <c:v>-117.282</c:v>
                </c:pt>
                <c:pt idx="1894">
                  <c:v>-117.181</c:v>
                </c:pt>
                <c:pt idx="1895">
                  <c:v>-117.023</c:v>
                </c:pt>
                <c:pt idx="1896">
                  <c:v>-116.84099999999999</c:v>
                </c:pt>
                <c:pt idx="1897">
                  <c:v>-116.705</c:v>
                </c:pt>
                <c:pt idx="1898">
                  <c:v>-116.64400000000001</c:v>
                </c:pt>
                <c:pt idx="1899">
                  <c:v>-116.639</c:v>
                </c:pt>
                <c:pt idx="1900">
                  <c:v>-116.655</c:v>
                </c:pt>
                <c:pt idx="1901">
                  <c:v>-116.66800000000001</c:v>
                </c:pt>
                <c:pt idx="1902">
                  <c:v>-116.672</c:v>
                </c:pt>
                <c:pt idx="1903">
                  <c:v>-116.67</c:v>
                </c:pt>
                <c:pt idx="1904">
                  <c:v>-116.65900000000001</c:v>
                </c:pt>
                <c:pt idx="1905">
                  <c:v>-116.625</c:v>
                </c:pt>
                <c:pt idx="1906">
                  <c:v>-116.563</c:v>
                </c:pt>
                <c:pt idx="1907">
                  <c:v>-116.45699999999999</c:v>
                </c:pt>
                <c:pt idx="1908">
                  <c:v>-116.264</c:v>
                </c:pt>
                <c:pt idx="1909">
                  <c:v>-115.983</c:v>
                </c:pt>
                <c:pt idx="1910">
                  <c:v>-115.66800000000001</c:v>
                </c:pt>
                <c:pt idx="1911">
                  <c:v>-115.301</c:v>
                </c:pt>
                <c:pt idx="1912">
                  <c:v>-114.85899999999999</c:v>
                </c:pt>
                <c:pt idx="1913">
                  <c:v>-114.42700000000001</c:v>
                </c:pt>
                <c:pt idx="1914">
                  <c:v>-114.11499999999999</c:v>
                </c:pt>
                <c:pt idx="1915">
                  <c:v>-113.96</c:v>
                </c:pt>
                <c:pt idx="1916">
                  <c:v>-113.92100000000001</c:v>
                </c:pt>
                <c:pt idx="1917">
                  <c:v>-113.971</c:v>
                </c:pt>
                <c:pt idx="1918">
                  <c:v>-114.13800000000001</c:v>
                </c:pt>
                <c:pt idx="1919">
                  <c:v>-114.42700000000001</c:v>
                </c:pt>
                <c:pt idx="1920">
                  <c:v>-114.765</c:v>
                </c:pt>
                <c:pt idx="1921">
                  <c:v>-115.145</c:v>
                </c:pt>
                <c:pt idx="1922">
                  <c:v>-115.711</c:v>
                </c:pt>
                <c:pt idx="1923">
                  <c:v>-116.556</c:v>
                </c:pt>
                <c:pt idx="1924">
                  <c:v>-117.52</c:v>
                </c:pt>
                <c:pt idx="1925">
                  <c:v>-118.363</c:v>
                </c:pt>
                <c:pt idx="1926">
                  <c:v>-119.105</c:v>
                </c:pt>
                <c:pt idx="1927">
                  <c:v>-119.92</c:v>
                </c:pt>
                <c:pt idx="1928">
                  <c:v>-120.852</c:v>
                </c:pt>
                <c:pt idx="1929">
                  <c:v>-121.782</c:v>
                </c:pt>
                <c:pt idx="1930">
                  <c:v>-122.52500000000001</c:v>
                </c:pt>
                <c:pt idx="1931">
                  <c:v>-123.137</c:v>
                </c:pt>
                <c:pt idx="1932">
                  <c:v>-123.765</c:v>
                </c:pt>
                <c:pt idx="1933">
                  <c:v>-124.479</c:v>
                </c:pt>
                <c:pt idx="1934">
                  <c:v>-125.346</c:v>
                </c:pt>
                <c:pt idx="1935">
                  <c:v>-126.267</c:v>
                </c:pt>
                <c:pt idx="1936">
                  <c:v>-127.05500000000001</c:v>
                </c:pt>
                <c:pt idx="1937">
                  <c:v>-127.726</c:v>
                </c:pt>
                <c:pt idx="1938">
                  <c:v>-128.37799999999999</c:v>
                </c:pt>
                <c:pt idx="1939">
                  <c:v>-129.02699999999999</c:v>
                </c:pt>
                <c:pt idx="1940">
                  <c:v>-129.721</c:v>
                </c:pt>
                <c:pt idx="1941">
                  <c:v>-130.38</c:v>
                </c:pt>
                <c:pt idx="1942">
                  <c:v>-130.828</c:v>
                </c:pt>
                <c:pt idx="1943">
                  <c:v>-131.07900000000001</c:v>
                </c:pt>
                <c:pt idx="1944">
                  <c:v>-131.28200000000001</c:v>
                </c:pt>
                <c:pt idx="1945">
                  <c:v>-131.44900000000001</c:v>
                </c:pt>
                <c:pt idx="1946">
                  <c:v>-131.53399999999999</c:v>
                </c:pt>
                <c:pt idx="1947">
                  <c:v>-131.53899999999999</c:v>
                </c:pt>
                <c:pt idx="1948">
                  <c:v>-131.506</c:v>
                </c:pt>
                <c:pt idx="1949">
                  <c:v>-131.447</c:v>
                </c:pt>
                <c:pt idx="1950">
                  <c:v>-131.34899999999999</c:v>
                </c:pt>
                <c:pt idx="1951">
                  <c:v>-131.20500000000001</c:v>
                </c:pt>
                <c:pt idx="1952">
                  <c:v>-131.02099999999999</c:v>
                </c:pt>
                <c:pt idx="1953">
                  <c:v>-130.82</c:v>
                </c:pt>
                <c:pt idx="1954">
                  <c:v>-130.61600000000001</c:v>
                </c:pt>
                <c:pt idx="1955">
                  <c:v>-130.363</c:v>
                </c:pt>
                <c:pt idx="1956">
                  <c:v>-130.02799999999999</c:v>
                </c:pt>
                <c:pt idx="1957">
                  <c:v>-129.679</c:v>
                </c:pt>
                <c:pt idx="1958">
                  <c:v>-129.41</c:v>
                </c:pt>
                <c:pt idx="1959">
                  <c:v>-129.24199999999999</c:v>
                </c:pt>
                <c:pt idx="1960">
                  <c:v>-129.14099999999999</c:v>
                </c:pt>
                <c:pt idx="1961">
                  <c:v>-129.04</c:v>
                </c:pt>
                <c:pt idx="1962">
                  <c:v>-128.88999999999999</c:v>
                </c:pt>
                <c:pt idx="1963">
                  <c:v>-128.709</c:v>
                </c:pt>
                <c:pt idx="1964">
                  <c:v>-128.53299999999999</c:v>
                </c:pt>
                <c:pt idx="1965">
                  <c:v>-128.374</c:v>
                </c:pt>
                <c:pt idx="1966">
                  <c:v>-128.22900000000001</c:v>
                </c:pt>
                <c:pt idx="1967">
                  <c:v>-128.08099999999999</c:v>
                </c:pt>
                <c:pt idx="1968">
                  <c:v>-127.935</c:v>
                </c:pt>
                <c:pt idx="1969">
                  <c:v>-127.854</c:v>
                </c:pt>
                <c:pt idx="1970">
                  <c:v>-127.864</c:v>
                </c:pt>
                <c:pt idx="1971">
                  <c:v>-127.914</c:v>
                </c:pt>
                <c:pt idx="1972">
                  <c:v>-127.926</c:v>
                </c:pt>
                <c:pt idx="1973">
                  <c:v>-127.852</c:v>
                </c:pt>
                <c:pt idx="1974">
                  <c:v>-127.71899999999999</c:v>
                </c:pt>
                <c:pt idx="1975">
                  <c:v>-127.58799999999999</c:v>
                </c:pt>
                <c:pt idx="1976">
                  <c:v>-127.46599999999999</c:v>
                </c:pt>
                <c:pt idx="1977">
                  <c:v>-127.339</c:v>
                </c:pt>
                <c:pt idx="1978">
                  <c:v>-127.19799999999999</c:v>
                </c:pt>
                <c:pt idx="1979">
                  <c:v>-127.045</c:v>
                </c:pt>
                <c:pt idx="1980">
                  <c:v>-126.911</c:v>
                </c:pt>
                <c:pt idx="1981">
                  <c:v>-126.812</c:v>
                </c:pt>
                <c:pt idx="1982">
                  <c:v>-126.741</c:v>
                </c:pt>
                <c:pt idx="1983">
                  <c:v>-126.697</c:v>
                </c:pt>
                <c:pt idx="1984">
                  <c:v>-126.679</c:v>
                </c:pt>
                <c:pt idx="1985">
                  <c:v>-126.643</c:v>
                </c:pt>
                <c:pt idx="1986">
                  <c:v>-126.53400000000001</c:v>
                </c:pt>
                <c:pt idx="1987">
                  <c:v>-126.35299999999999</c:v>
                </c:pt>
                <c:pt idx="1988">
                  <c:v>-126.145</c:v>
                </c:pt>
                <c:pt idx="1989">
                  <c:v>-125.95699999999999</c:v>
                </c:pt>
                <c:pt idx="1990">
                  <c:v>-125.82</c:v>
                </c:pt>
                <c:pt idx="1991">
                  <c:v>-125.744</c:v>
                </c:pt>
                <c:pt idx="1992">
                  <c:v>-125.724</c:v>
                </c:pt>
                <c:pt idx="1993">
                  <c:v>-125.776</c:v>
                </c:pt>
                <c:pt idx="1994">
                  <c:v>-125.914</c:v>
                </c:pt>
                <c:pt idx="1995">
                  <c:v>-126.07299999999999</c:v>
                </c:pt>
                <c:pt idx="1996">
                  <c:v>-126.128</c:v>
                </c:pt>
                <c:pt idx="1997">
                  <c:v>-126.044</c:v>
                </c:pt>
                <c:pt idx="1998">
                  <c:v>-125.901</c:v>
                </c:pt>
                <c:pt idx="1999">
                  <c:v>-125.77500000000001</c:v>
                </c:pt>
                <c:pt idx="2000">
                  <c:v>-125.691</c:v>
                </c:pt>
                <c:pt idx="2001">
                  <c:v>-125.64700000000001</c:v>
                </c:pt>
                <c:pt idx="2002">
                  <c:v>-125.642</c:v>
                </c:pt>
                <c:pt idx="2003">
                  <c:v>-125.699</c:v>
                </c:pt>
                <c:pt idx="2004">
                  <c:v>-125.81699999999999</c:v>
                </c:pt>
                <c:pt idx="2005">
                  <c:v>-125.959</c:v>
                </c:pt>
                <c:pt idx="2006">
                  <c:v>-126.09</c:v>
                </c:pt>
                <c:pt idx="2007">
                  <c:v>-126.187</c:v>
                </c:pt>
                <c:pt idx="2008">
                  <c:v>-126.24299999999999</c:v>
                </c:pt>
                <c:pt idx="2009">
                  <c:v>-126.251</c:v>
                </c:pt>
                <c:pt idx="2010">
                  <c:v>-126.185</c:v>
                </c:pt>
                <c:pt idx="2011">
                  <c:v>-126.02800000000001</c:v>
                </c:pt>
                <c:pt idx="2012">
                  <c:v>-125.837</c:v>
                </c:pt>
                <c:pt idx="2013">
                  <c:v>-125.712</c:v>
                </c:pt>
                <c:pt idx="2014">
                  <c:v>-125.687</c:v>
                </c:pt>
                <c:pt idx="2015">
                  <c:v>-125.708</c:v>
                </c:pt>
                <c:pt idx="2016">
                  <c:v>-125.74299999999999</c:v>
                </c:pt>
                <c:pt idx="2017">
                  <c:v>-125.836</c:v>
                </c:pt>
                <c:pt idx="2018">
                  <c:v>-125.999</c:v>
                </c:pt>
                <c:pt idx="2019">
                  <c:v>-126.14100000000001</c:v>
                </c:pt>
                <c:pt idx="2020">
                  <c:v>-126.146</c:v>
                </c:pt>
                <c:pt idx="2021">
                  <c:v>-126.026</c:v>
                </c:pt>
                <c:pt idx="2022">
                  <c:v>-125.857</c:v>
                </c:pt>
                <c:pt idx="2023">
                  <c:v>-125.687</c:v>
                </c:pt>
                <c:pt idx="2024">
                  <c:v>-125.553</c:v>
                </c:pt>
                <c:pt idx="2025">
                  <c:v>-125.468</c:v>
                </c:pt>
                <c:pt idx="2026">
                  <c:v>-125.42700000000001</c:v>
                </c:pt>
                <c:pt idx="2027">
                  <c:v>-125.446</c:v>
                </c:pt>
                <c:pt idx="2028">
                  <c:v>-125.539</c:v>
                </c:pt>
                <c:pt idx="2029">
                  <c:v>-125.66200000000001</c:v>
                </c:pt>
                <c:pt idx="2030">
                  <c:v>-125.74299999999999</c:v>
                </c:pt>
                <c:pt idx="2031">
                  <c:v>-125.755</c:v>
                </c:pt>
                <c:pt idx="2032">
                  <c:v>-125.735</c:v>
                </c:pt>
                <c:pt idx="2033">
                  <c:v>-125.7</c:v>
                </c:pt>
                <c:pt idx="2034">
                  <c:v>-125.634</c:v>
                </c:pt>
                <c:pt idx="2035">
                  <c:v>-125.55200000000001</c:v>
                </c:pt>
                <c:pt idx="2036">
                  <c:v>-125.49299999999999</c:v>
                </c:pt>
                <c:pt idx="2037">
                  <c:v>-125.48099999999999</c:v>
                </c:pt>
                <c:pt idx="2038">
                  <c:v>-125.50700000000001</c:v>
                </c:pt>
                <c:pt idx="2039">
                  <c:v>-125.55500000000001</c:v>
                </c:pt>
                <c:pt idx="2040">
                  <c:v>-125.617</c:v>
                </c:pt>
                <c:pt idx="2041">
                  <c:v>-125.68300000000001</c:v>
                </c:pt>
                <c:pt idx="2042">
                  <c:v>-125.742</c:v>
                </c:pt>
                <c:pt idx="2043">
                  <c:v>-125.77200000000001</c:v>
                </c:pt>
                <c:pt idx="2044">
                  <c:v>-125.739</c:v>
                </c:pt>
                <c:pt idx="2045">
                  <c:v>-125.626</c:v>
                </c:pt>
                <c:pt idx="2046">
                  <c:v>-125.46299999999999</c:v>
                </c:pt>
                <c:pt idx="2047">
                  <c:v>-125.301</c:v>
                </c:pt>
                <c:pt idx="2048">
                  <c:v>-125.166</c:v>
                </c:pt>
                <c:pt idx="2049">
                  <c:v>-125.047</c:v>
                </c:pt>
                <c:pt idx="2050">
                  <c:v>-124.94799999999999</c:v>
                </c:pt>
                <c:pt idx="2051">
                  <c:v>-124.898</c:v>
                </c:pt>
                <c:pt idx="2052">
                  <c:v>-124.896</c:v>
                </c:pt>
                <c:pt idx="2053">
                  <c:v>-124.904</c:v>
                </c:pt>
                <c:pt idx="2054">
                  <c:v>-124.89700000000001</c:v>
                </c:pt>
                <c:pt idx="2055">
                  <c:v>-124.877</c:v>
                </c:pt>
                <c:pt idx="2056">
                  <c:v>-124.84399999999999</c:v>
                </c:pt>
                <c:pt idx="2057">
                  <c:v>-124.797</c:v>
                </c:pt>
                <c:pt idx="2058">
                  <c:v>-124.742</c:v>
                </c:pt>
                <c:pt idx="2059">
                  <c:v>-124.688</c:v>
                </c:pt>
                <c:pt idx="2060">
                  <c:v>-124.65</c:v>
                </c:pt>
                <c:pt idx="2061">
                  <c:v>-124.648</c:v>
                </c:pt>
                <c:pt idx="2062">
                  <c:v>-124.685</c:v>
                </c:pt>
                <c:pt idx="2063">
                  <c:v>-124.735</c:v>
                </c:pt>
                <c:pt idx="2064">
                  <c:v>-124.779</c:v>
                </c:pt>
                <c:pt idx="2065">
                  <c:v>-124.822</c:v>
                </c:pt>
                <c:pt idx="2066">
                  <c:v>-124.866</c:v>
                </c:pt>
                <c:pt idx="2067">
                  <c:v>-124.88200000000001</c:v>
                </c:pt>
                <c:pt idx="2068">
                  <c:v>-124.83499999999999</c:v>
                </c:pt>
                <c:pt idx="2069">
                  <c:v>-124.745</c:v>
                </c:pt>
                <c:pt idx="2070">
                  <c:v>-124.65900000000001</c:v>
                </c:pt>
                <c:pt idx="2071">
                  <c:v>-124.59099999999999</c:v>
                </c:pt>
                <c:pt idx="2072">
                  <c:v>-124.53</c:v>
                </c:pt>
                <c:pt idx="2073">
                  <c:v>-124.474</c:v>
                </c:pt>
                <c:pt idx="2074">
                  <c:v>-124.432</c:v>
                </c:pt>
                <c:pt idx="2075">
                  <c:v>-124.416</c:v>
                </c:pt>
                <c:pt idx="2076">
                  <c:v>-124.422</c:v>
                </c:pt>
                <c:pt idx="2077">
                  <c:v>-124.43600000000001</c:v>
                </c:pt>
                <c:pt idx="2078">
                  <c:v>-124.44799999999999</c:v>
                </c:pt>
                <c:pt idx="2079">
                  <c:v>-124.459</c:v>
                </c:pt>
                <c:pt idx="2080">
                  <c:v>-124.46299999999999</c:v>
                </c:pt>
                <c:pt idx="2081">
                  <c:v>-124.90900000000001</c:v>
                </c:pt>
                <c:pt idx="2082">
                  <c:v>-124.91500000000001</c:v>
                </c:pt>
                <c:pt idx="2083">
                  <c:v>-124.92700000000001</c:v>
                </c:pt>
                <c:pt idx="2084">
                  <c:v>-124.905</c:v>
                </c:pt>
                <c:pt idx="2085">
                  <c:v>-124.866</c:v>
                </c:pt>
                <c:pt idx="2086">
                  <c:v>-124.82599999999999</c:v>
                </c:pt>
                <c:pt idx="2087">
                  <c:v>-124.771</c:v>
                </c:pt>
                <c:pt idx="2088">
                  <c:v>-124.685</c:v>
                </c:pt>
                <c:pt idx="2089">
                  <c:v>-124.58799999999999</c:v>
                </c:pt>
                <c:pt idx="2090">
                  <c:v>-124.495</c:v>
                </c:pt>
                <c:pt idx="2091">
                  <c:v>-124.372</c:v>
                </c:pt>
                <c:pt idx="2092">
                  <c:v>-124.20699999999999</c:v>
                </c:pt>
                <c:pt idx="2093">
                  <c:v>-124.08799999999999</c:v>
                </c:pt>
                <c:pt idx="2094">
                  <c:v>-124.107</c:v>
                </c:pt>
                <c:pt idx="2095">
                  <c:v>-124.268</c:v>
                </c:pt>
                <c:pt idx="2096">
                  <c:v>-124.56</c:v>
                </c:pt>
                <c:pt idx="2097">
                  <c:v>-124.976</c:v>
                </c:pt>
                <c:pt idx="2098">
                  <c:v>-125.379</c:v>
                </c:pt>
                <c:pt idx="2099">
                  <c:v>-125.44</c:v>
                </c:pt>
                <c:pt idx="2100">
                  <c:v>-125.08799999999999</c:v>
                </c:pt>
                <c:pt idx="2101">
                  <c:v>-124.703</c:v>
                </c:pt>
                <c:pt idx="2102">
                  <c:v>-124.61199999999999</c:v>
                </c:pt>
                <c:pt idx="2103">
                  <c:v>-124.824</c:v>
                </c:pt>
                <c:pt idx="2104">
                  <c:v>-125.13800000000001</c:v>
                </c:pt>
                <c:pt idx="2105">
                  <c:v>-125.363</c:v>
                </c:pt>
                <c:pt idx="2106">
                  <c:v>-125.429</c:v>
                </c:pt>
                <c:pt idx="2107">
                  <c:v>-125.434</c:v>
                </c:pt>
                <c:pt idx="2108">
                  <c:v>-125.532</c:v>
                </c:pt>
                <c:pt idx="2109">
                  <c:v>-125.776</c:v>
                </c:pt>
                <c:pt idx="2110">
                  <c:v>-126.01</c:v>
                </c:pt>
                <c:pt idx="2111">
                  <c:v>-126.054</c:v>
                </c:pt>
                <c:pt idx="2112">
                  <c:v>-125.876</c:v>
                </c:pt>
                <c:pt idx="2113">
                  <c:v>-125.503</c:v>
                </c:pt>
                <c:pt idx="2114">
                  <c:v>-124.961</c:v>
                </c:pt>
                <c:pt idx="2115">
                  <c:v>-124.398</c:v>
                </c:pt>
                <c:pt idx="2116">
                  <c:v>-124.048</c:v>
                </c:pt>
                <c:pt idx="2117">
                  <c:v>-124.018</c:v>
                </c:pt>
                <c:pt idx="2118">
                  <c:v>-124.247</c:v>
                </c:pt>
                <c:pt idx="2119">
                  <c:v>-124.54600000000001</c:v>
                </c:pt>
                <c:pt idx="2120">
                  <c:v>-124.735</c:v>
                </c:pt>
                <c:pt idx="2121">
                  <c:v>-124.806</c:v>
                </c:pt>
                <c:pt idx="2122">
                  <c:v>-124.913</c:v>
                </c:pt>
                <c:pt idx="2123">
                  <c:v>-125.102</c:v>
                </c:pt>
                <c:pt idx="2124">
                  <c:v>-125.232</c:v>
                </c:pt>
                <c:pt idx="2125">
                  <c:v>-125.184</c:v>
                </c:pt>
                <c:pt idx="2126">
                  <c:v>-125.03700000000001</c:v>
                </c:pt>
                <c:pt idx="2127">
                  <c:v>-124.949</c:v>
                </c:pt>
                <c:pt idx="2128">
                  <c:v>-124.958</c:v>
                </c:pt>
                <c:pt idx="2129">
                  <c:v>-124.91800000000001</c:v>
                </c:pt>
                <c:pt idx="2130">
                  <c:v>-124.68600000000001</c:v>
                </c:pt>
                <c:pt idx="2131">
                  <c:v>-124.345</c:v>
                </c:pt>
                <c:pt idx="2132">
                  <c:v>-124.074</c:v>
                </c:pt>
                <c:pt idx="2133">
                  <c:v>-123.91500000000001</c:v>
                </c:pt>
                <c:pt idx="2134">
                  <c:v>-123.774</c:v>
                </c:pt>
                <c:pt idx="2135">
                  <c:v>-123.569</c:v>
                </c:pt>
                <c:pt idx="2136">
                  <c:v>-123.31</c:v>
                </c:pt>
                <c:pt idx="2137">
                  <c:v>-123.09</c:v>
                </c:pt>
                <c:pt idx="2138">
                  <c:v>-122.95699999999999</c:v>
                </c:pt>
                <c:pt idx="2139">
                  <c:v>-122.82899999999999</c:v>
                </c:pt>
                <c:pt idx="2140">
                  <c:v>-122.59099999999999</c:v>
                </c:pt>
                <c:pt idx="2141">
                  <c:v>-122.223</c:v>
                </c:pt>
                <c:pt idx="2142">
                  <c:v>-121.74299999999999</c:v>
                </c:pt>
                <c:pt idx="2143">
                  <c:v>-121.19799999999999</c:v>
                </c:pt>
                <c:pt idx="2144">
                  <c:v>-120.77200000000001</c:v>
                </c:pt>
                <c:pt idx="2145">
                  <c:v>-120.684</c:v>
                </c:pt>
                <c:pt idx="2146">
                  <c:v>-120.937</c:v>
                </c:pt>
                <c:pt idx="2147">
                  <c:v>-121.295</c:v>
                </c:pt>
                <c:pt idx="2148">
                  <c:v>-121.623</c:v>
                </c:pt>
                <c:pt idx="2149">
                  <c:v>-122.10599999999999</c:v>
                </c:pt>
                <c:pt idx="2150">
                  <c:v>-122.854</c:v>
                </c:pt>
                <c:pt idx="2151">
                  <c:v>-123.60899999999999</c:v>
                </c:pt>
                <c:pt idx="2152">
                  <c:v>-124.026</c:v>
                </c:pt>
                <c:pt idx="2153">
                  <c:v>-124.096</c:v>
                </c:pt>
                <c:pt idx="2154">
                  <c:v>-124.035</c:v>
                </c:pt>
                <c:pt idx="2155">
                  <c:v>-123.988</c:v>
                </c:pt>
                <c:pt idx="2156">
                  <c:v>-123.994</c:v>
                </c:pt>
                <c:pt idx="2157">
                  <c:v>-124.04300000000001</c:v>
                </c:pt>
                <c:pt idx="2158">
                  <c:v>-124.105</c:v>
                </c:pt>
                <c:pt idx="2159">
                  <c:v>-124.128</c:v>
                </c:pt>
                <c:pt idx="2160">
                  <c:v>-124.126</c:v>
                </c:pt>
                <c:pt idx="2161">
                  <c:v>-124.182</c:v>
                </c:pt>
                <c:pt idx="2162">
                  <c:v>-124.31399999999999</c:v>
                </c:pt>
                <c:pt idx="2163">
                  <c:v>-124.44499999999999</c:v>
                </c:pt>
                <c:pt idx="2164">
                  <c:v>-124.515</c:v>
                </c:pt>
                <c:pt idx="2165">
                  <c:v>-124.467</c:v>
                </c:pt>
                <c:pt idx="2166">
                  <c:v>-124.203</c:v>
                </c:pt>
                <c:pt idx="2167">
                  <c:v>-123.794</c:v>
                </c:pt>
                <c:pt idx="2168">
                  <c:v>-123.521</c:v>
                </c:pt>
                <c:pt idx="2169">
                  <c:v>-123.536</c:v>
                </c:pt>
                <c:pt idx="2170">
                  <c:v>-123.726</c:v>
                </c:pt>
                <c:pt idx="2171">
                  <c:v>-123.922</c:v>
                </c:pt>
                <c:pt idx="2172">
                  <c:v>-124.08499999999999</c:v>
                </c:pt>
                <c:pt idx="2173">
                  <c:v>-124.249</c:v>
                </c:pt>
                <c:pt idx="2174">
                  <c:v>-124.414</c:v>
                </c:pt>
                <c:pt idx="2175">
                  <c:v>-124.541</c:v>
                </c:pt>
                <c:pt idx="2176">
                  <c:v>-124.57899999999999</c:v>
                </c:pt>
                <c:pt idx="2177">
                  <c:v>-124.52200000000001</c:v>
                </c:pt>
                <c:pt idx="2178">
                  <c:v>-124.411</c:v>
                </c:pt>
                <c:pt idx="2179">
                  <c:v>-124.31399999999999</c:v>
                </c:pt>
                <c:pt idx="2180">
                  <c:v>-124.301</c:v>
                </c:pt>
                <c:pt idx="2181">
                  <c:v>-124.37</c:v>
                </c:pt>
                <c:pt idx="2182">
                  <c:v>-124.423</c:v>
                </c:pt>
                <c:pt idx="2183">
                  <c:v>-124.375</c:v>
                </c:pt>
                <c:pt idx="2184">
                  <c:v>-124.21599999999999</c:v>
                </c:pt>
                <c:pt idx="2185">
                  <c:v>-123.96599999999999</c:v>
                </c:pt>
                <c:pt idx="2186">
                  <c:v>-123.66800000000001</c:v>
                </c:pt>
                <c:pt idx="2187">
                  <c:v>-123.35299999999999</c:v>
                </c:pt>
                <c:pt idx="2188">
                  <c:v>-123.03100000000001</c:v>
                </c:pt>
                <c:pt idx="2189">
                  <c:v>-122.753</c:v>
                </c:pt>
                <c:pt idx="2190">
                  <c:v>-122.625</c:v>
                </c:pt>
                <c:pt idx="2191">
                  <c:v>-122.69</c:v>
                </c:pt>
                <c:pt idx="2192">
                  <c:v>-122.869</c:v>
                </c:pt>
                <c:pt idx="2193">
                  <c:v>-123.056</c:v>
                </c:pt>
                <c:pt idx="2194">
                  <c:v>-123.212</c:v>
                </c:pt>
                <c:pt idx="2195">
                  <c:v>-123.29600000000001</c:v>
                </c:pt>
                <c:pt idx="2196">
                  <c:v>-123.229</c:v>
                </c:pt>
                <c:pt idx="2197">
                  <c:v>-123.057</c:v>
                </c:pt>
                <c:pt idx="2198">
                  <c:v>-122.96599999999999</c:v>
                </c:pt>
                <c:pt idx="2199">
                  <c:v>-123.075</c:v>
                </c:pt>
                <c:pt idx="2200">
                  <c:v>-123.334</c:v>
                </c:pt>
                <c:pt idx="2201">
                  <c:v>-123.637</c:v>
                </c:pt>
                <c:pt idx="2202">
                  <c:v>-123.871</c:v>
                </c:pt>
                <c:pt idx="2203">
                  <c:v>-123.919</c:v>
                </c:pt>
                <c:pt idx="2204">
                  <c:v>-123.804</c:v>
                </c:pt>
                <c:pt idx="2205">
                  <c:v>-123.74</c:v>
                </c:pt>
                <c:pt idx="2206">
                  <c:v>-123.953</c:v>
                </c:pt>
                <c:pt idx="2207">
                  <c:v>-124.52200000000001</c:v>
                </c:pt>
                <c:pt idx="2208">
                  <c:v>-125.31399999999999</c:v>
                </c:pt>
                <c:pt idx="2209">
                  <c:v>-125.988</c:v>
                </c:pt>
                <c:pt idx="2210">
                  <c:v>-126.26600000000001</c:v>
                </c:pt>
                <c:pt idx="2211">
                  <c:v>-126.22199999999999</c:v>
                </c:pt>
                <c:pt idx="2212">
                  <c:v>-126.146</c:v>
                </c:pt>
                <c:pt idx="2213">
                  <c:v>-126.23399999999999</c:v>
                </c:pt>
                <c:pt idx="2214">
                  <c:v>-126.488</c:v>
                </c:pt>
                <c:pt idx="2215">
                  <c:v>-126.824</c:v>
                </c:pt>
                <c:pt idx="2216">
                  <c:v>-127.191</c:v>
                </c:pt>
                <c:pt idx="2217">
                  <c:v>-127.563</c:v>
                </c:pt>
                <c:pt idx="2218">
                  <c:v>-127.92100000000001</c:v>
                </c:pt>
                <c:pt idx="2219">
                  <c:v>-128.25700000000001</c:v>
                </c:pt>
                <c:pt idx="2220">
                  <c:v>-128.54300000000001</c:v>
                </c:pt>
                <c:pt idx="2221">
                  <c:v>-128.73699999999999</c:v>
                </c:pt>
                <c:pt idx="2222">
                  <c:v>-128.88</c:v>
                </c:pt>
                <c:pt idx="2223">
                  <c:v>-129.054</c:v>
                </c:pt>
                <c:pt idx="2224">
                  <c:v>-129.26400000000001</c:v>
                </c:pt>
                <c:pt idx="2225">
                  <c:v>-129.45599999999999</c:v>
                </c:pt>
                <c:pt idx="2226">
                  <c:v>-129.608</c:v>
                </c:pt>
                <c:pt idx="2227">
                  <c:v>-129.715</c:v>
                </c:pt>
                <c:pt idx="2228">
                  <c:v>-129.745</c:v>
                </c:pt>
                <c:pt idx="2229">
                  <c:v>-129.67699999999999</c:v>
                </c:pt>
                <c:pt idx="2230">
                  <c:v>-129.55099999999999</c:v>
                </c:pt>
                <c:pt idx="2231">
                  <c:v>-129.43799999999999</c:v>
                </c:pt>
                <c:pt idx="2232">
                  <c:v>-129.38999999999999</c:v>
                </c:pt>
                <c:pt idx="2233">
                  <c:v>-129.4</c:v>
                </c:pt>
                <c:pt idx="2234">
                  <c:v>-129.411</c:v>
                </c:pt>
                <c:pt idx="2235">
                  <c:v>-129.37799999999999</c:v>
                </c:pt>
                <c:pt idx="2236">
                  <c:v>-129.32400000000001</c:v>
                </c:pt>
                <c:pt idx="2237">
                  <c:v>-129.28100000000001</c:v>
                </c:pt>
                <c:pt idx="2238">
                  <c:v>-129.24600000000001</c:v>
                </c:pt>
                <c:pt idx="2239">
                  <c:v>-129.25700000000001</c:v>
                </c:pt>
                <c:pt idx="2240">
                  <c:v>-129.39599999999999</c:v>
                </c:pt>
                <c:pt idx="2241">
                  <c:v>-129.65700000000001</c:v>
                </c:pt>
                <c:pt idx="2242">
                  <c:v>-129.9</c:v>
                </c:pt>
                <c:pt idx="2243">
                  <c:v>-129.96899999999999</c:v>
                </c:pt>
                <c:pt idx="2244">
                  <c:v>-129.84899999999999</c:v>
                </c:pt>
                <c:pt idx="2245">
                  <c:v>-129.66800000000001</c:v>
                </c:pt>
                <c:pt idx="2246">
                  <c:v>-129.529</c:v>
                </c:pt>
                <c:pt idx="2247">
                  <c:v>-129.417</c:v>
                </c:pt>
                <c:pt idx="2248">
                  <c:v>-129.29499999999999</c:v>
                </c:pt>
                <c:pt idx="2249">
                  <c:v>-129.19300000000001</c:v>
                </c:pt>
                <c:pt idx="2250">
                  <c:v>-129.143</c:v>
                </c:pt>
                <c:pt idx="2251">
                  <c:v>-129.10300000000001</c:v>
                </c:pt>
                <c:pt idx="2252">
                  <c:v>-129.03800000000001</c:v>
                </c:pt>
                <c:pt idx="2253">
                  <c:v>-128.971</c:v>
                </c:pt>
                <c:pt idx="2254">
                  <c:v>-128.89599999999999</c:v>
                </c:pt>
                <c:pt idx="2255">
                  <c:v>-128.75</c:v>
                </c:pt>
                <c:pt idx="2256">
                  <c:v>-128.52500000000001</c:v>
                </c:pt>
                <c:pt idx="2257">
                  <c:v>-128.29599999999999</c:v>
                </c:pt>
                <c:pt idx="2258">
                  <c:v>-128.12299999999999</c:v>
                </c:pt>
                <c:pt idx="2259">
                  <c:v>-128.001</c:v>
                </c:pt>
                <c:pt idx="2260">
                  <c:v>-127.875</c:v>
                </c:pt>
                <c:pt idx="2261">
                  <c:v>-127.655</c:v>
                </c:pt>
                <c:pt idx="2262">
                  <c:v>-127.261</c:v>
                </c:pt>
                <c:pt idx="2263">
                  <c:v>-126.65</c:v>
                </c:pt>
                <c:pt idx="2264">
                  <c:v>-125.937</c:v>
                </c:pt>
                <c:pt idx="2265">
                  <c:v>-125.346</c:v>
                </c:pt>
                <c:pt idx="2266">
                  <c:v>-124.946</c:v>
                </c:pt>
                <c:pt idx="2267">
                  <c:v>-124.61</c:v>
                </c:pt>
                <c:pt idx="2268">
                  <c:v>-124.319</c:v>
                </c:pt>
                <c:pt idx="2269">
                  <c:v>-124.22199999999999</c:v>
                </c:pt>
                <c:pt idx="2270">
                  <c:v>-124.28100000000001</c:v>
                </c:pt>
                <c:pt idx="2271">
                  <c:v>-124.164</c:v>
                </c:pt>
                <c:pt idx="2272">
                  <c:v>-123.703</c:v>
                </c:pt>
                <c:pt idx="2273">
                  <c:v>-123.102</c:v>
                </c:pt>
                <c:pt idx="2274">
                  <c:v>-122.544</c:v>
                </c:pt>
                <c:pt idx="2275">
                  <c:v>-122.009</c:v>
                </c:pt>
                <c:pt idx="2276">
                  <c:v>-121.44199999999999</c:v>
                </c:pt>
                <c:pt idx="2277">
                  <c:v>-120.871</c:v>
                </c:pt>
                <c:pt idx="2278">
                  <c:v>-120.349</c:v>
                </c:pt>
                <c:pt idx="2279">
                  <c:v>-120.017</c:v>
                </c:pt>
                <c:pt idx="2280">
                  <c:v>-120.053</c:v>
                </c:pt>
                <c:pt idx="2281">
                  <c:v>-120.571</c:v>
                </c:pt>
                <c:pt idx="2282">
                  <c:v>-121.60599999999999</c:v>
                </c:pt>
                <c:pt idx="2283">
                  <c:v>-123.17700000000001</c:v>
                </c:pt>
                <c:pt idx="2284">
                  <c:v>-125.248</c:v>
                </c:pt>
                <c:pt idx="2285">
                  <c:v>-127.61499999999999</c:v>
                </c:pt>
                <c:pt idx="2286">
                  <c:v>-129.86099999999999</c:v>
                </c:pt>
                <c:pt idx="2287">
                  <c:v>-131.256</c:v>
                </c:pt>
                <c:pt idx="2288">
                  <c:v>-131.50299999999999</c:v>
                </c:pt>
                <c:pt idx="2289">
                  <c:v>-131.083</c:v>
                </c:pt>
                <c:pt idx="2290">
                  <c:v>-130.34100000000001</c:v>
                </c:pt>
                <c:pt idx="2291">
                  <c:v>-129.143</c:v>
                </c:pt>
                <c:pt idx="2292">
                  <c:v>-127.538</c:v>
                </c:pt>
                <c:pt idx="2293">
                  <c:v>-126.146</c:v>
                </c:pt>
                <c:pt idx="2294">
                  <c:v>-124.807</c:v>
                </c:pt>
                <c:pt idx="2295">
                  <c:v>-123.17400000000001</c:v>
                </c:pt>
                <c:pt idx="2296">
                  <c:v>-121.527</c:v>
                </c:pt>
                <c:pt idx="2297">
                  <c:v>-119.599</c:v>
                </c:pt>
                <c:pt idx="2298">
                  <c:v>-117.63</c:v>
                </c:pt>
                <c:pt idx="2299">
                  <c:v>-116.624</c:v>
                </c:pt>
                <c:pt idx="2300">
                  <c:v>-117.069</c:v>
                </c:pt>
                <c:pt idx="2301">
                  <c:v>-118.551</c:v>
                </c:pt>
                <c:pt idx="2302">
                  <c:v>-119.476</c:v>
                </c:pt>
                <c:pt idx="2303">
                  <c:v>-118.967</c:v>
                </c:pt>
                <c:pt idx="2304">
                  <c:v>-116.777</c:v>
                </c:pt>
                <c:pt idx="2305">
                  <c:v>-115.8</c:v>
                </c:pt>
                <c:pt idx="2306">
                  <c:v>-114.34099999999999</c:v>
                </c:pt>
                <c:pt idx="2307">
                  <c:v>-112.08799999999999</c:v>
                </c:pt>
                <c:pt idx="2308">
                  <c:v>-110.255</c:v>
                </c:pt>
                <c:pt idx="2309">
                  <c:v>-109.435</c:v>
                </c:pt>
                <c:pt idx="2310">
                  <c:v>-109.395</c:v>
                </c:pt>
                <c:pt idx="2311">
                  <c:v>-109.99299999999999</c:v>
                </c:pt>
                <c:pt idx="2312">
                  <c:v>-111.453</c:v>
                </c:pt>
                <c:pt idx="2313">
                  <c:v>-115.92100000000001</c:v>
                </c:pt>
                <c:pt idx="2314">
                  <c:v>-117.2</c:v>
                </c:pt>
                <c:pt idx="2315">
                  <c:v>-117.89100000000001</c:v>
                </c:pt>
                <c:pt idx="2316">
                  <c:v>-119.492</c:v>
                </c:pt>
                <c:pt idx="2317">
                  <c:v>-120.899</c:v>
                </c:pt>
                <c:pt idx="2318">
                  <c:v>-121.621</c:v>
                </c:pt>
                <c:pt idx="2319">
                  <c:v>-121.47</c:v>
                </c:pt>
                <c:pt idx="2320">
                  <c:v>-121.40900000000001</c:v>
                </c:pt>
                <c:pt idx="2321">
                  <c:v>-122.33499999999999</c:v>
                </c:pt>
                <c:pt idx="2322">
                  <c:v>-123.901</c:v>
                </c:pt>
                <c:pt idx="2323">
                  <c:v>-125.428</c:v>
                </c:pt>
                <c:pt idx="2324">
                  <c:v>-126.324</c:v>
                </c:pt>
                <c:pt idx="2325">
                  <c:v>-126.989</c:v>
                </c:pt>
                <c:pt idx="2326">
                  <c:v>-128.61000000000001</c:v>
                </c:pt>
                <c:pt idx="2327">
                  <c:v>-129.191</c:v>
                </c:pt>
                <c:pt idx="2328">
                  <c:v>-129.261</c:v>
                </c:pt>
                <c:pt idx="2329">
                  <c:v>-128.631</c:v>
                </c:pt>
                <c:pt idx="2330">
                  <c:v>-126.39100000000001</c:v>
                </c:pt>
                <c:pt idx="2331">
                  <c:v>-123.61</c:v>
                </c:pt>
                <c:pt idx="2332">
                  <c:v>-121.926</c:v>
                </c:pt>
                <c:pt idx="2333">
                  <c:v>-121.621</c:v>
                </c:pt>
                <c:pt idx="2334">
                  <c:v>-122.303</c:v>
                </c:pt>
                <c:pt idx="2335">
                  <c:v>-123.411</c:v>
                </c:pt>
                <c:pt idx="2336">
                  <c:v>-124.80800000000001</c:v>
                </c:pt>
                <c:pt idx="2337">
                  <c:v>-126.77500000000001</c:v>
                </c:pt>
                <c:pt idx="2338">
                  <c:v>-129.352</c:v>
                </c:pt>
                <c:pt idx="2339">
                  <c:v>-131.75</c:v>
                </c:pt>
                <c:pt idx="2340">
                  <c:v>-133.14099999999999</c:v>
                </c:pt>
                <c:pt idx="2341">
                  <c:v>-133.864</c:v>
                </c:pt>
                <c:pt idx="2342">
                  <c:v>-134.37299999999999</c:v>
                </c:pt>
                <c:pt idx="2343">
                  <c:v>-134.74199999999999</c:v>
                </c:pt>
                <c:pt idx="2344">
                  <c:v>-135.04</c:v>
                </c:pt>
                <c:pt idx="2345">
                  <c:v>-135.23500000000001</c:v>
                </c:pt>
                <c:pt idx="2346">
                  <c:v>-135.376</c:v>
                </c:pt>
                <c:pt idx="2347">
                  <c:v>-135.55699999999999</c:v>
                </c:pt>
                <c:pt idx="2348">
                  <c:v>-135.785</c:v>
                </c:pt>
                <c:pt idx="2349">
                  <c:v>-136.066</c:v>
                </c:pt>
                <c:pt idx="2350">
                  <c:v>-136.441</c:v>
                </c:pt>
                <c:pt idx="2351">
                  <c:v>-136.88</c:v>
                </c:pt>
                <c:pt idx="2352">
                  <c:v>-137.22800000000001</c:v>
                </c:pt>
                <c:pt idx="2353">
                  <c:v>-137.38300000000001</c:v>
                </c:pt>
                <c:pt idx="2354">
                  <c:v>-137.48599999999999</c:v>
                </c:pt>
                <c:pt idx="2355">
                  <c:v>-137.72399999999999</c:v>
                </c:pt>
                <c:pt idx="2356">
                  <c:v>-138.07300000000001</c:v>
                </c:pt>
                <c:pt idx="2357">
                  <c:v>-138.37799999999999</c:v>
                </c:pt>
                <c:pt idx="2358">
                  <c:v>-138.54900000000001</c:v>
                </c:pt>
                <c:pt idx="2359">
                  <c:v>-138.58699999999999</c:v>
                </c:pt>
                <c:pt idx="2360">
                  <c:v>-138.511</c:v>
                </c:pt>
                <c:pt idx="2361">
                  <c:v>-138.41999999999999</c:v>
                </c:pt>
                <c:pt idx="2362">
                  <c:v>-138.405</c:v>
                </c:pt>
                <c:pt idx="2363">
                  <c:v>-138.44999999999999</c:v>
                </c:pt>
                <c:pt idx="2364">
                  <c:v>-138.483</c:v>
                </c:pt>
                <c:pt idx="2365">
                  <c:v>-138.524</c:v>
                </c:pt>
                <c:pt idx="2366">
                  <c:v>-138.637</c:v>
                </c:pt>
                <c:pt idx="2367">
                  <c:v>-138.78399999999999</c:v>
                </c:pt>
                <c:pt idx="2368">
                  <c:v>-138.88499999999999</c:v>
                </c:pt>
                <c:pt idx="2369">
                  <c:v>-138.93700000000001</c:v>
                </c:pt>
                <c:pt idx="2370">
                  <c:v>-138.977</c:v>
                </c:pt>
                <c:pt idx="2371">
                  <c:v>-139.00299999999999</c:v>
                </c:pt>
                <c:pt idx="2372">
                  <c:v>-139.006</c:v>
                </c:pt>
                <c:pt idx="2373">
                  <c:v>-139.011</c:v>
                </c:pt>
                <c:pt idx="2374">
                  <c:v>-139.05099999999999</c:v>
                </c:pt>
                <c:pt idx="2375">
                  <c:v>-139.13399999999999</c:v>
                </c:pt>
                <c:pt idx="2376">
                  <c:v>-139.15799999999999</c:v>
                </c:pt>
                <c:pt idx="2377">
                  <c:v>-138.98400000000001</c:v>
                </c:pt>
                <c:pt idx="2378">
                  <c:v>-138.66800000000001</c:v>
                </c:pt>
                <c:pt idx="2379">
                  <c:v>-138.40700000000001</c:v>
                </c:pt>
                <c:pt idx="2380">
                  <c:v>-138.23699999999999</c:v>
                </c:pt>
                <c:pt idx="2381">
                  <c:v>-138.03200000000001</c:v>
                </c:pt>
                <c:pt idx="2382">
                  <c:v>-137.72800000000001</c:v>
                </c:pt>
                <c:pt idx="2383">
                  <c:v>-137.37899999999999</c:v>
                </c:pt>
                <c:pt idx="2384">
                  <c:v>-137.017</c:v>
                </c:pt>
                <c:pt idx="2385">
                  <c:v>-136.63999999999999</c:v>
                </c:pt>
                <c:pt idx="2386">
                  <c:v>-136.273</c:v>
                </c:pt>
                <c:pt idx="2387">
                  <c:v>-135.941</c:v>
                </c:pt>
                <c:pt idx="2388">
                  <c:v>-135.648</c:v>
                </c:pt>
                <c:pt idx="2389">
                  <c:v>-135.41900000000001</c:v>
                </c:pt>
                <c:pt idx="2390">
                  <c:v>-135.29599999999999</c:v>
                </c:pt>
                <c:pt idx="2391">
                  <c:v>-135.28</c:v>
                </c:pt>
                <c:pt idx="2392">
                  <c:v>-135.32599999999999</c:v>
                </c:pt>
                <c:pt idx="2393">
                  <c:v>-135.351</c:v>
                </c:pt>
                <c:pt idx="2394">
                  <c:v>-135.23500000000001</c:v>
                </c:pt>
                <c:pt idx="2395">
                  <c:v>-134.93299999999999</c:v>
                </c:pt>
                <c:pt idx="2396">
                  <c:v>-134.52500000000001</c:v>
                </c:pt>
                <c:pt idx="2397">
                  <c:v>-134.095</c:v>
                </c:pt>
                <c:pt idx="2398">
                  <c:v>-133.69399999999999</c:v>
                </c:pt>
                <c:pt idx="2399">
                  <c:v>-133.38200000000001</c:v>
                </c:pt>
                <c:pt idx="2400">
                  <c:v>-133.15899999999999</c:v>
                </c:pt>
                <c:pt idx="2401">
                  <c:v>-132.941</c:v>
                </c:pt>
                <c:pt idx="2402">
                  <c:v>-132.68799999999999</c:v>
                </c:pt>
                <c:pt idx="2403">
                  <c:v>-132.465</c:v>
                </c:pt>
                <c:pt idx="2404">
                  <c:v>-132.31</c:v>
                </c:pt>
                <c:pt idx="2405">
                  <c:v>-132.18299999999999</c:v>
                </c:pt>
                <c:pt idx="2406">
                  <c:v>-132.07900000000001</c:v>
                </c:pt>
                <c:pt idx="2407">
                  <c:v>-131.98500000000001</c:v>
                </c:pt>
                <c:pt idx="2408">
                  <c:v>-131.80799999999999</c:v>
                </c:pt>
                <c:pt idx="2409">
                  <c:v>-131.52699999999999</c:v>
                </c:pt>
                <c:pt idx="2410">
                  <c:v>-131.26599999999999</c:v>
                </c:pt>
                <c:pt idx="2411">
                  <c:v>-131.072</c:v>
                </c:pt>
                <c:pt idx="2412">
                  <c:v>-130.88</c:v>
                </c:pt>
                <c:pt idx="2413">
                  <c:v>-130.69399999999999</c:v>
                </c:pt>
                <c:pt idx="2414">
                  <c:v>-130.58099999999999</c:v>
                </c:pt>
                <c:pt idx="2415">
                  <c:v>-130.51</c:v>
                </c:pt>
                <c:pt idx="2416">
                  <c:v>-130.35300000000001</c:v>
                </c:pt>
                <c:pt idx="2417">
                  <c:v>-130.05799999999999</c:v>
                </c:pt>
                <c:pt idx="2418">
                  <c:v>-129.73699999999999</c:v>
                </c:pt>
                <c:pt idx="2419">
                  <c:v>-129.499</c:v>
                </c:pt>
                <c:pt idx="2420">
                  <c:v>-129.32900000000001</c:v>
                </c:pt>
                <c:pt idx="2421">
                  <c:v>-129.19900000000001</c:v>
                </c:pt>
                <c:pt idx="2422">
                  <c:v>-129.16900000000001</c:v>
                </c:pt>
                <c:pt idx="2423">
                  <c:v>-129.239</c:v>
                </c:pt>
                <c:pt idx="2424">
                  <c:v>-129.262</c:v>
                </c:pt>
                <c:pt idx="2425">
                  <c:v>-129.13399999999999</c:v>
                </c:pt>
                <c:pt idx="2426">
                  <c:v>-128.946</c:v>
                </c:pt>
                <c:pt idx="2427">
                  <c:v>-128.834</c:v>
                </c:pt>
                <c:pt idx="2428">
                  <c:v>-128.82300000000001</c:v>
                </c:pt>
                <c:pt idx="2429">
                  <c:v>-128.85400000000001</c:v>
                </c:pt>
                <c:pt idx="2430">
                  <c:v>-128.876</c:v>
                </c:pt>
                <c:pt idx="2431">
                  <c:v>-128.88800000000001</c:v>
                </c:pt>
                <c:pt idx="2432">
                  <c:v>-128.90199999999999</c:v>
                </c:pt>
                <c:pt idx="2433">
                  <c:v>-128.9</c:v>
                </c:pt>
                <c:pt idx="2434">
                  <c:v>-128.85499999999999</c:v>
                </c:pt>
                <c:pt idx="2435">
                  <c:v>-128.79300000000001</c:v>
                </c:pt>
                <c:pt idx="2436">
                  <c:v>-128.767</c:v>
                </c:pt>
                <c:pt idx="2437">
                  <c:v>-128.792</c:v>
                </c:pt>
                <c:pt idx="2438">
                  <c:v>-128.83699999999999</c:v>
                </c:pt>
                <c:pt idx="2439">
                  <c:v>-128.88</c:v>
                </c:pt>
                <c:pt idx="2440">
                  <c:v>-128.92500000000001</c:v>
                </c:pt>
                <c:pt idx="2441">
                  <c:v>-128.97</c:v>
                </c:pt>
                <c:pt idx="2442">
                  <c:v>-128.989</c:v>
                </c:pt>
                <c:pt idx="2443">
                  <c:v>-128.964</c:v>
                </c:pt>
                <c:pt idx="2444">
                  <c:v>-128.91499999999999</c:v>
                </c:pt>
                <c:pt idx="2445">
                  <c:v>-128.887</c:v>
                </c:pt>
                <c:pt idx="2446">
                  <c:v>-128.90600000000001</c:v>
                </c:pt>
                <c:pt idx="2447">
                  <c:v>-128.96899999999999</c:v>
                </c:pt>
                <c:pt idx="2448">
                  <c:v>-129.06899999999999</c:v>
                </c:pt>
                <c:pt idx="2449">
                  <c:v>-129.179</c:v>
                </c:pt>
                <c:pt idx="2450">
                  <c:v>-129.232</c:v>
                </c:pt>
                <c:pt idx="2451">
                  <c:v>-129.17400000000001</c:v>
                </c:pt>
                <c:pt idx="2452">
                  <c:v>-129.05500000000001</c:v>
                </c:pt>
                <c:pt idx="2453">
                  <c:v>-128.98099999999999</c:v>
                </c:pt>
                <c:pt idx="2454">
                  <c:v>-129.01400000000001</c:v>
                </c:pt>
                <c:pt idx="2455">
                  <c:v>-129.13800000000001</c:v>
                </c:pt>
                <c:pt idx="2456">
                  <c:v>-129.30500000000001</c:v>
                </c:pt>
                <c:pt idx="2457">
                  <c:v>-129.435</c:v>
                </c:pt>
                <c:pt idx="2458">
                  <c:v>-129.40700000000001</c:v>
                </c:pt>
                <c:pt idx="2459">
                  <c:v>-129.18199999999999</c:v>
                </c:pt>
                <c:pt idx="2460">
                  <c:v>-128.93600000000001</c:v>
                </c:pt>
                <c:pt idx="2461">
                  <c:v>-128.881</c:v>
                </c:pt>
                <c:pt idx="2462">
                  <c:v>-129.035</c:v>
                </c:pt>
                <c:pt idx="2463">
                  <c:v>-129.24600000000001</c:v>
                </c:pt>
                <c:pt idx="2464">
                  <c:v>-129.37899999999999</c:v>
                </c:pt>
                <c:pt idx="2465">
                  <c:v>-129.41900000000001</c:v>
                </c:pt>
                <c:pt idx="2466">
                  <c:v>-129.42500000000001</c:v>
                </c:pt>
                <c:pt idx="2467">
                  <c:v>-129.464</c:v>
                </c:pt>
                <c:pt idx="2468">
                  <c:v>-129.52000000000001</c:v>
                </c:pt>
                <c:pt idx="2469">
                  <c:v>-129.55199999999999</c:v>
                </c:pt>
                <c:pt idx="2470">
                  <c:v>-129.61699999999999</c:v>
                </c:pt>
                <c:pt idx="2471">
                  <c:v>-129.83099999999999</c:v>
                </c:pt>
                <c:pt idx="2472">
                  <c:v>-130.15299999999999</c:v>
                </c:pt>
                <c:pt idx="2473">
                  <c:v>-130.39099999999999</c:v>
                </c:pt>
                <c:pt idx="2474">
                  <c:v>-130.45699999999999</c:v>
                </c:pt>
                <c:pt idx="2475">
                  <c:v>-130.43100000000001</c:v>
                </c:pt>
                <c:pt idx="2476">
                  <c:v>-130.417</c:v>
                </c:pt>
                <c:pt idx="2477">
                  <c:v>-130.465</c:v>
                </c:pt>
                <c:pt idx="2478">
                  <c:v>-130.57499999999999</c:v>
                </c:pt>
                <c:pt idx="2479">
                  <c:v>-130.69200000000001</c:v>
                </c:pt>
                <c:pt idx="2480">
                  <c:v>-130.77000000000001</c:v>
                </c:pt>
                <c:pt idx="2481">
                  <c:v>-130.798</c:v>
                </c:pt>
                <c:pt idx="2482">
                  <c:v>-130.79300000000001</c:v>
                </c:pt>
                <c:pt idx="2483">
                  <c:v>-130.79400000000001</c:v>
                </c:pt>
                <c:pt idx="2484">
                  <c:v>-130.815</c:v>
                </c:pt>
                <c:pt idx="2485">
                  <c:v>-130.83199999999999</c:v>
                </c:pt>
                <c:pt idx="2486">
                  <c:v>-130.84</c:v>
                </c:pt>
                <c:pt idx="2487">
                  <c:v>-130.85900000000001</c:v>
                </c:pt>
                <c:pt idx="2488">
                  <c:v>-130.86199999999999</c:v>
                </c:pt>
                <c:pt idx="2489">
                  <c:v>-130.80099999999999</c:v>
                </c:pt>
                <c:pt idx="2490">
                  <c:v>-130.685</c:v>
                </c:pt>
                <c:pt idx="2491">
                  <c:v>-130.56100000000001</c:v>
                </c:pt>
                <c:pt idx="2492">
                  <c:v>-130.44499999999999</c:v>
                </c:pt>
                <c:pt idx="2493">
                  <c:v>-130.31899999999999</c:v>
                </c:pt>
                <c:pt idx="2494">
                  <c:v>-130.15700000000001</c:v>
                </c:pt>
                <c:pt idx="2495">
                  <c:v>-129.99</c:v>
                </c:pt>
                <c:pt idx="2496">
                  <c:v>-129.88499999999999</c:v>
                </c:pt>
                <c:pt idx="2497">
                  <c:v>-129.85900000000001</c:v>
                </c:pt>
                <c:pt idx="2498">
                  <c:v>-129.89699999999999</c:v>
                </c:pt>
                <c:pt idx="2499">
                  <c:v>-130.02000000000001</c:v>
                </c:pt>
                <c:pt idx="2500">
                  <c:v>-130.24700000000001</c:v>
                </c:pt>
                <c:pt idx="2501">
                  <c:v>-130.48699999999999</c:v>
                </c:pt>
                <c:pt idx="2502">
                  <c:v>-130.60400000000001</c:v>
                </c:pt>
                <c:pt idx="2503">
                  <c:v>-130.61600000000001</c:v>
                </c:pt>
                <c:pt idx="2504">
                  <c:v>-130.69800000000001</c:v>
                </c:pt>
                <c:pt idx="2505">
                  <c:v>-130.959</c:v>
                </c:pt>
                <c:pt idx="2506">
                  <c:v>-131.297</c:v>
                </c:pt>
                <c:pt idx="2507">
                  <c:v>-131.529</c:v>
                </c:pt>
                <c:pt idx="2508">
                  <c:v>-131.66300000000001</c:v>
                </c:pt>
                <c:pt idx="2509">
                  <c:v>-131.822</c:v>
                </c:pt>
                <c:pt idx="2510">
                  <c:v>-131.91499999999999</c:v>
                </c:pt>
                <c:pt idx="2511">
                  <c:v>-131.66</c:v>
                </c:pt>
                <c:pt idx="2512">
                  <c:v>-130.99199999999999</c:v>
                </c:pt>
                <c:pt idx="2513">
                  <c:v>-130.12100000000001</c:v>
                </c:pt>
                <c:pt idx="2514">
                  <c:v>-129.23099999999999</c:v>
                </c:pt>
                <c:pt idx="2515">
                  <c:v>-128.453</c:v>
                </c:pt>
                <c:pt idx="2516">
                  <c:v>-127.873</c:v>
                </c:pt>
                <c:pt idx="2517">
                  <c:v>-127.43300000000001</c:v>
                </c:pt>
                <c:pt idx="2518">
                  <c:v>-127.01300000000001</c:v>
                </c:pt>
                <c:pt idx="2519">
                  <c:v>-126.634</c:v>
                </c:pt>
                <c:pt idx="2520">
                  <c:v>-126.465</c:v>
                </c:pt>
                <c:pt idx="2521">
                  <c:v>-126.566</c:v>
                </c:pt>
                <c:pt idx="2522">
                  <c:v>-126.751</c:v>
                </c:pt>
                <c:pt idx="2523">
                  <c:v>-126.792</c:v>
                </c:pt>
                <c:pt idx="2524">
                  <c:v>-126.711</c:v>
                </c:pt>
                <c:pt idx="2525">
                  <c:v>-126.645</c:v>
                </c:pt>
                <c:pt idx="2526">
                  <c:v>-126.614</c:v>
                </c:pt>
                <c:pt idx="2527">
                  <c:v>-126.59399999999999</c:v>
                </c:pt>
                <c:pt idx="2528">
                  <c:v>-126.633</c:v>
                </c:pt>
                <c:pt idx="2529">
                  <c:v>-126.776</c:v>
                </c:pt>
                <c:pt idx="2530">
                  <c:v>-126.979</c:v>
                </c:pt>
                <c:pt idx="2531">
                  <c:v>-127.175</c:v>
                </c:pt>
                <c:pt idx="2532">
                  <c:v>-127.358</c:v>
                </c:pt>
                <c:pt idx="2533">
                  <c:v>-127.554</c:v>
                </c:pt>
                <c:pt idx="2534">
                  <c:v>-127.754</c:v>
                </c:pt>
                <c:pt idx="2535">
                  <c:v>-127.904</c:v>
                </c:pt>
                <c:pt idx="2536">
                  <c:v>-128.00200000000001</c:v>
                </c:pt>
                <c:pt idx="2537">
                  <c:v>-128.16</c:v>
                </c:pt>
                <c:pt idx="2538">
                  <c:v>-128.46299999999999</c:v>
                </c:pt>
                <c:pt idx="2539">
                  <c:v>-128.874</c:v>
                </c:pt>
                <c:pt idx="2540">
                  <c:v>-129.36099999999999</c:v>
                </c:pt>
                <c:pt idx="2541">
                  <c:v>-129.977</c:v>
                </c:pt>
                <c:pt idx="2542">
                  <c:v>-130.72900000000001</c:v>
                </c:pt>
                <c:pt idx="2543">
                  <c:v>-131.535</c:v>
                </c:pt>
                <c:pt idx="2544">
                  <c:v>-132.31399999999999</c:v>
                </c:pt>
                <c:pt idx="2545">
                  <c:v>-132.98699999999999</c:v>
                </c:pt>
                <c:pt idx="2546">
                  <c:v>-133.46799999999999</c:v>
                </c:pt>
                <c:pt idx="2547">
                  <c:v>-133.77699999999999</c:v>
                </c:pt>
                <c:pt idx="2548">
                  <c:v>-134.024</c:v>
                </c:pt>
                <c:pt idx="2549">
                  <c:v>-134.304</c:v>
                </c:pt>
                <c:pt idx="2550">
                  <c:v>-134.62100000000001</c:v>
                </c:pt>
                <c:pt idx="2551">
                  <c:v>-134.84</c:v>
                </c:pt>
                <c:pt idx="2552">
                  <c:v>-134.85499999999999</c:v>
                </c:pt>
                <c:pt idx="2553">
                  <c:v>-134.703</c:v>
                </c:pt>
                <c:pt idx="2554">
                  <c:v>-134.465</c:v>
                </c:pt>
                <c:pt idx="2555">
                  <c:v>-134.21700000000001</c:v>
                </c:pt>
                <c:pt idx="2556">
                  <c:v>-134.09399999999999</c:v>
                </c:pt>
                <c:pt idx="2557">
                  <c:v>-134.20699999999999</c:v>
                </c:pt>
                <c:pt idx="2558">
                  <c:v>-134.48099999999999</c:v>
                </c:pt>
                <c:pt idx="2559">
                  <c:v>-134.61500000000001</c:v>
                </c:pt>
                <c:pt idx="2560">
                  <c:v>-134.40299999999999</c:v>
                </c:pt>
                <c:pt idx="2561">
                  <c:v>-133.995</c:v>
                </c:pt>
                <c:pt idx="2562">
                  <c:v>-133.49600000000001</c:v>
                </c:pt>
                <c:pt idx="2563">
                  <c:v>-132.99799999999999</c:v>
                </c:pt>
                <c:pt idx="2564">
                  <c:v>-132.85599999999999</c:v>
                </c:pt>
                <c:pt idx="2565">
                  <c:v>-133.33600000000001</c:v>
                </c:pt>
                <c:pt idx="2566">
                  <c:v>-134.148</c:v>
                </c:pt>
                <c:pt idx="2567">
                  <c:v>-134.47200000000001</c:v>
                </c:pt>
                <c:pt idx="2568">
                  <c:v>-133.92599999999999</c:v>
                </c:pt>
                <c:pt idx="2569">
                  <c:v>-133.03100000000001</c:v>
                </c:pt>
                <c:pt idx="2570">
                  <c:v>-132.375</c:v>
                </c:pt>
                <c:pt idx="2571">
                  <c:v>-132.304</c:v>
                </c:pt>
                <c:pt idx="2572">
                  <c:v>-132.85900000000001</c:v>
                </c:pt>
                <c:pt idx="2573">
                  <c:v>-133.661</c:v>
                </c:pt>
                <c:pt idx="2574">
                  <c:v>-134.11500000000001</c:v>
                </c:pt>
                <c:pt idx="2575">
                  <c:v>-134.136</c:v>
                </c:pt>
                <c:pt idx="2576">
                  <c:v>-134.00399999999999</c:v>
                </c:pt>
                <c:pt idx="2577">
                  <c:v>-133.673</c:v>
                </c:pt>
                <c:pt idx="2578">
                  <c:v>-133.15799999999999</c:v>
                </c:pt>
                <c:pt idx="2579">
                  <c:v>-132.86699999999999</c:v>
                </c:pt>
                <c:pt idx="2580">
                  <c:v>-133.114</c:v>
                </c:pt>
                <c:pt idx="2581">
                  <c:v>-133.73500000000001</c:v>
                </c:pt>
                <c:pt idx="2582">
                  <c:v>-134.262</c:v>
                </c:pt>
                <c:pt idx="2583">
                  <c:v>-134.405</c:v>
                </c:pt>
                <c:pt idx="2584">
                  <c:v>-134.15600000000001</c:v>
                </c:pt>
                <c:pt idx="2585">
                  <c:v>-133.62799999999999</c:v>
                </c:pt>
                <c:pt idx="2586">
                  <c:v>-133.13800000000001</c:v>
                </c:pt>
                <c:pt idx="2587">
                  <c:v>-133.04599999999999</c:v>
                </c:pt>
                <c:pt idx="2588">
                  <c:v>-133.43</c:v>
                </c:pt>
                <c:pt idx="2589">
                  <c:v>-134.036</c:v>
                </c:pt>
                <c:pt idx="2590">
                  <c:v>-134.45699999999999</c:v>
                </c:pt>
                <c:pt idx="2591">
                  <c:v>-134.53700000000001</c:v>
                </c:pt>
                <c:pt idx="2592">
                  <c:v>-134.48599999999999</c:v>
                </c:pt>
                <c:pt idx="2593">
                  <c:v>-134.511</c:v>
                </c:pt>
                <c:pt idx="2594">
                  <c:v>-134.51</c:v>
                </c:pt>
                <c:pt idx="2595">
                  <c:v>-134.36500000000001</c:v>
                </c:pt>
                <c:pt idx="2596">
                  <c:v>-134.22999999999999</c:v>
                </c:pt>
                <c:pt idx="2597">
                  <c:v>-134.27799999999999</c:v>
                </c:pt>
                <c:pt idx="2598">
                  <c:v>-134.464</c:v>
                </c:pt>
                <c:pt idx="2599">
                  <c:v>-134.60499999999999</c:v>
                </c:pt>
                <c:pt idx="2600">
                  <c:v>-134.55500000000001</c:v>
                </c:pt>
                <c:pt idx="2601">
                  <c:v>-134.36000000000001</c:v>
                </c:pt>
                <c:pt idx="2602">
                  <c:v>-134.25899999999999</c:v>
                </c:pt>
                <c:pt idx="2603">
                  <c:v>-134.4</c:v>
                </c:pt>
                <c:pt idx="2604">
                  <c:v>-134.631</c:v>
                </c:pt>
                <c:pt idx="2605">
                  <c:v>-134.756</c:v>
                </c:pt>
                <c:pt idx="2606">
                  <c:v>-134.88399999999999</c:v>
                </c:pt>
                <c:pt idx="2607">
                  <c:v>-135.208</c:v>
                </c:pt>
                <c:pt idx="2608">
                  <c:v>-135.68600000000001</c:v>
                </c:pt>
                <c:pt idx="2609">
                  <c:v>-136.06700000000001</c:v>
                </c:pt>
                <c:pt idx="2610">
                  <c:v>-136.22200000000001</c:v>
                </c:pt>
                <c:pt idx="2611">
                  <c:v>-136.28899999999999</c:v>
                </c:pt>
                <c:pt idx="2612">
                  <c:v>-136.464</c:v>
                </c:pt>
                <c:pt idx="2613">
                  <c:v>-136.744</c:v>
                </c:pt>
                <c:pt idx="2614">
                  <c:v>-136.95599999999999</c:v>
                </c:pt>
                <c:pt idx="2615">
                  <c:v>-137.01400000000001</c:v>
                </c:pt>
                <c:pt idx="2616">
                  <c:v>-136.994</c:v>
                </c:pt>
                <c:pt idx="2617">
                  <c:v>-136.995</c:v>
                </c:pt>
                <c:pt idx="2618">
                  <c:v>-137.053</c:v>
                </c:pt>
                <c:pt idx="2619">
                  <c:v>-137.14500000000001</c:v>
                </c:pt>
                <c:pt idx="2620">
                  <c:v>-137.208</c:v>
                </c:pt>
                <c:pt idx="2621">
                  <c:v>-137.21199999999999</c:v>
                </c:pt>
                <c:pt idx="2622">
                  <c:v>-137.18100000000001</c:v>
                </c:pt>
                <c:pt idx="2623">
                  <c:v>-137.14400000000001</c:v>
                </c:pt>
                <c:pt idx="2624">
                  <c:v>-137.13300000000001</c:v>
                </c:pt>
                <c:pt idx="2625">
                  <c:v>-137.142</c:v>
                </c:pt>
                <c:pt idx="2626">
                  <c:v>-137.114</c:v>
                </c:pt>
                <c:pt idx="2627">
                  <c:v>-137.01300000000001</c:v>
                </c:pt>
                <c:pt idx="2628">
                  <c:v>-136.88900000000001</c:v>
                </c:pt>
                <c:pt idx="2629">
                  <c:v>-136.82599999999999</c:v>
                </c:pt>
                <c:pt idx="2630">
                  <c:v>-136.84100000000001</c:v>
                </c:pt>
                <c:pt idx="2631">
                  <c:v>-136.81399999999999</c:v>
                </c:pt>
                <c:pt idx="2632">
                  <c:v>-136.64599999999999</c:v>
                </c:pt>
                <c:pt idx="2633">
                  <c:v>-136.434</c:v>
                </c:pt>
                <c:pt idx="2634">
                  <c:v>-136.304</c:v>
                </c:pt>
                <c:pt idx="2635">
                  <c:v>-136.233</c:v>
                </c:pt>
                <c:pt idx="2636">
                  <c:v>-136.16499999999999</c:v>
                </c:pt>
                <c:pt idx="2637">
                  <c:v>-136.08799999999999</c:v>
                </c:pt>
                <c:pt idx="2638">
                  <c:v>-135.91800000000001</c:v>
                </c:pt>
                <c:pt idx="2639">
                  <c:v>-135.58199999999999</c:v>
                </c:pt>
                <c:pt idx="2640">
                  <c:v>-135.14599999999999</c:v>
                </c:pt>
                <c:pt idx="2641">
                  <c:v>-134.73400000000001</c:v>
                </c:pt>
                <c:pt idx="2642">
                  <c:v>-134.46700000000001</c:v>
                </c:pt>
                <c:pt idx="2643">
                  <c:v>-134.49100000000001</c:v>
                </c:pt>
                <c:pt idx="2644">
                  <c:v>-134.78800000000001</c:v>
                </c:pt>
                <c:pt idx="2645">
                  <c:v>-135.07300000000001</c:v>
                </c:pt>
                <c:pt idx="2646">
                  <c:v>-135.148</c:v>
                </c:pt>
                <c:pt idx="2647">
                  <c:v>-134.90899999999999</c:v>
                </c:pt>
                <c:pt idx="2648">
                  <c:v>-134.32300000000001</c:v>
                </c:pt>
                <c:pt idx="2649">
                  <c:v>-133.77600000000001</c:v>
                </c:pt>
                <c:pt idx="2650">
                  <c:v>-133.75399999999999</c:v>
                </c:pt>
                <c:pt idx="2651">
                  <c:v>-134.215</c:v>
                </c:pt>
                <c:pt idx="2652">
                  <c:v>-134.55199999999999</c:v>
                </c:pt>
                <c:pt idx="2653">
                  <c:v>-134.28800000000001</c:v>
                </c:pt>
                <c:pt idx="2654">
                  <c:v>-133.654</c:v>
                </c:pt>
                <c:pt idx="2655">
                  <c:v>-133.089</c:v>
                </c:pt>
                <c:pt idx="2656">
                  <c:v>-132.77500000000001</c:v>
                </c:pt>
                <c:pt idx="2657">
                  <c:v>-132.67699999999999</c:v>
                </c:pt>
                <c:pt idx="2658">
                  <c:v>-132.745</c:v>
                </c:pt>
                <c:pt idx="2659">
                  <c:v>-132.91499999999999</c:v>
                </c:pt>
                <c:pt idx="2660">
                  <c:v>-132.98099999999999</c:v>
                </c:pt>
                <c:pt idx="2661">
                  <c:v>-132.90600000000001</c:v>
                </c:pt>
                <c:pt idx="2662">
                  <c:v>-133.02699999999999</c:v>
                </c:pt>
                <c:pt idx="2663">
                  <c:v>-133.428</c:v>
                </c:pt>
                <c:pt idx="2664">
                  <c:v>-133.63399999999999</c:v>
                </c:pt>
                <c:pt idx="2665">
                  <c:v>-133.40700000000001</c:v>
                </c:pt>
                <c:pt idx="2666">
                  <c:v>-133.03700000000001</c:v>
                </c:pt>
                <c:pt idx="2667">
                  <c:v>-132.65600000000001</c:v>
                </c:pt>
                <c:pt idx="2668">
                  <c:v>-132.34800000000001</c:v>
                </c:pt>
                <c:pt idx="2669">
                  <c:v>-132.46299999999999</c:v>
                </c:pt>
                <c:pt idx="2670">
                  <c:v>-133.108</c:v>
                </c:pt>
                <c:pt idx="2671">
                  <c:v>-133.672</c:v>
                </c:pt>
                <c:pt idx="2672">
                  <c:v>-133.398</c:v>
                </c:pt>
                <c:pt idx="2673">
                  <c:v>-132.66399999999999</c:v>
                </c:pt>
                <c:pt idx="2674">
                  <c:v>-132.30699999999999</c:v>
                </c:pt>
                <c:pt idx="2675">
                  <c:v>-132.529</c:v>
                </c:pt>
                <c:pt idx="2676">
                  <c:v>-132.81200000000001</c:v>
                </c:pt>
                <c:pt idx="2677">
                  <c:v>-132.65899999999999</c:v>
                </c:pt>
                <c:pt idx="2678">
                  <c:v>-132.43299999999999</c:v>
                </c:pt>
                <c:pt idx="2679">
                  <c:v>-132.49600000000001</c:v>
                </c:pt>
                <c:pt idx="2680">
                  <c:v>-132.65100000000001</c:v>
                </c:pt>
                <c:pt idx="2681">
                  <c:v>-132.62799999999999</c:v>
                </c:pt>
                <c:pt idx="2682">
                  <c:v>-132.423</c:v>
                </c:pt>
                <c:pt idx="2683">
                  <c:v>-132.29900000000001</c:v>
                </c:pt>
                <c:pt idx="2684">
                  <c:v>-132.69900000000001</c:v>
                </c:pt>
                <c:pt idx="2685">
                  <c:v>-133.85400000000001</c:v>
                </c:pt>
                <c:pt idx="2686">
                  <c:v>-135.28100000000001</c:v>
                </c:pt>
                <c:pt idx="2687">
                  <c:v>-135.72300000000001</c:v>
                </c:pt>
                <c:pt idx="2688">
                  <c:v>-135.11699999999999</c:v>
                </c:pt>
                <c:pt idx="2689">
                  <c:v>-134.738</c:v>
                </c:pt>
                <c:pt idx="2690">
                  <c:v>-135.142</c:v>
                </c:pt>
                <c:pt idx="2691">
                  <c:v>-135.983</c:v>
                </c:pt>
                <c:pt idx="2692">
                  <c:v>-136.23400000000001</c:v>
                </c:pt>
                <c:pt idx="2693">
                  <c:v>-135.69499999999999</c:v>
                </c:pt>
                <c:pt idx="2694">
                  <c:v>-135.29300000000001</c:v>
                </c:pt>
                <c:pt idx="2695">
                  <c:v>-135.489</c:v>
                </c:pt>
                <c:pt idx="2696">
                  <c:v>-136.08199999999999</c:v>
                </c:pt>
                <c:pt idx="2697">
                  <c:v>-136.61199999999999</c:v>
                </c:pt>
                <c:pt idx="2698">
                  <c:v>-136.91</c:v>
                </c:pt>
                <c:pt idx="2699">
                  <c:v>-137.03700000000001</c:v>
                </c:pt>
                <c:pt idx="2700">
                  <c:v>-137.00200000000001</c:v>
                </c:pt>
                <c:pt idx="2701">
                  <c:v>-136.786</c:v>
                </c:pt>
                <c:pt idx="2702">
                  <c:v>-136.464</c:v>
                </c:pt>
                <c:pt idx="2703">
                  <c:v>-136.18</c:v>
                </c:pt>
                <c:pt idx="2704">
                  <c:v>-136.06</c:v>
                </c:pt>
                <c:pt idx="2705">
                  <c:v>-136.10499999999999</c:v>
                </c:pt>
                <c:pt idx="2706">
                  <c:v>-136.178</c:v>
                </c:pt>
                <c:pt idx="2707">
                  <c:v>-136.18700000000001</c:v>
                </c:pt>
                <c:pt idx="2708">
                  <c:v>-136.15199999999999</c:v>
                </c:pt>
                <c:pt idx="2709">
                  <c:v>-136.14500000000001</c:v>
                </c:pt>
                <c:pt idx="2710">
                  <c:v>-136.27000000000001</c:v>
                </c:pt>
                <c:pt idx="2711">
                  <c:v>-136.518</c:v>
                </c:pt>
                <c:pt idx="2712">
                  <c:v>-136.625</c:v>
                </c:pt>
                <c:pt idx="2713">
                  <c:v>-136.43700000000001</c:v>
                </c:pt>
                <c:pt idx="2714">
                  <c:v>-136.166</c:v>
                </c:pt>
                <c:pt idx="2715">
                  <c:v>-135.977</c:v>
                </c:pt>
                <c:pt idx="2716">
                  <c:v>-135.84200000000001</c:v>
                </c:pt>
                <c:pt idx="2717">
                  <c:v>-135.75700000000001</c:v>
                </c:pt>
                <c:pt idx="2718">
                  <c:v>-135.82400000000001</c:v>
                </c:pt>
                <c:pt idx="2719">
                  <c:v>-136.02000000000001</c:v>
                </c:pt>
                <c:pt idx="2720">
                  <c:v>-136.17599999999999</c:v>
                </c:pt>
                <c:pt idx="2721">
                  <c:v>-136.221</c:v>
                </c:pt>
                <c:pt idx="2722">
                  <c:v>-136.238</c:v>
                </c:pt>
                <c:pt idx="2723">
                  <c:v>-136.21100000000001</c:v>
                </c:pt>
                <c:pt idx="2724">
                  <c:v>-136.08199999999999</c:v>
                </c:pt>
                <c:pt idx="2725">
                  <c:v>-135.959</c:v>
                </c:pt>
                <c:pt idx="2726">
                  <c:v>-135.99100000000001</c:v>
                </c:pt>
                <c:pt idx="2727">
                  <c:v>-136.15</c:v>
                </c:pt>
                <c:pt idx="2728">
                  <c:v>-136.238</c:v>
                </c:pt>
                <c:pt idx="2729">
                  <c:v>-136.14699999999999</c:v>
                </c:pt>
                <c:pt idx="2730">
                  <c:v>-135.97499999999999</c:v>
                </c:pt>
                <c:pt idx="2731">
                  <c:v>-135.88999999999999</c:v>
                </c:pt>
                <c:pt idx="2732">
                  <c:v>-135.965</c:v>
                </c:pt>
                <c:pt idx="2733">
                  <c:v>-136.12899999999999</c:v>
                </c:pt>
                <c:pt idx="2734">
                  <c:v>-136.22900000000001</c:v>
                </c:pt>
                <c:pt idx="2735">
                  <c:v>-136.20599999999999</c:v>
                </c:pt>
                <c:pt idx="2736">
                  <c:v>-136.12299999999999</c:v>
                </c:pt>
                <c:pt idx="2737">
                  <c:v>-136.083</c:v>
                </c:pt>
                <c:pt idx="2738">
                  <c:v>-136.125</c:v>
                </c:pt>
                <c:pt idx="2739">
                  <c:v>-136.19800000000001</c:v>
                </c:pt>
                <c:pt idx="2740">
                  <c:v>-136.28399999999999</c:v>
                </c:pt>
                <c:pt idx="2741">
                  <c:v>-136.43</c:v>
                </c:pt>
                <c:pt idx="2742">
                  <c:v>-136.59200000000001</c:v>
                </c:pt>
                <c:pt idx="2743">
                  <c:v>-136.65199999999999</c:v>
                </c:pt>
                <c:pt idx="2744">
                  <c:v>-136.61699999999999</c:v>
                </c:pt>
                <c:pt idx="2745">
                  <c:v>-136.61199999999999</c:v>
                </c:pt>
                <c:pt idx="2746">
                  <c:v>-136.672</c:v>
                </c:pt>
                <c:pt idx="2747">
                  <c:v>-136.715</c:v>
                </c:pt>
                <c:pt idx="2748">
                  <c:v>-136.69200000000001</c:v>
                </c:pt>
                <c:pt idx="2749">
                  <c:v>-136.63999999999999</c:v>
                </c:pt>
                <c:pt idx="2750">
                  <c:v>-136.596</c:v>
                </c:pt>
                <c:pt idx="2751">
                  <c:v>-136.55000000000001</c:v>
                </c:pt>
                <c:pt idx="2752">
                  <c:v>-136.49799999999999</c:v>
                </c:pt>
                <c:pt idx="2753">
                  <c:v>-136.47399999999999</c:v>
                </c:pt>
                <c:pt idx="2754">
                  <c:v>-136.50800000000001</c:v>
                </c:pt>
                <c:pt idx="2755">
                  <c:v>-136.571</c:v>
                </c:pt>
                <c:pt idx="2756">
                  <c:v>-136.602</c:v>
                </c:pt>
                <c:pt idx="2757">
                  <c:v>-136.62299999999999</c:v>
                </c:pt>
                <c:pt idx="2758">
                  <c:v>-136.70500000000001</c:v>
                </c:pt>
                <c:pt idx="2759">
                  <c:v>-136.809</c:v>
                </c:pt>
                <c:pt idx="2760">
                  <c:v>-136.81399999999999</c:v>
                </c:pt>
                <c:pt idx="2761">
                  <c:v>-136.73699999999999</c:v>
                </c:pt>
                <c:pt idx="2762">
                  <c:v>-136.709</c:v>
                </c:pt>
                <c:pt idx="2763">
                  <c:v>-136.744</c:v>
                </c:pt>
                <c:pt idx="2764">
                  <c:v>-136.74199999999999</c:v>
                </c:pt>
                <c:pt idx="2765">
                  <c:v>-136.66200000000001</c:v>
                </c:pt>
                <c:pt idx="2766">
                  <c:v>-136.59700000000001</c:v>
                </c:pt>
                <c:pt idx="2767">
                  <c:v>-136.62700000000001</c:v>
                </c:pt>
                <c:pt idx="2768">
                  <c:v>-136.71299999999999</c:v>
                </c:pt>
                <c:pt idx="2769">
                  <c:v>-136.75299999999999</c:v>
                </c:pt>
                <c:pt idx="2770">
                  <c:v>-136.75200000000001</c:v>
                </c:pt>
                <c:pt idx="2771">
                  <c:v>-136.809</c:v>
                </c:pt>
                <c:pt idx="2772">
                  <c:v>-136.958</c:v>
                </c:pt>
                <c:pt idx="2773">
                  <c:v>-137.102</c:v>
                </c:pt>
                <c:pt idx="2774">
                  <c:v>-137.148</c:v>
                </c:pt>
                <c:pt idx="2775">
                  <c:v>-137.102</c:v>
                </c:pt>
                <c:pt idx="2776">
                  <c:v>-137.00899999999999</c:v>
                </c:pt>
                <c:pt idx="2777">
                  <c:v>-136.90700000000001</c:v>
                </c:pt>
                <c:pt idx="2778">
                  <c:v>-136.84200000000001</c:v>
                </c:pt>
                <c:pt idx="2779">
                  <c:v>-136.851</c:v>
                </c:pt>
                <c:pt idx="2780">
                  <c:v>-136.887</c:v>
                </c:pt>
                <c:pt idx="2781">
                  <c:v>-136.864</c:v>
                </c:pt>
                <c:pt idx="2782">
                  <c:v>-136.786</c:v>
                </c:pt>
                <c:pt idx="2783">
                  <c:v>-136.756</c:v>
                </c:pt>
                <c:pt idx="2784">
                  <c:v>-136.83000000000001</c:v>
                </c:pt>
                <c:pt idx="2785">
                  <c:v>-136.946</c:v>
                </c:pt>
                <c:pt idx="2786">
                  <c:v>-137.03399999999999</c:v>
                </c:pt>
                <c:pt idx="2787">
                  <c:v>-137.10300000000001</c:v>
                </c:pt>
                <c:pt idx="2788">
                  <c:v>-137.18899999999999</c:v>
                </c:pt>
                <c:pt idx="2789">
                  <c:v>-137.26</c:v>
                </c:pt>
                <c:pt idx="2790">
                  <c:v>-137.245</c:v>
                </c:pt>
                <c:pt idx="2791">
                  <c:v>-137.08600000000001</c:v>
                </c:pt>
                <c:pt idx="2792">
                  <c:v>-136.83699999999999</c:v>
                </c:pt>
                <c:pt idx="2793">
                  <c:v>-136.64500000000001</c:v>
                </c:pt>
                <c:pt idx="2794">
                  <c:v>-136.59299999999999</c:v>
                </c:pt>
                <c:pt idx="2795">
                  <c:v>-136.61000000000001</c:v>
                </c:pt>
                <c:pt idx="2796">
                  <c:v>-136.58699999999999</c:v>
                </c:pt>
                <c:pt idx="2797">
                  <c:v>-136.51499999999999</c:v>
                </c:pt>
                <c:pt idx="2798">
                  <c:v>-136.48400000000001</c:v>
                </c:pt>
                <c:pt idx="2799">
                  <c:v>-136.57499999999999</c:v>
                </c:pt>
                <c:pt idx="2800">
                  <c:v>-136.74299999999999</c:v>
                </c:pt>
                <c:pt idx="2801">
                  <c:v>-136.87</c:v>
                </c:pt>
                <c:pt idx="2802">
                  <c:v>-136.90100000000001</c:v>
                </c:pt>
                <c:pt idx="2803">
                  <c:v>-136.88800000000001</c:v>
                </c:pt>
                <c:pt idx="2804">
                  <c:v>-136.90100000000001</c:v>
                </c:pt>
                <c:pt idx="2805">
                  <c:v>-136.94999999999999</c:v>
                </c:pt>
                <c:pt idx="2806">
                  <c:v>-136.97900000000001</c:v>
                </c:pt>
                <c:pt idx="2807">
                  <c:v>-136.95099999999999</c:v>
                </c:pt>
                <c:pt idx="2808">
                  <c:v>-136.88399999999999</c:v>
                </c:pt>
                <c:pt idx="2809">
                  <c:v>-136.82499999999999</c:v>
                </c:pt>
                <c:pt idx="2810">
                  <c:v>-136.81700000000001</c:v>
                </c:pt>
                <c:pt idx="2811">
                  <c:v>-136.874</c:v>
                </c:pt>
                <c:pt idx="2812">
                  <c:v>-136.93899999999999</c:v>
                </c:pt>
                <c:pt idx="2813">
                  <c:v>-136.953</c:v>
                </c:pt>
                <c:pt idx="2814">
                  <c:v>-136.94999999999999</c:v>
                </c:pt>
                <c:pt idx="2815">
                  <c:v>-136.97</c:v>
                </c:pt>
                <c:pt idx="2816">
                  <c:v>-136.97499999999999</c:v>
                </c:pt>
                <c:pt idx="2817">
                  <c:v>-136.91999999999999</c:v>
                </c:pt>
                <c:pt idx="2818">
                  <c:v>-136.81899999999999</c:v>
                </c:pt>
                <c:pt idx="2819">
                  <c:v>-136.68600000000001</c:v>
                </c:pt>
                <c:pt idx="2820">
                  <c:v>-136.535</c:v>
                </c:pt>
                <c:pt idx="2821">
                  <c:v>-136.43</c:v>
                </c:pt>
                <c:pt idx="2822">
                  <c:v>-136.428</c:v>
                </c:pt>
                <c:pt idx="2823">
                  <c:v>-136.524</c:v>
                </c:pt>
                <c:pt idx="2824">
                  <c:v>-136.69</c:v>
                </c:pt>
                <c:pt idx="2825">
                  <c:v>-136.90199999999999</c:v>
                </c:pt>
                <c:pt idx="2826">
                  <c:v>-137.10400000000001</c:v>
                </c:pt>
                <c:pt idx="2827">
                  <c:v>-137.215</c:v>
                </c:pt>
                <c:pt idx="2828">
                  <c:v>-137.19399999999999</c:v>
                </c:pt>
                <c:pt idx="2829">
                  <c:v>-137.06200000000001</c:v>
                </c:pt>
                <c:pt idx="2830">
                  <c:v>-136.90299999999999</c:v>
                </c:pt>
                <c:pt idx="2831">
                  <c:v>-136.785</c:v>
                </c:pt>
                <c:pt idx="2832">
                  <c:v>-136.703</c:v>
                </c:pt>
                <c:pt idx="2833">
                  <c:v>-136.61699999999999</c:v>
                </c:pt>
                <c:pt idx="2834">
                  <c:v>-136.50299999999999</c:v>
                </c:pt>
                <c:pt idx="2835">
                  <c:v>-136.393</c:v>
                </c:pt>
                <c:pt idx="2836">
                  <c:v>-136.352</c:v>
                </c:pt>
                <c:pt idx="2837">
                  <c:v>-136.34700000000001</c:v>
                </c:pt>
                <c:pt idx="2838">
                  <c:v>-136.19800000000001</c:v>
                </c:pt>
                <c:pt idx="2839">
                  <c:v>-135.779</c:v>
                </c:pt>
                <c:pt idx="2840">
                  <c:v>-135.16499999999999</c:v>
                </c:pt>
                <c:pt idx="2841">
                  <c:v>-134.36500000000001</c:v>
                </c:pt>
                <c:pt idx="2842">
                  <c:v>-133.28700000000001</c:v>
                </c:pt>
                <c:pt idx="2843">
                  <c:v>-131.982</c:v>
                </c:pt>
                <c:pt idx="2844">
                  <c:v>-130.57599999999999</c:v>
                </c:pt>
                <c:pt idx="2845">
                  <c:v>-129.124</c:v>
                </c:pt>
                <c:pt idx="2846">
                  <c:v>-127.661</c:v>
                </c:pt>
                <c:pt idx="2847">
                  <c:v>-126.226</c:v>
                </c:pt>
                <c:pt idx="2848">
                  <c:v>-124.827</c:v>
                </c:pt>
                <c:pt idx="2849">
                  <c:v>-123.482</c:v>
                </c:pt>
                <c:pt idx="2850">
                  <c:v>-122.31</c:v>
                </c:pt>
                <c:pt idx="2851">
                  <c:v>-121.47199999999999</c:v>
                </c:pt>
                <c:pt idx="2852">
                  <c:v>-121.044</c:v>
                </c:pt>
                <c:pt idx="2853">
                  <c:v>-121.023</c:v>
                </c:pt>
                <c:pt idx="2854">
                  <c:v>-121.38200000000001</c:v>
                </c:pt>
                <c:pt idx="2855">
                  <c:v>-122.033</c:v>
                </c:pt>
                <c:pt idx="2856">
                  <c:v>-122.85899999999999</c:v>
                </c:pt>
                <c:pt idx="2857">
                  <c:v>-123.869</c:v>
                </c:pt>
                <c:pt idx="2858">
                  <c:v>-125.167</c:v>
                </c:pt>
                <c:pt idx="2859">
                  <c:v>-126.688</c:v>
                </c:pt>
                <c:pt idx="2860">
                  <c:v>-128.16499999999999</c:v>
                </c:pt>
                <c:pt idx="2861">
                  <c:v>-129.364</c:v>
                </c:pt>
                <c:pt idx="2862">
                  <c:v>-130.15</c:v>
                </c:pt>
                <c:pt idx="2863">
                  <c:v>-130.57599999999999</c:v>
                </c:pt>
                <c:pt idx="2864">
                  <c:v>-130.87100000000001</c:v>
                </c:pt>
                <c:pt idx="2865">
                  <c:v>-131.17400000000001</c:v>
                </c:pt>
                <c:pt idx="2866">
                  <c:v>-131.36000000000001</c:v>
                </c:pt>
                <c:pt idx="2867">
                  <c:v>-131.25800000000001</c:v>
                </c:pt>
                <c:pt idx="2868">
                  <c:v>-130.905</c:v>
                </c:pt>
                <c:pt idx="2869">
                  <c:v>-130.43100000000001</c:v>
                </c:pt>
                <c:pt idx="2870">
                  <c:v>-129.90199999999999</c:v>
                </c:pt>
                <c:pt idx="2871">
                  <c:v>-129.39099999999999</c:v>
                </c:pt>
                <c:pt idx="2872">
                  <c:v>-128.976</c:v>
                </c:pt>
                <c:pt idx="2873">
                  <c:v>-128.72300000000001</c:v>
                </c:pt>
                <c:pt idx="2874">
                  <c:v>-128.715</c:v>
                </c:pt>
                <c:pt idx="2875">
                  <c:v>-129.01599999999999</c:v>
                </c:pt>
                <c:pt idx="2876">
                  <c:v>-129.59</c:v>
                </c:pt>
                <c:pt idx="2877">
                  <c:v>-130.34200000000001</c:v>
                </c:pt>
                <c:pt idx="2878">
                  <c:v>-131.227</c:v>
                </c:pt>
                <c:pt idx="2879">
                  <c:v>-132.261</c:v>
                </c:pt>
                <c:pt idx="2880">
                  <c:v>-133.40799999999999</c:v>
                </c:pt>
                <c:pt idx="2881">
                  <c:v>-134.50700000000001</c:v>
                </c:pt>
                <c:pt idx="2882">
                  <c:v>-135.352</c:v>
                </c:pt>
                <c:pt idx="2883">
                  <c:v>-135.88200000000001</c:v>
                </c:pt>
                <c:pt idx="2884">
                  <c:v>-136.179</c:v>
                </c:pt>
                <c:pt idx="2885">
                  <c:v>-136.32599999999999</c:v>
                </c:pt>
                <c:pt idx="2886">
                  <c:v>-136.34899999999999</c:v>
                </c:pt>
                <c:pt idx="2887">
                  <c:v>-136.31399999999999</c:v>
                </c:pt>
                <c:pt idx="2888">
                  <c:v>-136.316</c:v>
                </c:pt>
                <c:pt idx="2889">
                  <c:v>-136.33699999999999</c:v>
                </c:pt>
                <c:pt idx="2890">
                  <c:v>-136.30000000000001</c:v>
                </c:pt>
                <c:pt idx="2891">
                  <c:v>-136.202</c:v>
                </c:pt>
                <c:pt idx="2892">
                  <c:v>-136.095</c:v>
                </c:pt>
                <c:pt idx="2893">
                  <c:v>-136.00800000000001</c:v>
                </c:pt>
                <c:pt idx="2894">
                  <c:v>-135.95400000000001</c:v>
                </c:pt>
                <c:pt idx="2895">
                  <c:v>-135.92099999999999</c:v>
                </c:pt>
                <c:pt idx="2896">
                  <c:v>-135.87200000000001</c:v>
                </c:pt>
                <c:pt idx="2897">
                  <c:v>-135.78800000000001</c:v>
                </c:pt>
                <c:pt idx="2898">
                  <c:v>-135.71299999999999</c:v>
                </c:pt>
                <c:pt idx="2899">
                  <c:v>-135.70599999999999</c:v>
                </c:pt>
                <c:pt idx="2900">
                  <c:v>-135.75200000000001</c:v>
                </c:pt>
                <c:pt idx="2901">
                  <c:v>-135.786</c:v>
                </c:pt>
                <c:pt idx="2902">
                  <c:v>-135.81299999999999</c:v>
                </c:pt>
                <c:pt idx="2903">
                  <c:v>-135.899</c:v>
                </c:pt>
                <c:pt idx="2904">
                  <c:v>-136.047</c:v>
                </c:pt>
                <c:pt idx="2905">
                  <c:v>-136.16399999999999</c:v>
                </c:pt>
                <c:pt idx="2906">
                  <c:v>-136.17500000000001</c:v>
                </c:pt>
                <c:pt idx="2907">
                  <c:v>-136.13499999999999</c:v>
                </c:pt>
                <c:pt idx="2908">
                  <c:v>-136.143</c:v>
                </c:pt>
                <c:pt idx="2909">
                  <c:v>-136.20400000000001</c:v>
                </c:pt>
                <c:pt idx="2910">
                  <c:v>-136.28399999999999</c:v>
                </c:pt>
                <c:pt idx="2911">
                  <c:v>-136.398</c:v>
                </c:pt>
                <c:pt idx="2912">
                  <c:v>-136.53700000000001</c:v>
                </c:pt>
                <c:pt idx="2913">
                  <c:v>-136.62700000000001</c:v>
                </c:pt>
                <c:pt idx="2914">
                  <c:v>-136.643</c:v>
                </c:pt>
                <c:pt idx="2915">
                  <c:v>-136.63499999999999</c:v>
                </c:pt>
                <c:pt idx="2916">
                  <c:v>-136.64699999999999</c:v>
                </c:pt>
                <c:pt idx="2917">
                  <c:v>-136.65100000000001</c:v>
                </c:pt>
                <c:pt idx="2918">
                  <c:v>-136.58799999999999</c:v>
                </c:pt>
                <c:pt idx="2919">
                  <c:v>-136.46299999999999</c:v>
                </c:pt>
                <c:pt idx="2920">
                  <c:v>-136.32300000000001</c:v>
                </c:pt>
                <c:pt idx="2921">
                  <c:v>-136.22200000000001</c:v>
                </c:pt>
                <c:pt idx="2922">
                  <c:v>-136.21799999999999</c:v>
                </c:pt>
                <c:pt idx="2923">
                  <c:v>-136.29499999999999</c:v>
                </c:pt>
                <c:pt idx="2924">
                  <c:v>-136.29499999999999</c:v>
                </c:pt>
                <c:pt idx="2925">
                  <c:v>-136.143</c:v>
                </c:pt>
                <c:pt idx="2926">
                  <c:v>-135.977</c:v>
                </c:pt>
                <c:pt idx="2927">
                  <c:v>-135.92699999999999</c:v>
                </c:pt>
                <c:pt idx="2928">
                  <c:v>-135.99299999999999</c:v>
                </c:pt>
                <c:pt idx="2929">
                  <c:v>-136.14599999999999</c:v>
                </c:pt>
                <c:pt idx="2930">
                  <c:v>-136.334</c:v>
                </c:pt>
                <c:pt idx="2931">
                  <c:v>-136.446</c:v>
                </c:pt>
                <c:pt idx="2932">
                  <c:v>-136.43</c:v>
                </c:pt>
                <c:pt idx="2933">
                  <c:v>-136.363</c:v>
                </c:pt>
                <c:pt idx="2934">
                  <c:v>-136.33000000000001</c:v>
                </c:pt>
                <c:pt idx="2935">
                  <c:v>-136.33699999999999</c:v>
                </c:pt>
                <c:pt idx="2936">
                  <c:v>-136.339</c:v>
                </c:pt>
                <c:pt idx="2937">
                  <c:v>-136.31299999999999</c:v>
                </c:pt>
                <c:pt idx="2938">
                  <c:v>-136.28700000000001</c:v>
                </c:pt>
                <c:pt idx="2939">
                  <c:v>-136.29300000000001</c:v>
                </c:pt>
                <c:pt idx="2940">
                  <c:v>-136.32900000000001</c:v>
                </c:pt>
                <c:pt idx="2941">
                  <c:v>-136.357</c:v>
                </c:pt>
                <c:pt idx="2942">
                  <c:v>-136.34</c:v>
                </c:pt>
                <c:pt idx="2943">
                  <c:v>-136.28800000000001</c:v>
                </c:pt>
                <c:pt idx="2944">
                  <c:v>-136.24</c:v>
                </c:pt>
                <c:pt idx="2945">
                  <c:v>-136.19499999999999</c:v>
                </c:pt>
                <c:pt idx="2946">
                  <c:v>-136.11699999999999</c:v>
                </c:pt>
                <c:pt idx="2947">
                  <c:v>-136.02699999999999</c:v>
                </c:pt>
                <c:pt idx="2948">
                  <c:v>-135.97200000000001</c:v>
                </c:pt>
                <c:pt idx="2949">
                  <c:v>-135.95099999999999</c:v>
                </c:pt>
                <c:pt idx="2950">
                  <c:v>-135.93</c:v>
                </c:pt>
                <c:pt idx="2951">
                  <c:v>-135.89400000000001</c:v>
                </c:pt>
                <c:pt idx="2952">
                  <c:v>-135.86099999999999</c:v>
                </c:pt>
                <c:pt idx="2953">
                  <c:v>-135.88800000000001</c:v>
                </c:pt>
                <c:pt idx="2954">
                  <c:v>-135.99600000000001</c:v>
                </c:pt>
                <c:pt idx="2955">
                  <c:v>-136.09200000000001</c:v>
                </c:pt>
                <c:pt idx="2956">
                  <c:v>-136.09399999999999</c:v>
                </c:pt>
                <c:pt idx="2957">
                  <c:v>-136.03899999999999</c:v>
                </c:pt>
                <c:pt idx="2958">
                  <c:v>-135.98599999999999</c:v>
                </c:pt>
                <c:pt idx="2959">
                  <c:v>-135.92500000000001</c:v>
                </c:pt>
                <c:pt idx="2960">
                  <c:v>-135.81899999999999</c:v>
                </c:pt>
                <c:pt idx="2961">
                  <c:v>-135.672</c:v>
                </c:pt>
                <c:pt idx="2962">
                  <c:v>-135.548</c:v>
                </c:pt>
                <c:pt idx="2963">
                  <c:v>-135.495</c:v>
                </c:pt>
                <c:pt idx="2964">
                  <c:v>-135.458</c:v>
                </c:pt>
                <c:pt idx="2965">
                  <c:v>-135.37899999999999</c:v>
                </c:pt>
                <c:pt idx="2966">
                  <c:v>-135.33500000000001</c:v>
                </c:pt>
                <c:pt idx="2967">
                  <c:v>-135.40100000000001</c:v>
                </c:pt>
                <c:pt idx="2968">
                  <c:v>-135.50899999999999</c:v>
                </c:pt>
                <c:pt idx="2969">
                  <c:v>-135.572</c:v>
                </c:pt>
                <c:pt idx="2970">
                  <c:v>-135.55799999999999</c:v>
                </c:pt>
                <c:pt idx="2971">
                  <c:v>-135.45400000000001</c:v>
                </c:pt>
                <c:pt idx="2972">
                  <c:v>-135.27000000000001</c:v>
                </c:pt>
                <c:pt idx="2973">
                  <c:v>-135.06100000000001</c:v>
                </c:pt>
                <c:pt idx="2974">
                  <c:v>-134.87700000000001</c:v>
                </c:pt>
                <c:pt idx="2975">
                  <c:v>-134.797</c:v>
                </c:pt>
                <c:pt idx="2976">
                  <c:v>-134.898</c:v>
                </c:pt>
                <c:pt idx="2977">
                  <c:v>-135.18100000000001</c:v>
                </c:pt>
                <c:pt idx="2978">
                  <c:v>-135.553</c:v>
                </c:pt>
                <c:pt idx="2979">
                  <c:v>-135.85300000000001</c:v>
                </c:pt>
                <c:pt idx="2980">
                  <c:v>-135.91800000000001</c:v>
                </c:pt>
                <c:pt idx="2981">
                  <c:v>-135.74100000000001</c:v>
                </c:pt>
                <c:pt idx="2982">
                  <c:v>-135.51</c:v>
                </c:pt>
                <c:pt idx="2983">
                  <c:v>-135.41200000000001</c:v>
                </c:pt>
                <c:pt idx="2984">
                  <c:v>-135.47800000000001</c:v>
                </c:pt>
                <c:pt idx="2985">
                  <c:v>-135.60400000000001</c:v>
                </c:pt>
                <c:pt idx="2986">
                  <c:v>-135.69999999999999</c:v>
                </c:pt>
                <c:pt idx="2987">
                  <c:v>-135.76599999999999</c:v>
                </c:pt>
                <c:pt idx="2988">
                  <c:v>-135.804</c:v>
                </c:pt>
                <c:pt idx="2989">
                  <c:v>-135.76300000000001</c:v>
                </c:pt>
                <c:pt idx="2990">
                  <c:v>-135.68</c:v>
                </c:pt>
                <c:pt idx="2991">
                  <c:v>-135.68299999999999</c:v>
                </c:pt>
                <c:pt idx="2992">
                  <c:v>-135.77199999999999</c:v>
                </c:pt>
                <c:pt idx="2993">
                  <c:v>-135.82499999999999</c:v>
                </c:pt>
                <c:pt idx="2994">
                  <c:v>-135.827</c:v>
                </c:pt>
                <c:pt idx="2995">
                  <c:v>-135.87100000000001</c:v>
                </c:pt>
                <c:pt idx="2996">
                  <c:v>-135.95699999999999</c:v>
                </c:pt>
                <c:pt idx="2997">
                  <c:v>-136.01400000000001</c:v>
                </c:pt>
                <c:pt idx="2998">
                  <c:v>-136.001</c:v>
                </c:pt>
                <c:pt idx="2999">
                  <c:v>-135.91300000000001</c:v>
                </c:pt>
                <c:pt idx="3000">
                  <c:v>-135.77699999999999</c:v>
                </c:pt>
                <c:pt idx="3001">
                  <c:v>-135.68100000000001</c:v>
                </c:pt>
                <c:pt idx="3002">
                  <c:v>-135.68799999999999</c:v>
                </c:pt>
                <c:pt idx="3003">
                  <c:v>-135.76499999999999</c:v>
                </c:pt>
                <c:pt idx="3004">
                  <c:v>-135.84800000000001</c:v>
                </c:pt>
                <c:pt idx="3005">
                  <c:v>-135.934</c:v>
                </c:pt>
                <c:pt idx="3006">
                  <c:v>-136.03100000000001</c:v>
                </c:pt>
                <c:pt idx="3007">
                  <c:v>-136.095</c:v>
                </c:pt>
                <c:pt idx="3008">
                  <c:v>-136.08500000000001</c:v>
                </c:pt>
                <c:pt idx="3009">
                  <c:v>-136.04400000000001</c:v>
                </c:pt>
                <c:pt idx="3010">
                  <c:v>-136.04</c:v>
                </c:pt>
                <c:pt idx="3011">
                  <c:v>-136.06399999999999</c:v>
                </c:pt>
                <c:pt idx="3012">
                  <c:v>-136.08500000000001</c:v>
                </c:pt>
                <c:pt idx="3013">
                  <c:v>-136.07499999999999</c:v>
                </c:pt>
                <c:pt idx="3014">
                  <c:v>-135.983</c:v>
                </c:pt>
                <c:pt idx="3015">
                  <c:v>-135.79900000000001</c:v>
                </c:pt>
                <c:pt idx="3016">
                  <c:v>-135.64699999999999</c:v>
                </c:pt>
                <c:pt idx="3017">
                  <c:v>-135.62799999999999</c:v>
                </c:pt>
                <c:pt idx="3018">
                  <c:v>-135.70400000000001</c:v>
                </c:pt>
                <c:pt idx="3019">
                  <c:v>-135.79</c:v>
                </c:pt>
                <c:pt idx="3020">
                  <c:v>-135.83699999999999</c:v>
                </c:pt>
                <c:pt idx="3021">
                  <c:v>-135.822</c:v>
                </c:pt>
                <c:pt idx="3022">
                  <c:v>-135.77000000000001</c:v>
                </c:pt>
                <c:pt idx="3023">
                  <c:v>-135.762</c:v>
                </c:pt>
                <c:pt idx="3024">
                  <c:v>-135.804</c:v>
                </c:pt>
                <c:pt idx="3025">
                  <c:v>-135.804</c:v>
                </c:pt>
                <c:pt idx="3026">
                  <c:v>-135.72900000000001</c:v>
                </c:pt>
                <c:pt idx="3027">
                  <c:v>-135.65100000000001</c:v>
                </c:pt>
                <c:pt idx="3028">
                  <c:v>-135.63800000000001</c:v>
                </c:pt>
                <c:pt idx="3029">
                  <c:v>-135.67599999999999</c:v>
                </c:pt>
                <c:pt idx="3030">
                  <c:v>-135.684</c:v>
                </c:pt>
                <c:pt idx="3031">
                  <c:v>-135.60900000000001</c:v>
                </c:pt>
                <c:pt idx="3032">
                  <c:v>-135.54400000000001</c:v>
                </c:pt>
                <c:pt idx="3033">
                  <c:v>-135.60300000000001</c:v>
                </c:pt>
                <c:pt idx="3034">
                  <c:v>-135.739</c:v>
                </c:pt>
                <c:pt idx="3035">
                  <c:v>-135.798</c:v>
                </c:pt>
                <c:pt idx="3036">
                  <c:v>-135.73500000000001</c:v>
                </c:pt>
                <c:pt idx="3037">
                  <c:v>-135.64599999999999</c:v>
                </c:pt>
                <c:pt idx="3038">
                  <c:v>-135.61500000000001</c:v>
                </c:pt>
                <c:pt idx="3039">
                  <c:v>-135.626</c:v>
                </c:pt>
                <c:pt idx="3040">
                  <c:v>-135.60499999999999</c:v>
                </c:pt>
                <c:pt idx="3041">
                  <c:v>-135.54300000000001</c:v>
                </c:pt>
                <c:pt idx="3042">
                  <c:v>-135.488</c:v>
                </c:pt>
                <c:pt idx="3043">
                  <c:v>-135.42500000000001</c:v>
                </c:pt>
                <c:pt idx="3044">
                  <c:v>-135.31399999999999</c:v>
                </c:pt>
                <c:pt idx="3045">
                  <c:v>-135.21199999999999</c:v>
                </c:pt>
                <c:pt idx="3046">
                  <c:v>-135.18899999999999</c:v>
                </c:pt>
                <c:pt idx="3047">
                  <c:v>-135.19800000000001</c:v>
                </c:pt>
                <c:pt idx="3048">
                  <c:v>-135.14599999999999</c:v>
                </c:pt>
                <c:pt idx="3049">
                  <c:v>-135.05600000000001</c:v>
                </c:pt>
                <c:pt idx="3050">
                  <c:v>-135.02699999999999</c:v>
                </c:pt>
                <c:pt idx="3051">
                  <c:v>-135.09299999999999</c:v>
                </c:pt>
                <c:pt idx="3052">
                  <c:v>-135.16900000000001</c:v>
                </c:pt>
                <c:pt idx="3053">
                  <c:v>-135.14099999999999</c:v>
                </c:pt>
                <c:pt idx="3054">
                  <c:v>-135.01</c:v>
                </c:pt>
                <c:pt idx="3055">
                  <c:v>-134.886</c:v>
                </c:pt>
                <c:pt idx="3056">
                  <c:v>-134.83699999999999</c:v>
                </c:pt>
                <c:pt idx="3057">
                  <c:v>-134.83099999999999</c:v>
                </c:pt>
                <c:pt idx="3058">
                  <c:v>-134.81399999999999</c:v>
                </c:pt>
                <c:pt idx="3059">
                  <c:v>-134.76400000000001</c:v>
                </c:pt>
                <c:pt idx="3060">
                  <c:v>-134.68600000000001</c:v>
                </c:pt>
                <c:pt idx="3061">
                  <c:v>-134.61600000000001</c:v>
                </c:pt>
                <c:pt idx="3062">
                  <c:v>-134.58799999999999</c:v>
                </c:pt>
                <c:pt idx="3063">
                  <c:v>-134.59899999999999</c:v>
                </c:pt>
                <c:pt idx="3064">
                  <c:v>-134.63999999999999</c:v>
                </c:pt>
                <c:pt idx="3065">
                  <c:v>-134.72</c:v>
                </c:pt>
                <c:pt idx="3066">
                  <c:v>-134.828</c:v>
                </c:pt>
                <c:pt idx="3067">
                  <c:v>-134.90700000000001</c:v>
                </c:pt>
                <c:pt idx="3068">
                  <c:v>-134.892</c:v>
                </c:pt>
                <c:pt idx="3069">
                  <c:v>-134.76499999999999</c:v>
                </c:pt>
                <c:pt idx="3070">
                  <c:v>-134.578</c:v>
                </c:pt>
                <c:pt idx="3071">
                  <c:v>-134.405</c:v>
                </c:pt>
                <c:pt idx="3072">
                  <c:v>-134.27099999999999</c:v>
                </c:pt>
                <c:pt idx="3073">
                  <c:v>-134.178</c:v>
                </c:pt>
                <c:pt idx="3074">
                  <c:v>-134.13200000000001</c:v>
                </c:pt>
                <c:pt idx="3075">
                  <c:v>-135.31299999999999</c:v>
                </c:pt>
                <c:pt idx="3076">
                  <c:v>-135.27699999999999</c:v>
                </c:pt>
                <c:pt idx="3077">
                  <c:v>-135.31200000000001</c:v>
                </c:pt>
                <c:pt idx="3078">
                  <c:v>-135.483</c:v>
                </c:pt>
                <c:pt idx="3079">
                  <c:v>-135.80799999999999</c:v>
                </c:pt>
                <c:pt idx="3080">
                  <c:v>-136.06</c:v>
                </c:pt>
                <c:pt idx="3081">
                  <c:v>-135.95400000000001</c:v>
                </c:pt>
                <c:pt idx="3082">
                  <c:v>-135.535</c:v>
                </c:pt>
                <c:pt idx="3083">
                  <c:v>-135.09800000000001</c:v>
                </c:pt>
                <c:pt idx="3084">
                  <c:v>-134.82</c:v>
                </c:pt>
                <c:pt idx="3085">
                  <c:v>-134.68199999999999</c:v>
                </c:pt>
                <c:pt idx="3086">
                  <c:v>-134.61699999999999</c:v>
                </c:pt>
                <c:pt idx="3087">
                  <c:v>-134.631</c:v>
                </c:pt>
                <c:pt idx="3088">
                  <c:v>-134.78100000000001</c:v>
                </c:pt>
                <c:pt idx="3089">
                  <c:v>-135.11500000000001</c:v>
                </c:pt>
                <c:pt idx="3090">
                  <c:v>-135.684</c:v>
                </c:pt>
                <c:pt idx="3091">
                  <c:v>-136.511</c:v>
                </c:pt>
                <c:pt idx="3092">
                  <c:v>-137.47399999999999</c:v>
                </c:pt>
                <c:pt idx="3093">
                  <c:v>-138.262</c:v>
                </c:pt>
                <c:pt idx="3094">
                  <c:v>-138.68199999999999</c:v>
                </c:pt>
                <c:pt idx="3095">
                  <c:v>-138.851</c:v>
                </c:pt>
                <c:pt idx="3096">
                  <c:v>-138.934</c:v>
                </c:pt>
                <c:pt idx="3097">
                  <c:v>-138.96899999999999</c:v>
                </c:pt>
                <c:pt idx="3098">
                  <c:v>-138.922</c:v>
                </c:pt>
                <c:pt idx="3099">
                  <c:v>-138.79</c:v>
                </c:pt>
                <c:pt idx="3100">
                  <c:v>-138.68</c:v>
                </c:pt>
                <c:pt idx="3101">
                  <c:v>-138.65</c:v>
                </c:pt>
                <c:pt idx="3102">
                  <c:v>-138.61799999999999</c:v>
                </c:pt>
                <c:pt idx="3103">
                  <c:v>-138.53700000000001</c:v>
                </c:pt>
                <c:pt idx="3104">
                  <c:v>-138.54400000000001</c:v>
                </c:pt>
                <c:pt idx="3105">
                  <c:v>-138.702</c:v>
                </c:pt>
                <c:pt idx="3106">
                  <c:v>-138.81399999999999</c:v>
                </c:pt>
                <c:pt idx="3107">
                  <c:v>-138.78299999999999</c:v>
                </c:pt>
                <c:pt idx="3108">
                  <c:v>-138.84299999999999</c:v>
                </c:pt>
                <c:pt idx="3109">
                  <c:v>-139.10900000000001</c:v>
                </c:pt>
                <c:pt idx="3110">
                  <c:v>-139.267</c:v>
                </c:pt>
                <c:pt idx="3111">
                  <c:v>-139.13499999999999</c:v>
                </c:pt>
                <c:pt idx="3112">
                  <c:v>-139.05099999999999</c:v>
                </c:pt>
                <c:pt idx="3113">
                  <c:v>-139.30799999999999</c:v>
                </c:pt>
                <c:pt idx="3114">
                  <c:v>-139.751</c:v>
                </c:pt>
                <c:pt idx="3115">
                  <c:v>-140.03700000000001</c:v>
                </c:pt>
                <c:pt idx="3116">
                  <c:v>-140.10400000000001</c:v>
                </c:pt>
                <c:pt idx="3117">
                  <c:v>-140.173</c:v>
                </c:pt>
                <c:pt idx="3118">
                  <c:v>-140.38999999999999</c:v>
                </c:pt>
                <c:pt idx="3119">
                  <c:v>-140.67699999999999</c:v>
                </c:pt>
                <c:pt idx="3120">
                  <c:v>-140.90899999999999</c:v>
                </c:pt>
                <c:pt idx="3121">
                  <c:v>-141.07400000000001</c:v>
                </c:pt>
                <c:pt idx="3122">
                  <c:v>-141.209</c:v>
                </c:pt>
                <c:pt idx="3123">
                  <c:v>-141.309</c:v>
                </c:pt>
                <c:pt idx="3124">
                  <c:v>-141.35599999999999</c:v>
                </c:pt>
                <c:pt idx="3125">
                  <c:v>-141.363</c:v>
                </c:pt>
                <c:pt idx="3126">
                  <c:v>-141.37899999999999</c:v>
                </c:pt>
                <c:pt idx="3127">
                  <c:v>-141.428</c:v>
                </c:pt>
                <c:pt idx="3128">
                  <c:v>-141.46700000000001</c:v>
                </c:pt>
                <c:pt idx="3129">
                  <c:v>-141.46199999999999</c:v>
                </c:pt>
                <c:pt idx="3130">
                  <c:v>-141.44999999999999</c:v>
                </c:pt>
                <c:pt idx="3131">
                  <c:v>-141.49</c:v>
                </c:pt>
                <c:pt idx="3132">
                  <c:v>-141.55600000000001</c:v>
                </c:pt>
                <c:pt idx="3133">
                  <c:v>-141.58000000000001</c:v>
                </c:pt>
                <c:pt idx="3134">
                  <c:v>-141.56200000000001</c:v>
                </c:pt>
                <c:pt idx="3135">
                  <c:v>-141.55000000000001</c:v>
                </c:pt>
                <c:pt idx="3136">
                  <c:v>-141.53399999999999</c:v>
                </c:pt>
                <c:pt idx="3137">
                  <c:v>-141.434</c:v>
                </c:pt>
                <c:pt idx="3138">
                  <c:v>-141.155</c:v>
                </c:pt>
                <c:pt idx="3139">
                  <c:v>-140.60400000000001</c:v>
                </c:pt>
                <c:pt idx="3140">
                  <c:v>-139.72300000000001</c:v>
                </c:pt>
                <c:pt idx="3141">
                  <c:v>-138.66200000000001</c:v>
                </c:pt>
                <c:pt idx="3142">
                  <c:v>-137.803</c:v>
                </c:pt>
                <c:pt idx="3143">
                  <c:v>-137.38499999999999</c:v>
                </c:pt>
                <c:pt idx="3144">
                  <c:v>-137.339</c:v>
                </c:pt>
                <c:pt idx="3145">
                  <c:v>-137.428</c:v>
                </c:pt>
                <c:pt idx="3146">
                  <c:v>-137.499</c:v>
                </c:pt>
                <c:pt idx="3147">
                  <c:v>-137.52799999999999</c:v>
                </c:pt>
                <c:pt idx="3148">
                  <c:v>-137.506</c:v>
                </c:pt>
                <c:pt idx="3149">
                  <c:v>-137.41999999999999</c:v>
                </c:pt>
                <c:pt idx="3150">
                  <c:v>-137.297</c:v>
                </c:pt>
                <c:pt idx="3151">
                  <c:v>-137.20599999999999</c:v>
                </c:pt>
                <c:pt idx="3152">
                  <c:v>-137.22399999999999</c:v>
                </c:pt>
                <c:pt idx="3153">
                  <c:v>-137.48400000000001</c:v>
                </c:pt>
                <c:pt idx="3154">
                  <c:v>-138.124</c:v>
                </c:pt>
                <c:pt idx="3155">
                  <c:v>-139.16800000000001</c:v>
                </c:pt>
                <c:pt idx="3156">
                  <c:v>-140.38399999999999</c:v>
                </c:pt>
                <c:pt idx="3157">
                  <c:v>-141.31700000000001</c:v>
                </c:pt>
                <c:pt idx="3158">
                  <c:v>-141.71199999999999</c:v>
                </c:pt>
                <c:pt idx="3159">
                  <c:v>-141.78700000000001</c:v>
                </c:pt>
                <c:pt idx="3160">
                  <c:v>-141.80600000000001</c:v>
                </c:pt>
                <c:pt idx="3161">
                  <c:v>-141.82900000000001</c:v>
                </c:pt>
                <c:pt idx="3162">
                  <c:v>-141.84299999999999</c:v>
                </c:pt>
                <c:pt idx="3163">
                  <c:v>-141.83500000000001</c:v>
                </c:pt>
                <c:pt idx="3164">
                  <c:v>-141.78399999999999</c:v>
                </c:pt>
                <c:pt idx="3165">
                  <c:v>-141.60599999999999</c:v>
                </c:pt>
                <c:pt idx="3166">
                  <c:v>-141.25700000000001</c:v>
                </c:pt>
                <c:pt idx="3167">
                  <c:v>-140.874</c:v>
                </c:pt>
                <c:pt idx="3168">
                  <c:v>-140.64400000000001</c:v>
                </c:pt>
                <c:pt idx="3169">
                  <c:v>-140.60900000000001</c:v>
                </c:pt>
                <c:pt idx="3170">
                  <c:v>-140.63399999999999</c:v>
                </c:pt>
                <c:pt idx="3171">
                  <c:v>-140.53399999999999</c:v>
                </c:pt>
                <c:pt idx="3172">
                  <c:v>-140.214</c:v>
                </c:pt>
                <c:pt idx="3173">
                  <c:v>-139.85499999999999</c:v>
                </c:pt>
                <c:pt idx="3174">
                  <c:v>-139.768</c:v>
                </c:pt>
                <c:pt idx="3175">
                  <c:v>-140.059</c:v>
                </c:pt>
                <c:pt idx="3176">
                  <c:v>-140.465</c:v>
                </c:pt>
                <c:pt idx="3177">
                  <c:v>-140.53200000000001</c:v>
                </c:pt>
                <c:pt idx="3178">
                  <c:v>-140.16499999999999</c:v>
                </c:pt>
                <c:pt idx="3179">
                  <c:v>-139.72399999999999</c:v>
                </c:pt>
                <c:pt idx="3180">
                  <c:v>-139.59399999999999</c:v>
                </c:pt>
                <c:pt idx="3181">
                  <c:v>-139.86799999999999</c:v>
                </c:pt>
                <c:pt idx="3182">
                  <c:v>-140.37899999999999</c:v>
                </c:pt>
                <c:pt idx="3183">
                  <c:v>-140.66399999999999</c:v>
                </c:pt>
                <c:pt idx="3184">
                  <c:v>-140.303</c:v>
                </c:pt>
                <c:pt idx="3185">
                  <c:v>-139.63900000000001</c:v>
                </c:pt>
                <c:pt idx="3186">
                  <c:v>-139.36699999999999</c:v>
                </c:pt>
                <c:pt idx="3187">
                  <c:v>-139.66900000000001</c:v>
                </c:pt>
                <c:pt idx="3188">
                  <c:v>-140.178</c:v>
                </c:pt>
                <c:pt idx="3189">
                  <c:v>-140.44200000000001</c:v>
                </c:pt>
                <c:pt idx="3190">
                  <c:v>-140.44300000000001</c:v>
                </c:pt>
                <c:pt idx="3191">
                  <c:v>-140.41399999999999</c:v>
                </c:pt>
                <c:pt idx="3192">
                  <c:v>-140.40799999999999</c:v>
                </c:pt>
                <c:pt idx="3193">
                  <c:v>-140.40700000000001</c:v>
                </c:pt>
                <c:pt idx="3194">
                  <c:v>-140.49</c:v>
                </c:pt>
                <c:pt idx="3195">
                  <c:v>-140.738</c:v>
                </c:pt>
                <c:pt idx="3196">
                  <c:v>-141.059</c:v>
                </c:pt>
                <c:pt idx="3197">
                  <c:v>-141.18</c:v>
                </c:pt>
                <c:pt idx="3198">
                  <c:v>-140.749</c:v>
                </c:pt>
                <c:pt idx="3199">
                  <c:v>-139.78899999999999</c:v>
                </c:pt>
                <c:pt idx="3200">
                  <c:v>-138.73400000000001</c:v>
                </c:pt>
                <c:pt idx="3201">
                  <c:v>-137.94800000000001</c:v>
                </c:pt>
                <c:pt idx="3202">
                  <c:v>-137.54300000000001</c:v>
                </c:pt>
                <c:pt idx="3203">
                  <c:v>-137.42099999999999</c:v>
                </c:pt>
                <c:pt idx="3204">
                  <c:v>-137.43</c:v>
                </c:pt>
                <c:pt idx="3205">
                  <c:v>-137.51599999999999</c:v>
                </c:pt>
                <c:pt idx="3206">
                  <c:v>-137.70699999999999</c:v>
                </c:pt>
                <c:pt idx="3207">
                  <c:v>-137.96700000000001</c:v>
                </c:pt>
                <c:pt idx="3208">
                  <c:v>-138.15899999999999</c:v>
                </c:pt>
                <c:pt idx="3209">
                  <c:v>-138.16300000000001</c:v>
                </c:pt>
                <c:pt idx="3210">
                  <c:v>-138</c:v>
                </c:pt>
                <c:pt idx="3211">
                  <c:v>-137.798</c:v>
                </c:pt>
                <c:pt idx="3212">
                  <c:v>-137.63399999999999</c:v>
                </c:pt>
                <c:pt idx="3213">
                  <c:v>-137.49100000000001</c:v>
                </c:pt>
                <c:pt idx="3214">
                  <c:v>-137.34899999999999</c:v>
                </c:pt>
                <c:pt idx="3215">
                  <c:v>-137.261</c:v>
                </c:pt>
                <c:pt idx="3216">
                  <c:v>-137.327</c:v>
                </c:pt>
                <c:pt idx="3217">
                  <c:v>-137.61699999999999</c:v>
                </c:pt>
                <c:pt idx="3218">
                  <c:v>-138.215</c:v>
                </c:pt>
                <c:pt idx="3219">
                  <c:v>-139.17699999999999</c:v>
                </c:pt>
                <c:pt idx="3220">
                  <c:v>-140.34299999999999</c:v>
                </c:pt>
                <c:pt idx="3221">
                  <c:v>-141.24199999999999</c:v>
                </c:pt>
                <c:pt idx="3222">
                  <c:v>-141.571</c:v>
                </c:pt>
                <c:pt idx="3223">
                  <c:v>-141.595</c:v>
                </c:pt>
                <c:pt idx="3224">
                  <c:v>-141.61199999999999</c:v>
                </c:pt>
                <c:pt idx="3225">
                  <c:v>-141.69200000000001</c:v>
                </c:pt>
                <c:pt idx="3226">
                  <c:v>-141.78</c:v>
                </c:pt>
                <c:pt idx="3227">
                  <c:v>-141.81399999999999</c:v>
                </c:pt>
                <c:pt idx="3228">
                  <c:v>-141.78399999999999</c:v>
                </c:pt>
                <c:pt idx="3229">
                  <c:v>-141.739</c:v>
                </c:pt>
                <c:pt idx="3230">
                  <c:v>-141.71100000000001</c:v>
                </c:pt>
                <c:pt idx="3231">
                  <c:v>-141.68299999999999</c:v>
                </c:pt>
                <c:pt idx="3232">
                  <c:v>-141.596</c:v>
                </c:pt>
                <c:pt idx="3233">
                  <c:v>-141.41200000000001</c:v>
                </c:pt>
                <c:pt idx="3234">
                  <c:v>-141.13200000000001</c:v>
                </c:pt>
                <c:pt idx="3235">
                  <c:v>-140.87299999999999</c:v>
                </c:pt>
                <c:pt idx="3236">
                  <c:v>-140.80099999999999</c:v>
                </c:pt>
                <c:pt idx="3237">
                  <c:v>-140.93799999999999</c:v>
                </c:pt>
                <c:pt idx="3238">
                  <c:v>-141.08199999999999</c:v>
                </c:pt>
                <c:pt idx="3239">
                  <c:v>-141.07</c:v>
                </c:pt>
                <c:pt idx="3240">
                  <c:v>-141.00399999999999</c:v>
                </c:pt>
                <c:pt idx="3241">
                  <c:v>-140.96199999999999</c:v>
                </c:pt>
                <c:pt idx="3242">
                  <c:v>-140.76400000000001</c:v>
                </c:pt>
                <c:pt idx="3243">
                  <c:v>-140.31399999999999</c:v>
                </c:pt>
                <c:pt idx="3244">
                  <c:v>-139.91900000000001</c:v>
                </c:pt>
                <c:pt idx="3245">
                  <c:v>-139.91499999999999</c:v>
                </c:pt>
                <c:pt idx="3246">
                  <c:v>-140.28700000000001</c:v>
                </c:pt>
                <c:pt idx="3247">
                  <c:v>-140.68199999999999</c:v>
                </c:pt>
                <c:pt idx="3248">
                  <c:v>-140.821</c:v>
                </c:pt>
                <c:pt idx="3249">
                  <c:v>-140.72399999999999</c:v>
                </c:pt>
                <c:pt idx="3250">
                  <c:v>-140.43</c:v>
                </c:pt>
                <c:pt idx="3251">
                  <c:v>-140.03299999999999</c:v>
                </c:pt>
                <c:pt idx="3252">
                  <c:v>-139.80799999999999</c:v>
                </c:pt>
                <c:pt idx="3253">
                  <c:v>-139.93100000000001</c:v>
                </c:pt>
                <c:pt idx="3254">
                  <c:v>-140.24199999999999</c:v>
                </c:pt>
                <c:pt idx="3255">
                  <c:v>-140.42500000000001</c:v>
                </c:pt>
                <c:pt idx="3256">
                  <c:v>-140.35</c:v>
                </c:pt>
                <c:pt idx="3257">
                  <c:v>-139.99</c:v>
                </c:pt>
                <c:pt idx="3258">
                  <c:v>-139.291</c:v>
                </c:pt>
                <c:pt idx="3259">
                  <c:v>-138.41499999999999</c:v>
                </c:pt>
                <c:pt idx="3260">
                  <c:v>-137.68700000000001</c:v>
                </c:pt>
                <c:pt idx="3261">
                  <c:v>-137.32300000000001</c:v>
                </c:pt>
                <c:pt idx="3262">
                  <c:v>-137.322</c:v>
                </c:pt>
                <c:pt idx="3263">
                  <c:v>-137.49199999999999</c:v>
                </c:pt>
                <c:pt idx="3264">
                  <c:v>-137.626</c:v>
                </c:pt>
                <c:pt idx="3265">
                  <c:v>-137.71199999999999</c:v>
                </c:pt>
                <c:pt idx="3266">
                  <c:v>-137.87799999999999</c:v>
                </c:pt>
                <c:pt idx="3267">
                  <c:v>-138.13999999999999</c:v>
                </c:pt>
                <c:pt idx="3268">
                  <c:v>-138.285</c:v>
                </c:pt>
                <c:pt idx="3269">
                  <c:v>-138.17500000000001</c:v>
                </c:pt>
                <c:pt idx="3270">
                  <c:v>-137.99600000000001</c:v>
                </c:pt>
                <c:pt idx="3271">
                  <c:v>-137.96100000000001</c:v>
                </c:pt>
                <c:pt idx="3272">
                  <c:v>-138.06100000000001</c:v>
                </c:pt>
                <c:pt idx="3273">
                  <c:v>-138.18</c:v>
                </c:pt>
                <c:pt idx="3274">
                  <c:v>-138.24700000000001</c:v>
                </c:pt>
                <c:pt idx="3275">
                  <c:v>-138.20599999999999</c:v>
                </c:pt>
                <c:pt idx="3276">
                  <c:v>-138.04499999999999</c:v>
                </c:pt>
                <c:pt idx="3277">
                  <c:v>-137.84399999999999</c:v>
                </c:pt>
                <c:pt idx="3278">
                  <c:v>-137.71</c:v>
                </c:pt>
                <c:pt idx="3279">
                  <c:v>-137.68899999999999</c:v>
                </c:pt>
                <c:pt idx="3280">
                  <c:v>-137.833</c:v>
                </c:pt>
                <c:pt idx="3281">
                  <c:v>-138.227</c:v>
                </c:pt>
                <c:pt idx="3282">
                  <c:v>-138.898</c:v>
                </c:pt>
                <c:pt idx="3283">
                  <c:v>-139.73400000000001</c:v>
                </c:pt>
                <c:pt idx="3284">
                  <c:v>-140.52799999999999</c:v>
                </c:pt>
                <c:pt idx="3285">
                  <c:v>-141.10300000000001</c:v>
                </c:pt>
                <c:pt idx="3286">
                  <c:v>-141.38200000000001</c:v>
                </c:pt>
                <c:pt idx="3287">
                  <c:v>-141.45599999999999</c:v>
                </c:pt>
                <c:pt idx="3288">
                  <c:v>-141.477</c:v>
                </c:pt>
                <c:pt idx="3289">
                  <c:v>-141.49</c:v>
                </c:pt>
                <c:pt idx="3290">
                  <c:v>-141.476</c:v>
                </c:pt>
                <c:pt idx="3291">
                  <c:v>-141.43700000000001</c:v>
                </c:pt>
                <c:pt idx="3292">
                  <c:v>-141.40100000000001</c:v>
                </c:pt>
                <c:pt idx="3293">
                  <c:v>-141.37799999999999</c:v>
                </c:pt>
                <c:pt idx="3294">
                  <c:v>-141.35900000000001</c:v>
                </c:pt>
                <c:pt idx="3295">
                  <c:v>-141.32900000000001</c:v>
                </c:pt>
                <c:pt idx="3296">
                  <c:v>-141.27500000000001</c:v>
                </c:pt>
                <c:pt idx="3297">
                  <c:v>-141.21</c:v>
                </c:pt>
                <c:pt idx="3298">
                  <c:v>-141.18700000000001</c:v>
                </c:pt>
                <c:pt idx="3299">
                  <c:v>-141.256</c:v>
                </c:pt>
                <c:pt idx="3300">
                  <c:v>-141.38399999999999</c:v>
                </c:pt>
                <c:pt idx="3301">
                  <c:v>-141.452</c:v>
                </c:pt>
                <c:pt idx="3302">
                  <c:v>-141.37</c:v>
                </c:pt>
                <c:pt idx="3303">
                  <c:v>-141.178</c:v>
                </c:pt>
                <c:pt idx="3304">
                  <c:v>-141</c:v>
                </c:pt>
                <c:pt idx="3305">
                  <c:v>-140.91499999999999</c:v>
                </c:pt>
                <c:pt idx="3306">
                  <c:v>-140.90700000000001</c:v>
                </c:pt>
                <c:pt idx="3307">
                  <c:v>-140.91800000000001</c:v>
                </c:pt>
                <c:pt idx="3308">
                  <c:v>-140.911</c:v>
                </c:pt>
                <c:pt idx="3309">
                  <c:v>-140.89099999999999</c:v>
                </c:pt>
                <c:pt idx="3310">
                  <c:v>-140.90100000000001</c:v>
                </c:pt>
                <c:pt idx="3311">
                  <c:v>-140.94800000000001</c:v>
                </c:pt>
                <c:pt idx="3312">
                  <c:v>-140.959</c:v>
                </c:pt>
                <c:pt idx="3313">
                  <c:v>-140.846</c:v>
                </c:pt>
                <c:pt idx="3314">
                  <c:v>-140.64699999999999</c:v>
                </c:pt>
                <c:pt idx="3315">
                  <c:v>-140.489</c:v>
                </c:pt>
                <c:pt idx="3316">
                  <c:v>-140.34899999999999</c:v>
                </c:pt>
                <c:pt idx="3317">
                  <c:v>-140.01300000000001</c:v>
                </c:pt>
                <c:pt idx="3318">
                  <c:v>-139.471</c:v>
                </c:pt>
                <c:pt idx="3319">
                  <c:v>-139.00899999999999</c:v>
                </c:pt>
                <c:pt idx="3320">
                  <c:v>-138.78800000000001</c:v>
                </c:pt>
                <c:pt idx="3321">
                  <c:v>-138.69999999999999</c:v>
                </c:pt>
                <c:pt idx="3322">
                  <c:v>-138.566</c:v>
                </c:pt>
                <c:pt idx="3323">
                  <c:v>-138.40600000000001</c:v>
                </c:pt>
                <c:pt idx="3324">
                  <c:v>-138.39400000000001</c:v>
                </c:pt>
                <c:pt idx="3325">
                  <c:v>-138.613</c:v>
                </c:pt>
                <c:pt idx="3326">
                  <c:v>-138.93600000000001</c:v>
                </c:pt>
                <c:pt idx="3327">
                  <c:v>-139.155</c:v>
                </c:pt>
                <c:pt idx="3328">
                  <c:v>-139.196</c:v>
                </c:pt>
                <c:pt idx="3329">
                  <c:v>-139.14099999999999</c:v>
                </c:pt>
                <c:pt idx="3330">
                  <c:v>-139.08699999999999</c:v>
                </c:pt>
                <c:pt idx="3331">
                  <c:v>-139.08799999999999</c:v>
                </c:pt>
                <c:pt idx="3332">
                  <c:v>-139.13300000000001</c:v>
                </c:pt>
                <c:pt idx="3333">
                  <c:v>-139.131</c:v>
                </c:pt>
                <c:pt idx="3334">
                  <c:v>-139.06200000000001</c:v>
                </c:pt>
                <c:pt idx="3335">
                  <c:v>-139.03</c:v>
                </c:pt>
                <c:pt idx="3336">
                  <c:v>-139.07900000000001</c:v>
                </c:pt>
                <c:pt idx="3337">
                  <c:v>-139.102</c:v>
                </c:pt>
                <c:pt idx="3338">
                  <c:v>-139.02199999999999</c:v>
                </c:pt>
                <c:pt idx="3339">
                  <c:v>-138.90899999999999</c:v>
                </c:pt>
                <c:pt idx="3340">
                  <c:v>-138.833</c:v>
                </c:pt>
                <c:pt idx="3341">
                  <c:v>-138.78899999999999</c:v>
                </c:pt>
                <c:pt idx="3342">
                  <c:v>-138.75299999999999</c:v>
                </c:pt>
                <c:pt idx="3343">
                  <c:v>-138.72999999999999</c:v>
                </c:pt>
                <c:pt idx="3344">
                  <c:v>-138.76</c:v>
                </c:pt>
                <c:pt idx="3345">
                  <c:v>-138.941</c:v>
                </c:pt>
                <c:pt idx="3346">
                  <c:v>-139.34399999999999</c:v>
                </c:pt>
                <c:pt idx="3347">
                  <c:v>-139.917</c:v>
                </c:pt>
                <c:pt idx="3348">
                  <c:v>-140.48500000000001</c:v>
                </c:pt>
                <c:pt idx="3349">
                  <c:v>-140.89099999999999</c:v>
                </c:pt>
                <c:pt idx="3350">
                  <c:v>-141.108</c:v>
                </c:pt>
                <c:pt idx="3351">
                  <c:v>-141.196</c:v>
                </c:pt>
                <c:pt idx="3352">
                  <c:v>-141.21100000000001</c:v>
                </c:pt>
                <c:pt idx="3353">
                  <c:v>-141.20099999999999</c:v>
                </c:pt>
                <c:pt idx="3354">
                  <c:v>-141.19800000000001</c:v>
                </c:pt>
                <c:pt idx="3355">
                  <c:v>-141.203</c:v>
                </c:pt>
                <c:pt idx="3356">
                  <c:v>-141.226</c:v>
                </c:pt>
                <c:pt idx="3357">
                  <c:v>-141.267</c:v>
                </c:pt>
                <c:pt idx="3358">
                  <c:v>-141.304</c:v>
                </c:pt>
                <c:pt idx="3359">
                  <c:v>-141.333</c:v>
                </c:pt>
                <c:pt idx="3360">
                  <c:v>-141.38800000000001</c:v>
                </c:pt>
                <c:pt idx="3361">
                  <c:v>-141.47499999999999</c:v>
                </c:pt>
                <c:pt idx="3362">
                  <c:v>-141.54400000000001</c:v>
                </c:pt>
                <c:pt idx="3363">
                  <c:v>-141.559</c:v>
                </c:pt>
                <c:pt idx="3364">
                  <c:v>-141.536</c:v>
                </c:pt>
                <c:pt idx="3365">
                  <c:v>-141.49100000000001</c:v>
                </c:pt>
                <c:pt idx="3366">
                  <c:v>-141.42099999999999</c:v>
                </c:pt>
                <c:pt idx="3367">
                  <c:v>-141.33500000000001</c:v>
                </c:pt>
                <c:pt idx="3368">
                  <c:v>-141.274</c:v>
                </c:pt>
                <c:pt idx="3369">
                  <c:v>-141.24600000000001</c:v>
                </c:pt>
                <c:pt idx="3370">
                  <c:v>-141.20599999999999</c:v>
                </c:pt>
                <c:pt idx="3371">
                  <c:v>-141.12</c:v>
                </c:pt>
                <c:pt idx="3372">
                  <c:v>-141.02000000000001</c:v>
                </c:pt>
                <c:pt idx="3373">
                  <c:v>-140.964</c:v>
                </c:pt>
                <c:pt idx="3374">
                  <c:v>-140.94499999999999</c:v>
                </c:pt>
                <c:pt idx="3375">
                  <c:v>-140.84100000000001</c:v>
                </c:pt>
                <c:pt idx="3376">
                  <c:v>-140.52099999999999</c:v>
                </c:pt>
                <c:pt idx="3377">
                  <c:v>-140.05600000000001</c:v>
                </c:pt>
                <c:pt idx="3378">
                  <c:v>-139.66</c:v>
                </c:pt>
                <c:pt idx="3379">
                  <c:v>-139.44200000000001</c:v>
                </c:pt>
                <c:pt idx="3380">
                  <c:v>-139.35900000000001</c:v>
                </c:pt>
                <c:pt idx="3381">
                  <c:v>-139.35</c:v>
                </c:pt>
                <c:pt idx="3382">
                  <c:v>-139.39500000000001</c:v>
                </c:pt>
                <c:pt idx="3383">
                  <c:v>-139.47300000000001</c:v>
                </c:pt>
                <c:pt idx="3384">
                  <c:v>-139.54599999999999</c:v>
                </c:pt>
                <c:pt idx="3385">
                  <c:v>-139.64500000000001</c:v>
                </c:pt>
                <c:pt idx="3386">
                  <c:v>-139.81299999999999</c:v>
                </c:pt>
                <c:pt idx="3387">
                  <c:v>-139.99</c:v>
                </c:pt>
                <c:pt idx="3388">
                  <c:v>-140.06399999999999</c:v>
                </c:pt>
                <c:pt idx="3389">
                  <c:v>-140.03299999999999</c:v>
                </c:pt>
                <c:pt idx="3390">
                  <c:v>-139.98599999999999</c:v>
                </c:pt>
                <c:pt idx="3391">
                  <c:v>-139.98500000000001</c:v>
                </c:pt>
                <c:pt idx="3392">
                  <c:v>-140.06</c:v>
                </c:pt>
                <c:pt idx="3393">
                  <c:v>-140.17400000000001</c:v>
                </c:pt>
                <c:pt idx="3394">
                  <c:v>-140.21600000000001</c:v>
                </c:pt>
                <c:pt idx="3395">
                  <c:v>-140.124</c:v>
                </c:pt>
                <c:pt idx="3396">
                  <c:v>-139.99600000000001</c:v>
                </c:pt>
                <c:pt idx="3397">
                  <c:v>-139.952</c:v>
                </c:pt>
                <c:pt idx="3398">
                  <c:v>-139.947</c:v>
                </c:pt>
                <c:pt idx="3399">
                  <c:v>-139.87</c:v>
                </c:pt>
                <c:pt idx="3400">
                  <c:v>-139.761</c:v>
                </c:pt>
                <c:pt idx="3401">
                  <c:v>-139.739</c:v>
                </c:pt>
                <c:pt idx="3402">
                  <c:v>-139.77000000000001</c:v>
                </c:pt>
                <c:pt idx="3403">
                  <c:v>-139.739</c:v>
                </c:pt>
                <c:pt idx="3404">
                  <c:v>-139.65700000000001</c:v>
                </c:pt>
                <c:pt idx="3405">
                  <c:v>-139.61199999999999</c:v>
                </c:pt>
                <c:pt idx="3406">
                  <c:v>-139.583</c:v>
                </c:pt>
                <c:pt idx="3407">
                  <c:v>-139.51499999999999</c:v>
                </c:pt>
                <c:pt idx="3408">
                  <c:v>-139.47</c:v>
                </c:pt>
                <c:pt idx="3409">
                  <c:v>-139.58699999999999</c:v>
                </c:pt>
                <c:pt idx="3410">
                  <c:v>-139.93</c:v>
                </c:pt>
                <c:pt idx="3411">
                  <c:v>-140.405</c:v>
                </c:pt>
                <c:pt idx="3412">
                  <c:v>-140.834</c:v>
                </c:pt>
                <c:pt idx="3413">
                  <c:v>-141.09800000000001</c:v>
                </c:pt>
                <c:pt idx="3414">
                  <c:v>-141.196</c:v>
                </c:pt>
                <c:pt idx="3415">
                  <c:v>-141.18799999999999</c:v>
                </c:pt>
                <c:pt idx="3416">
                  <c:v>-141.14099999999999</c:v>
                </c:pt>
                <c:pt idx="3417">
                  <c:v>-141.096</c:v>
                </c:pt>
                <c:pt idx="3418">
                  <c:v>-141.072</c:v>
                </c:pt>
                <c:pt idx="3419">
                  <c:v>-141.059</c:v>
                </c:pt>
                <c:pt idx="3420">
                  <c:v>-141.03800000000001</c:v>
                </c:pt>
                <c:pt idx="3421">
                  <c:v>-141.012</c:v>
                </c:pt>
                <c:pt idx="3422">
                  <c:v>-141.00200000000001</c:v>
                </c:pt>
                <c:pt idx="3423">
                  <c:v>-141.01300000000001</c:v>
                </c:pt>
                <c:pt idx="3424">
                  <c:v>-141.03399999999999</c:v>
                </c:pt>
                <c:pt idx="3425">
                  <c:v>-141.06299999999999</c:v>
                </c:pt>
                <c:pt idx="3426">
                  <c:v>-141.08199999999999</c:v>
                </c:pt>
                <c:pt idx="3427">
                  <c:v>-141.048</c:v>
                </c:pt>
                <c:pt idx="3428">
                  <c:v>-140.96600000000001</c:v>
                </c:pt>
                <c:pt idx="3429">
                  <c:v>-140.899</c:v>
                </c:pt>
                <c:pt idx="3430">
                  <c:v>-140.88200000000001</c:v>
                </c:pt>
                <c:pt idx="3431">
                  <c:v>-140.88300000000001</c:v>
                </c:pt>
                <c:pt idx="3432">
                  <c:v>-140.84399999999999</c:v>
                </c:pt>
                <c:pt idx="3433">
                  <c:v>-140.73500000000001</c:v>
                </c:pt>
                <c:pt idx="3434">
                  <c:v>-140.55099999999999</c:v>
                </c:pt>
                <c:pt idx="3435">
                  <c:v>-140.29400000000001</c:v>
                </c:pt>
                <c:pt idx="3436">
                  <c:v>-139.97800000000001</c:v>
                </c:pt>
                <c:pt idx="3437">
                  <c:v>-139.679</c:v>
                </c:pt>
                <c:pt idx="3438">
                  <c:v>-139.489</c:v>
                </c:pt>
                <c:pt idx="3439">
                  <c:v>-139.42699999999999</c:v>
                </c:pt>
                <c:pt idx="3440">
                  <c:v>-139.417</c:v>
                </c:pt>
                <c:pt idx="3441">
                  <c:v>-139.38399999999999</c:v>
                </c:pt>
                <c:pt idx="3442">
                  <c:v>-139.339</c:v>
                </c:pt>
                <c:pt idx="3443">
                  <c:v>-139.328</c:v>
                </c:pt>
                <c:pt idx="3444">
                  <c:v>-139.34899999999999</c:v>
                </c:pt>
                <c:pt idx="3445">
                  <c:v>-139.37700000000001</c:v>
                </c:pt>
                <c:pt idx="3446">
                  <c:v>-139.42500000000001</c:v>
                </c:pt>
                <c:pt idx="3447">
                  <c:v>-139.518</c:v>
                </c:pt>
                <c:pt idx="3448">
                  <c:v>-139.649</c:v>
                </c:pt>
                <c:pt idx="3449">
                  <c:v>-139.77799999999999</c:v>
                </c:pt>
                <c:pt idx="3450">
                  <c:v>-139.874</c:v>
                </c:pt>
                <c:pt idx="3451">
                  <c:v>-139.93700000000001</c:v>
                </c:pt>
                <c:pt idx="3452">
                  <c:v>-139.988</c:v>
                </c:pt>
                <c:pt idx="3453">
                  <c:v>-140.00800000000001</c:v>
                </c:pt>
                <c:pt idx="3454">
                  <c:v>-139.94900000000001</c:v>
                </c:pt>
                <c:pt idx="3455">
                  <c:v>-139.84100000000001</c:v>
                </c:pt>
                <c:pt idx="3456">
                  <c:v>-139.78299999999999</c:v>
                </c:pt>
                <c:pt idx="3457">
                  <c:v>-139.83000000000001</c:v>
                </c:pt>
                <c:pt idx="3458">
                  <c:v>-139.91999999999999</c:v>
                </c:pt>
                <c:pt idx="3459">
                  <c:v>-139.904</c:v>
                </c:pt>
                <c:pt idx="3460">
                  <c:v>-139.678</c:v>
                </c:pt>
                <c:pt idx="3461">
                  <c:v>-139.315</c:v>
                </c:pt>
                <c:pt idx="3462">
                  <c:v>-138.95500000000001</c:v>
                </c:pt>
                <c:pt idx="3463">
                  <c:v>-138.649</c:v>
                </c:pt>
                <c:pt idx="3464">
                  <c:v>-138.46899999999999</c:v>
                </c:pt>
                <c:pt idx="3465">
                  <c:v>-138.53100000000001</c:v>
                </c:pt>
                <c:pt idx="3466">
                  <c:v>-138.82</c:v>
                </c:pt>
                <c:pt idx="3467">
                  <c:v>-139.14599999999999</c:v>
                </c:pt>
                <c:pt idx="3468">
                  <c:v>-139.36699999999999</c:v>
                </c:pt>
                <c:pt idx="3469">
                  <c:v>-139.49199999999999</c:v>
                </c:pt>
                <c:pt idx="3470">
                  <c:v>-139.541</c:v>
                </c:pt>
                <c:pt idx="3471">
                  <c:v>-139.52600000000001</c:v>
                </c:pt>
                <c:pt idx="3472">
                  <c:v>-139.53200000000001</c:v>
                </c:pt>
                <c:pt idx="3473">
                  <c:v>-139.65700000000001</c:v>
                </c:pt>
                <c:pt idx="3474">
                  <c:v>-139.929</c:v>
                </c:pt>
                <c:pt idx="3475">
                  <c:v>-140.309</c:v>
                </c:pt>
                <c:pt idx="3476">
                  <c:v>-140.691</c:v>
                </c:pt>
                <c:pt idx="3477">
                  <c:v>-140.922</c:v>
                </c:pt>
                <c:pt idx="3478">
                  <c:v>-140.94200000000001</c:v>
                </c:pt>
                <c:pt idx="3479">
                  <c:v>-140.82300000000001</c:v>
                </c:pt>
                <c:pt idx="3480">
                  <c:v>-140.68600000000001</c:v>
                </c:pt>
                <c:pt idx="3481">
                  <c:v>-140.61699999999999</c:v>
                </c:pt>
                <c:pt idx="3482">
                  <c:v>-140.60599999999999</c:v>
                </c:pt>
                <c:pt idx="3483">
                  <c:v>-140.619</c:v>
                </c:pt>
                <c:pt idx="3484">
                  <c:v>-140.67099999999999</c:v>
                </c:pt>
                <c:pt idx="3485">
                  <c:v>-140.78399999999999</c:v>
                </c:pt>
                <c:pt idx="3486">
                  <c:v>-140.92599999999999</c:v>
                </c:pt>
                <c:pt idx="3487">
                  <c:v>-141.03899999999999</c:v>
                </c:pt>
                <c:pt idx="3488">
                  <c:v>-141.09700000000001</c:v>
                </c:pt>
                <c:pt idx="3489">
                  <c:v>-141.125</c:v>
                </c:pt>
                <c:pt idx="3490">
                  <c:v>-141.16499999999999</c:v>
                </c:pt>
                <c:pt idx="3491">
                  <c:v>-141.215</c:v>
                </c:pt>
                <c:pt idx="3492">
                  <c:v>-141.21799999999999</c:v>
                </c:pt>
                <c:pt idx="3493">
                  <c:v>-141.113</c:v>
                </c:pt>
                <c:pt idx="3494">
                  <c:v>-140.82599999999999</c:v>
                </c:pt>
                <c:pt idx="3495">
                  <c:v>-140.334</c:v>
                </c:pt>
                <c:pt idx="3496">
                  <c:v>-139.79300000000001</c:v>
                </c:pt>
                <c:pt idx="3497">
                  <c:v>-139.41999999999999</c:v>
                </c:pt>
                <c:pt idx="3498">
                  <c:v>-139.285</c:v>
                </c:pt>
                <c:pt idx="3499">
                  <c:v>-139.29900000000001</c:v>
                </c:pt>
                <c:pt idx="3500">
                  <c:v>-139.334</c:v>
                </c:pt>
                <c:pt idx="3501">
                  <c:v>-139.31700000000001</c:v>
                </c:pt>
                <c:pt idx="3502">
                  <c:v>-139.28800000000001</c:v>
                </c:pt>
                <c:pt idx="3503">
                  <c:v>-139.339</c:v>
                </c:pt>
                <c:pt idx="3504">
                  <c:v>-139.49700000000001</c:v>
                </c:pt>
                <c:pt idx="3505">
                  <c:v>-139.66399999999999</c:v>
                </c:pt>
                <c:pt idx="3506">
                  <c:v>-139.71799999999999</c:v>
                </c:pt>
                <c:pt idx="3507">
                  <c:v>-139.68700000000001</c:v>
                </c:pt>
                <c:pt idx="3508">
                  <c:v>-139.68700000000001</c:v>
                </c:pt>
                <c:pt idx="3509">
                  <c:v>-139.749</c:v>
                </c:pt>
                <c:pt idx="3510">
                  <c:v>-139.81299999999999</c:v>
                </c:pt>
                <c:pt idx="3511">
                  <c:v>-139.846</c:v>
                </c:pt>
                <c:pt idx="3512">
                  <c:v>-139.851</c:v>
                </c:pt>
                <c:pt idx="3513">
                  <c:v>-139.83600000000001</c:v>
                </c:pt>
                <c:pt idx="3514">
                  <c:v>-139.79</c:v>
                </c:pt>
                <c:pt idx="3515">
                  <c:v>-139.73099999999999</c:v>
                </c:pt>
                <c:pt idx="3516">
                  <c:v>-139.71</c:v>
                </c:pt>
                <c:pt idx="3517">
                  <c:v>-139.74799999999999</c:v>
                </c:pt>
                <c:pt idx="3518">
                  <c:v>-139.81</c:v>
                </c:pt>
                <c:pt idx="3519">
                  <c:v>-139.86199999999999</c:v>
                </c:pt>
                <c:pt idx="3520">
                  <c:v>-139.899</c:v>
                </c:pt>
                <c:pt idx="3521">
                  <c:v>-139.86699999999999</c:v>
                </c:pt>
                <c:pt idx="3522">
                  <c:v>-139.72300000000001</c:v>
                </c:pt>
                <c:pt idx="3523">
                  <c:v>-139.55699999999999</c:v>
                </c:pt>
                <c:pt idx="3524">
                  <c:v>-139.47999999999999</c:v>
                </c:pt>
                <c:pt idx="3525">
                  <c:v>-139.46299999999999</c:v>
                </c:pt>
                <c:pt idx="3526">
                  <c:v>-139.43199999999999</c:v>
                </c:pt>
                <c:pt idx="3527">
                  <c:v>-139.399</c:v>
                </c:pt>
                <c:pt idx="3528">
                  <c:v>-139.36699999999999</c:v>
                </c:pt>
                <c:pt idx="3529">
                  <c:v>-139.303</c:v>
                </c:pt>
                <c:pt idx="3530">
                  <c:v>-139.261</c:v>
                </c:pt>
                <c:pt idx="3531">
                  <c:v>-139.33500000000001</c:v>
                </c:pt>
                <c:pt idx="3532">
                  <c:v>-139.47200000000001</c:v>
                </c:pt>
                <c:pt idx="3533">
                  <c:v>-139.52199999999999</c:v>
                </c:pt>
                <c:pt idx="3534">
                  <c:v>-139.44399999999999</c:v>
                </c:pt>
                <c:pt idx="3535">
                  <c:v>-139.352</c:v>
                </c:pt>
                <c:pt idx="3536">
                  <c:v>-139.41900000000001</c:v>
                </c:pt>
                <c:pt idx="3537">
                  <c:v>-139.74600000000001</c:v>
                </c:pt>
                <c:pt idx="3538">
                  <c:v>-140.25200000000001</c:v>
                </c:pt>
                <c:pt idx="3539">
                  <c:v>-140.70400000000001</c:v>
                </c:pt>
                <c:pt idx="3540">
                  <c:v>-140.94999999999999</c:v>
                </c:pt>
                <c:pt idx="3541">
                  <c:v>-141.05099999999999</c:v>
                </c:pt>
                <c:pt idx="3542">
                  <c:v>-141.113</c:v>
                </c:pt>
                <c:pt idx="3543">
                  <c:v>-141.15</c:v>
                </c:pt>
                <c:pt idx="3544">
                  <c:v>-141.136</c:v>
                </c:pt>
                <c:pt idx="3545">
                  <c:v>-141.10400000000001</c:v>
                </c:pt>
                <c:pt idx="3546">
                  <c:v>-141.113</c:v>
                </c:pt>
                <c:pt idx="3547">
                  <c:v>-141.17699999999999</c:v>
                </c:pt>
                <c:pt idx="3548">
                  <c:v>-141.256</c:v>
                </c:pt>
                <c:pt idx="3549">
                  <c:v>-141.30099999999999</c:v>
                </c:pt>
                <c:pt idx="3550">
                  <c:v>-141.28899999999999</c:v>
                </c:pt>
                <c:pt idx="3551">
                  <c:v>-141.21899999999999</c:v>
                </c:pt>
                <c:pt idx="3552">
                  <c:v>-141.10599999999999</c:v>
                </c:pt>
                <c:pt idx="3553">
                  <c:v>-140.93600000000001</c:v>
                </c:pt>
                <c:pt idx="3554">
                  <c:v>-140.697</c:v>
                </c:pt>
                <c:pt idx="3555">
                  <c:v>-140.44399999999999</c:v>
                </c:pt>
                <c:pt idx="3556">
                  <c:v>-140.27699999999999</c:v>
                </c:pt>
                <c:pt idx="3557">
                  <c:v>-140.22800000000001</c:v>
                </c:pt>
                <c:pt idx="3558">
                  <c:v>-140.25200000000001</c:v>
                </c:pt>
                <c:pt idx="3559">
                  <c:v>-140.291</c:v>
                </c:pt>
                <c:pt idx="3560">
                  <c:v>-140.32</c:v>
                </c:pt>
                <c:pt idx="3561">
                  <c:v>-140.33000000000001</c:v>
                </c:pt>
                <c:pt idx="3562">
                  <c:v>-140.30799999999999</c:v>
                </c:pt>
                <c:pt idx="3563">
                  <c:v>-140.261</c:v>
                </c:pt>
                <c:pt idx="3564">
                  <c:v>-140.24799999999999</c:v>
                </c:pt>
                <c:pt idx="3565">
                  <c:v>-140.32</c:v>
                </c:pt>
                <c:pt idx="3566">
                  <c:v>-140.43299999999999</c:v>
                </c:pt>
                <c:pt idx="3567">
                  <c:v>-140.51499999999999</c:v>
                </c:pt>
                <c:pt idx="3568">
                  <c:v>-140.56399999999999</c:v>
                </c:pt>
                <c:pt idx="3569">
                  <c:v>-140.62299999999999</c:v>
                </c:pt>
                <c:pt idx="3570">
                  <c:v>-140.69</c:v>
                </c:pt>
                <c:pt idx="3571">
                  <c:v>-140.732</c:v>
                </c:pt>
                <c:pt idx="3572">
                  <c:v>-140.749</c:v>
                </c:pt>
                <c:pt idx="3573">
                  <c:v>-140.739</c:v>
                </c:pt>
                <c:pt idx="3574">
                  <c:v>-140.69900000000001</c:v>
                </c:pt>
                <c:pt idx="3575">
                  <c:v>-140.65899999999999</c:v>
                </c:pt>
                <c:pt idx="3576">
                  <c:v>-140.66499999999999</c:v>
                </c:pt>
                <c:pt idx="3577">
                  <c:v>-140.714</c:v>
                </c:pt>
                <c:pt idx="3578">
                  <c:v>-140.755</c:v>
                </c:pt>
                <c:pt idx="3579">
                  <c:v>-140.755</c:v>
                </c:pt>
                <c:pt idx="3580">
                  <c:v>-140.72499999999999</c:v>
                </c:pt>
                <c:pt idx="3581">
                  <c:v>-140.69399999999999</c:v>
                </c:pt>
                <c:pt idx="3582">
                  <c:v>-140.67400000000001</c:v>
                </c:pt>
                <c:pt idx="3583">
                  <c:v>-140.65899999999999</c:v>
                </c:pt>
                <c:pt idx="3584">
                  <c:v>-140.65899999999999</c:v>
                </c:pt>
                <c:pt idx="3585">
                  <c:v>-140.68700000000001</c:v>
                </c:pt>
                <c:pt idx="3586">
                  <c:v>-140.71700000000001</c:v>
                </c:pt>
                <c:pt idx="3587">
                  <c:v>-140.71100000000001</c:v>
                </c:pt>
                <c:pt idx="3588">
                  <c:v>-140.66900000000001</c:v>
                </c:pt>
                <c:pt idx="3589">
                  <c:v>-140.614</c:v>
                </c:pt>
                <c:pt idx="3590">
                  <c:v>-140.53800000000001</c:v>
                </c:pt>
                <c:pt idx="3591">
                  <c:v>-140.45599999999999</c:v>
                </c:pt>
                <c:pt idx="3592">
                  <c:v>-140.42500000000001</c:v>
                </c:pt>
                <c:pt idx="3593">
                  <c:v>-140.477</c:v>
                </c:pt>
                <c:pt idx="3594">
                  <c:v>-140.571</c:v>
                </c:pt>
                <c:pt idx="3595">
                  <c:v>-140.636</c:v>
                </c:pt>
                <c:pt idx="3596">
                  <c:v>-140.614</c:v>
                </c:pt>
                <c:pt idx="3597">
                  <c:v>-140.499</c:v>
                </c:pt>
                <c:pt idx="3598">
                  <c:v>-140.35900000000001</c:v>
                </c:pt>
                <c:pt idx="3599">
                  <c:v>-140.292</c:v>
                </c:pt>
                <c:pt idx="3600">
                  <c:v>-140.376</c:v>
                </c:pt>
                <c:pt idx="3601">
                  <c:v>-140.61000000000001</c:v>
                </c:pt>
                <c:pt idx="3602">
                  <c:v>-140.89500000000001</c:v>
                </c:pt>
                <c:pt idx="3603">
                  <c:v>-141.11500000000001</c:v>
                </c:pt>
                <c:pt idx="3604">
                  <c:v>-141.245</c:v>
                </c:pt>
                <c:pt idx="3605">
                  <c:v>-141.33699999999999</c:v>
                </c:pt>
                <c:pt idx="3606">
                  <c:v>-141.404</c:v>
                </c:pt>
                <c:pt idx="3607">
                  <c:v>-141.43700000000001</c:v>
                </c:pt>
                <c:pt idx="3608">
                  <c:v>-141.43899999999999</c:v>
                </c:pt>
                <c:pt idx="3609">
                  <c:v>-141.41499999999999</c:v>
                </c:pt>
                <c:pt idx="3610">
                  <c:v>-141.375</c:v>
                </c:pt>
                <c:pt idx="3611">
                  <c:v>-141.32599999999999</c:v>
                </c:pt>
                <c:pt idx="3612">
                  <c:v>-141.22999999999999</c:v>
                </c:pt>
                <c:pt idx="3613">
                  <c:v>-141.02000000000001</c:v>
                </c:pt>
                <c:pt idx="3614">
                  <c:v>-140.68199999999999</c:v>
                </c:pt>
                <c:pt idx="3615">
                  <c:v>-140.32900000000001</c:v>
                </c:pt>
                <c:pt idx="3616">
                  <c:v>-140.11199999999999</c:v>
                </c:pt>
                <c:pt idx="3617">
                  <c:v>-140.09</c:v>
                </c:pt>
                <c:pt idx="3618">
                  <c:v>-140.19200000000001</c:v>
                </c:pt>
                <c:pt idx="3619">
                  <c:v>-140.27600000000001</c:v>
                </c:pt>
                <c:pt idx="3620">
                  <c:v>-140.255</c:v>
                </c:pt>
                <c:pt idx="3621">
                  <c:v>-140.17099999999999</c:v>
                </c:pt>
                <c:pt idx="3622">
                  <c:v>-140.11699999999999</c:v>
                </c:pt>
                <c:pt idx="3623">
                  <c:v>-140.12200000000001</c:v>
                </c:pt>
                <c:pt idx="3624">
                  <c:v>-140.15700000000001</c:v>
                </c:pt>
                <c:pt idx="3625">
                  <c:v>-140.21299999999999</c:v>
                </c:pt>
                <c:pt idx="3626">
                  <c:v>-140.322</c:v>
                </c:pt>
                <c:pt idx="3627">
                  <c:v>-140.47200000000001</c:v>
                </c:pt>
                <c:pt idx="3628">
                  <c:v>-140.59399999999999</c:v>
                </c:pt>
                <c:pt idx="3629">
                  <c:v>-140.649</c:v>
                </c:pt>
                <c:pt idx="3630">
                  <c:v>-140.65899999999999</c:v>
                </c:pt>
                <c:pt idx="3631">
                  <c:v>-140.65299999999999</c:v>
                </c:pt>
                <c:pt idx="3632">
                  <c:v>-140.642</c:v>
                </c:pt>
                <c:pt idx="3633">
                  <c:v>-140.643</c:v>
                </c:pt>
                <c:pt idx="3634">
                  <c:v>-140.67099999999999</c:v>
                </c:pt>
                <c:pt idx="3635">
                  <c:v>-140.72399999999999</c:v>
                </c:pt>
                <c:pt idx="3636">
                  <c:v>-140.78700000000001</c:v>
                </c:pt>
                <c:pt idx="3637">
                  <c:v>-140.83600000000001</c:v>
                </c:pt>
                <c:pt idx="3638">
                  <c:v>-140.86500000000001</c:v>
                </c:pt>
                <c:pt idx="3639">
                  <c:v>-140.881</c:v>
                </c:pt>
                <c:pt idx="3640">
                  <c:v>-140.88</c:v>
                </c:pt>
                <c:pt idx="3641">
                  <c:v>-140.86099999999999</c:v>
                </c:pt>
                <c:pt idx="3642">
                  <c:v>-140.834</c:v>
                </c:pt>
                <c:pt idx="3643">
                  <c:v>-140.803</c:v>
                </c:pt>
                <c:pt idx="3644">
                  <c:v>-140.78700000000001</c:v>
                </c:pt>
                <c:pt idx="3645">
                  <c:v>-140.82400000000001</c:v>
                </c:pt>
                <c:pt idx="3646">
                  <c:v>-140.93100000000001</c:v>
                </c:pt>
                <c:pt idx="3647">
                  <c:v>-141.05000000000001</c:v>
                </c:pt>
                <c:pt idx="3648">
                  <c:v>-141.05699999999999</c:v>
                </c:pt>
                <c:pt idx="3649">
                  <c:v>-140.93799999999999</c:v>
                </c:pt>
                <c:pt idx="3650">
                  <c:v>-140.84</c:v>
                </c:pt>
                <c:pt idx="3651">
                  <c:v>-140.852</c:v>
                </c:pt>
                <c:pt idx="3652">
                  <c:v>-140.85900000000001</c:v>
                </c:pt>
                <c:pt idx="3653">
                  <c:v>-140.73699999999999</c:v>
                </c:pt>
                <c:pt idx="3654">
                  <c:v>-140.58500000000001</c:v>
                </c:pt>
                <c:pt idx="3655">
                  <c:v>-140.57499999999999</c:v>
                </c:pt>
                <c:pt idx="3656">
                  <c:v>-140.70500000000001</c:v>
                </c:pt>
                <c:pt idx="3657">
                  <c:v>-140.828</c:v>
                </c:pt>
                <c:pt idx="3658">
                  <c:v>-140.869</c:v>
                </c:pt>
                <c:pt idx="3659">
                  <c:v>-140.87100000000001</c:v>
                </c:pt>
                <c:pt idx="3660">
                  <c:v>-140.87299999999999</c:v>
                </c:pt>
                <c:pt idx="3661">
                  <c:v>-140.86000000000001</c:v>
                </c:pt>
                <c:pt idx="3662">
                  <c:v>-140.821</c:v>
                </c:pt>
                <c:pt idx="3663">
                  <c:v>-140.791</c:v>
                </c:pt>
                <c:pt idx="3664">
                  <c:v>-140.82900000000001</c:v>
                </c:pt>
                <c:pt idx="3665">
                  <c:v>-140.958</c:v>
                </c:pt>
                <c:pt idx="3666">
                  <c:v>-141.13399999999999</c:v>
                </c:pt>
                <c:pt idx="3667">
                  <c:v>-141.291</c:v>
                </c:pt>
                <c:pt idx="3668">
                  <c:v>-141.417</c:v>
                </c:pt>
                <c:pt idx="3669">
                  <c:v>-141.52199999999999</c:v>
                </c:pt>
                <c:pt idx="3670">
                  <c:v>-141.56899999999999</c:v>
                </c:pt>
                <c:pt idx="3671">
                  <c:v>-141.49600000000001</c:v>
                </c:pt>
                <c:pt idx="3672">
                  <c:v>-141.30500000000001</c:v>
                </c:pt>
                <c:pt idx="3673">
                  <c:v>-141.06800000000001</c:v>
                </c:pt>
                <c:pt idx="3674">
                  <c:v>-140.87100000000001</c:v>
                </c:pt>
                <c:pt idx="3675">
                  <c:v>-140.75399999999999</c:v>
                </c:pt>
                <c:pt idx="3676">
                  <c:v>-140.703</c:v>
                </c:pt>
                <c:pt idx="3677">
                  <c:v>-140.68799999999999</c:v>
                </c:pt>
                <c:pt idx="3678">
                  <c:v>-140.696</c:v>
                </c:pt>
                <c:pt idx="3679">
                  <c:v>-140.72300000000001</c:v>
                </c:pt>
                <c:pt idx="3680">
                  <c:v>-140.74299999999999</c:v>
                </c:pt>
                <c:pt idx="3681">
                  <c:v>-140.726</c:v>
                </c:pt>
                <c:pt idx="3682">
                  <c:v>-140.69</c:v>
                </c:pt>
                <c:pt idx="3683">
                  <c:v>-140.68</c:v>
                </c:pt>
                <c:pt idx="3684">
                  <c:v>-140.70500000000001</c:v>
                </c:pt>
                <c:pt idx="3685">
                  <c:v>-140.75</c:v>
                </c:pt>
                <c:pt idx="3686">
                  <c:v>-140.804</c:v>
                </c:pt>
                <c:pt idx="3687">
                  <c:v>-140.84800000000001</c:v>
                </c:pt>
                <c:pt idx="3688">
                  <c:v>-140.85499999999999</c:v>
                </c:pt>
                <c:pt idx="3689">
                  <c:v>-140.821</c:v>
                </c:pt>
                <c:pt idx="3690">
                  <c:v>-140.77699999999999</c:v>
                </c:pt>
                <c:pt idx="3691">
                  <c:v>-140.767</c:v>
                </c:pt>
                <c:pt idx="3692">
                  <c:v>-140.80799999999999</c:v>
                </c:pt>
                <c:pt idx="3693">
                  <c:v>-140.88499999999999</c:v>
                </c:pt>
                <c:pt idx="3694">
                  <c:v>-140.952</c:v>
                </c:pt>
                <c:pt idx="3695">
                  <c:v>-140.98500000000001</c:v>
                </c:pt>
                <c:pt idx="3696">
                  <c:v>-141.00200000000001</c:v>
                </c:pt>
                <c:pt idx="3697">
                  <c:v>-141.05000000000001</c:v>
                </c:pt>
                <c:pt idx="3698">
                  <c:v>-141.137</c:v>
                </c:pt>
                <c:pt idx="3699">
                  <c:v>-141.21100000000001</c:v>
                </c:pt>
                <c:pt idx="3700">
                  <c:v>-141.20500000000001</c:v>
                </c:pt>
                <c:pt idx="3701">
                  <c:v>-141.11699999999999</c:v>
                </c:pt>
                <c:pt idx="3702">
                  <c:v>-141.01400000000001</c:v>
                </c:pt>
                <c:pt idx="3703">
                  <c:v>-140.976</c:v>
                </c:pt>
                <c:pt idx="3704">
                  <c:v>-141.005</c:v>
                </c:pt>
                <c:pt idx="3705">
                  <c:v>-141.048</c:v>
                </c:pt>
                <c:pt idx="3706">
                  <c:v>-141.07900000000001</c:v>
                </c:pt>
                <c:pt idx="3707">
                  <c:v>-141.108</c:v>
                </c:pt>
                <c:pt idx="3708">
                  <c:v>-141.12299999999999</c:v>
                </c:pt>
                <c:pt idx="3709">
                  <c:v>-141.10599999999999</c:v>
                </c:pt>
                <c:pt idx="3710">
                  <c:v>-141.09</c:v>
                </c:pt>
                <c:pt idx="3711">
                  <c:v>-141.1</c:v>
                </c:pt>
                <c:pt idx="3712">
                  <c:v>-141.101</c:v>
                </c:pt>
                <c:pt idx="3713">
                  <c:v>-141.053</c:v>
                </c:pt>
                <c:pt idx="3714">
                  <c:v>-140.96700000000001</c:v>
                </c:pt>
                <c:pt idx="3715">
                  <c:v>-140.88900000000001</c:v>
                </c:pt>
                <c:pt idx="3716">
                  <c:v>-140.863</c:v>
                </c:pt>
                <c:pt idx="3717">
                  <c:v>-140.89099999999999</c:v>
                </c:pt>
                <c:pt idx="3718">
                  <c:v>-140.93899999999999</c:v>
                </c:pt>
                <c:pt idx="3719">
                  <c:v>-140.971</c:v>
                </c:pt>
                <c:pt idx="3720">
                  <c:v>-140.977</c:v>
                </c:pt>
                <c:pt idx="3721">
                  <c:v>-140.95500000000001</c:v>
                </c:pt>
                <c:pt idx="3722">
                  <c:v>-140.92599999999999</c:v>
                </c:pt>
                <c:pt idx="3723">
                  <c:v>-140.934</c:v>
                </c:pt>
                <c:pt idx="3724">
                  <c:v>-140.983</c:v>
                </c:pt>
                <c:pt idx="3725">
                  <c:v>-141.00700000000001</c:v>
                </c:pt>
                <c:pt idx="3726">
                  <c:v>-140.96299999999999</c:v>
                </c:pt>
                <c:pt idx="3727">
                  <c:v>-140.91999999999999</c:v>
                </c:pt>
                <c:pt idx="3728">
                  <c:v>-140.988</c:v>
                </c:pt>
                <c:pt idx="3729">
                  <c:v>-141.16499999999999</c:v>
                </c:pt>
                <c:pt idx="3730">
                  <c:v>-141.31200000000001</c:v>
                </c:pt>
                <c:pt idx="3731">
                  <c:v>-141.30000000000001</c:v>
                </c:pt>
                <c:pt idx="3732">
                  <c:v>-141.142</c:v>
                </c:pt>
                <c:pt idx="3733">
                  <c:v>-140.947</c:v>
                </c:pt>
                <c:pt idx="3734">
                  <c:v>-140.804</c:v>
                </c:pt>
                <c:pt idx="3735">
                  <c:v>-140.74199999999999</c:v>
                </c:pt>
                <c:pt idx="3736">
                  <c:v>-140.749</c:v>
                </c:pt>
                <c:pt idx="3737">
                  <c:v>-140.77500000000001</c:v>
                </c:pt>
                <c:pt idx="3738">
                  <c:v>-140.77099999999999</c:v>
                </c:pt>
                <c:pt idx="3739">
                  <c:v>-140.744</c:v>
                </c:pt>
                <c:pt idx="3740">
                  <c:v>-140.709</c:v>
                </c:pt>
                <c:pt idx="3741">
                  <c:v>-140.63499999999999</c:v>
                </c:pt>
                <c:pt idx="3742">
                  <c:v>-140.53399999999999</c:v>
                </c:pt>
                <c:pt idx="3743">
                  <c:v>-140.488</c:v>
                </c:pt>
                <c:pt idx="3744">
                  <c:v>-140.56399999999999</c:v>
                </c:pt>
                <c:pt idx="3745">
                  <c:v>-140.72800000000001</c:v>
                </c:pt>
                <c:pt idx="3746">
                  <c:v>-140.863</c:v>
                </c:pt>
                <c:pt idx="3747">
                  <c:v>-140.898</c:v>
                </c:pt>
                <c:pt idx="3748">
                  <c:v>-140.88499999999999</c:v>
                </c:pt>
                <c:pt idx="3749">
                  <c:v>-140.91499999999999</c:v>
                </c:pt>
                <c:pt idx="3750">
                  <c:v>-140.99199999999999</c:v>
                </c:pt>
                <c:pt idx="3751">
                  <c:v>-141.036</c:v>
                </c:pt>
                <c:pt idx="3752">
                  <c:v>-140.99700000000001</c:v>
                </c:pt>
                <c:pt idx="3753">
                  <c:v>-140.91800000000001</c:v>
                </c:pt>
                <c:pt idx="3754">
                  <c:v>-140.87799999999999</c:v>
                </c:pt>
                <c:pt idx="3755">
                  <c:v>-140.88900000000001</c:v>
                </c:pt>
                <c:pt idx="3756">
                  <c:v>-140.88800000000001</c:v>
                </c:pt>
                <c:pt idx="3757">
                  <c:v>-140.84899999999999</c:v>
                </c:pt>
                <c:pt idx="3758">
                  <c:v>-140.83500000000001</c:v>
                </c:pt>
                <c:pt idx="3759">
                  <c:v>-140.89400000000001</c:v>
                </c:pt>
                <c:pt idx="3760">
                  <c:v>-140.988</c:v>
                </c:pt>
                <c:pt idx="3761">
                  <c:v>-141.059</c:v>
                </c:pt>
                <c:pt idx="3762">
                  <c:v>-141.096</c:v>
                </c:pt>
                <c:pt idx="3763">
                  <c:v>-141.11000000000001</c:v>
                </c:pt>
                <c:pt idx="3764">
                  <c:v>-141.096</c:v>
                </c:pt>
                <c:pt idx="3765">
                  <c:v>-141.05099999999999</c:v>
                </c:pt>
                <c:pt idx="3766">
                  <c:v>-140.988</c:v>
                </c:pt>
                <c:pt idx="3767">
                  <c:v>-140.93600000000001</c:v>
                </c:pt>
                <c:pt idx="3768">
                  <c:v>-140.91200000000001</c:v>
                </c:pt>
                <c:pt idx="3769">
                  <c:v>-140.91200000000001</c:v>
                </c:pt>
                <c:pt idx="3770">
                  <c:v>-140.91499999999999</c:v>
                </c:pt>
                <c:pt idx="3771">
                  <c:v>-140.90600000000001</c:v>
                </c:pt>
                <c:pt idx="3772">
                  <c:v>-140.89400000000001</c:v>
                </c:pt>
                <c:pt idx="3773">
                  <c:v>-140.893</c:v>
                </c:pt>
                <c:pt idx="3774">
                  <c:v>-140.90299999999999</c:v>
                </c:pt>
                <c:pt idx="3775">
                  <c:v>-140.90799999999999</c:v>
                </c:pt>
                <c:pt idx="3776">
                  <c:v>-140.90899999999999</c:v>
                </c:pt>
                <c:pt idx="3777">
                  <c:v>-140.922</c:v>
                </c:pt>
                <c:pt idx="3778">
                  <c:v>-140.95099999999999</c:v>
                </c:pt>
                <c:pt idx="3779">
                  <c:v>-140.95400000000001</c:v>
                </c:pt>
                <c:pt idx="3780">
                  <c:v>-140.886</c:v>
                </c:pt>
                <c:pt idx="3781">
                  <c:v>-140.786</c:v>
                </c:pt>
                <c:pt idx="3782">
                  <c:v>-140.751</c:v>
                </c:pt>
                <c:pt idx="3783">
                  <c:v>-140.81</c:v>
                </c:pt>
                <c:pt idx="3784">
                  <c:v>-140.88900000000001</c:v>
                </c:pt>
                <c:pt idx="3785">
                  <c:v>-140.90899999999999</c:v>
                </c:pt>
                <c:pt idx="3786">
                  <c:v>-140.87700000000001</c:v>
                </c:pt>
                <c:pt idx="3787">
                  <c:v>-140.86099999999999</c:v>
                </c:pt>
                <c:pt idx="3788">
                  <c:v>-140.87</c:v>
                </c:pt>
                <c:pt idx="3789">
                  <c:v>-140.79900000000001</c:v>
                </c:pt>
                <c:pt idx="3790">
                  <c:v>-140.565</c:v>
                </c:pt>
                <c:pt idx="3791">
                  <c:v>-140.28100000000001</c:v>
                </c:pt>
                <c:pt idx="3792">
                  <c:v>-140.13900000000001</c:v>
                </c:pt>
                <c:pt idx="3793">
                  <c:v>-140.191</c:v>
                </c:pt>
                <c:pt idx="3794">
                  <c:v>-140.32</c:v>
                </c:pt>
                <c:pt idx="3795">
                  <c:v>-140.404</c:v>
                </c:pt>
                <c:pt idx="3796">
                  <c:v>-140.41200000000001</c:v>
                </c:pt>
                <c:pt idx="3797">
                  <c:v>-140.38800000000001</c:v>
                </c:pt>
                <c:pt idx="3798">
                  <c:v>-140.38</c:v>
                </c:pt>
                <c:pt idx="3799">
                  <c:v>-140.40100000000001</c:v>
                </c:pt>
                <c:pt idx="3800">
                  <c:v>-140.417</c:v>
                </c:pt>
                <c:pt idx="3801">
                  <c:v>-140.38999999999999</c:v>
                </c:pt>
                <c:pt idx="3802">
                  <c:v>-140.352</c:v>
                </c:pt>
                <c:pt idx="3803">
                  <c:v>-140.34700000000001</c:v>
                </c:pt>
                <c:pt idx="3804">
                  <c:v>-140.38800000000001</c:v>
                </c:pt>
                <c:pt idx="3805">
                  <c:v>-140.47900000000001</c:v>
                </c:pt>
                <c:pt idx="3806">
                  <c:v>-140.62700000000001</c:v>
                </c:pt>
                <c:pt idx="3807">
                  <c:v>-140.774</c:v>
                </c:pt>
                <c:pt idx="3808">
                  <c:v>-140.82300000000001</c:v>
                </c:pt>
                <c:pt idx="3809">
                  <c:v>-140.76900000000001</c:v>
                </c:pt>
                <c:pt idx="3810">
                  <c:v>-140.715</c:v>
                </c:pt>
                <c:pt idx="3811">
                  <c:v>-140.72900000000001</c:v>
                </c:pt>
                <c:pt idx="3812">
                  <c:v>-140.767</c:v>
                </c:pt>
                <c:pt idx="3813">
                  <c:v>-140.75899999999999</c:v>
                </c:pt>
                <c:pt idx="3814">
                  <c:v>-140.71100000000001</c:v>
                </c:pt>
                <c:pt idx="3815">
                  <c:v>-140.679</c:v>
                </c:pt>
                <c:pt idx="3816">
                  <c:v>-140.69200000000001</c:v>
                </c:pt>
                <c:pt idx="3817">
                  <c:v>-140.73099999999999</c:v>
                </c:pt>
                <c:pt idx="3818">
                  <c:v>-140.773</c:v>
                </c:pt>
                <c:pt idx="3819">
                  <c:v>-140.81299999999999</c:v>
                </c:pt>
                <c:pt idx="3820">
                  <c:v>-140.852</c:v>
                </c:pt>
                <c:pt idx="3821">
                  <c:v>-140.904</c:v>
                </c:pt>
                <c:pt idx="3822">
                  <c:v>-140.97900000000001</c:v>
                </c:pt>
                <c:pt idx="3823">
                  <c:v>-141.04900000000001</c:v>
                </c:pt>
                <c:pt idx="3824">
                  <c:v>-141.06800000000001</c:v>
                </c:pt>
                <c:pt idx="3825">
                  <c:v>-141.01599999999999</c:v>
                </c:pt>
                <c:pt idx="3826">
                  <c:v>-140.928</c:v>
                </c:pt>
                <c:pt idx="3827">
                  <c:v>-140.852</c:v>
                </c:pt>
                <c:pt idx="3828">
                  <c:v>-140.80600000000001</c:v>
                </c:pt>
                <c:pt idx="3829">
                  <c:v>-140.78299999999999</c:v>
                </c:pt>
                <c:pt idx="3830">
                  <c:v>-140.77099999999999</c:v>
                </c:pt>
                <c:pt idx="3831">
                  <c:v>-140.76300000000001</c:v>
                </c:pt>
                <c:pt idx="3832">
                  <c:v>-140.768</c:v>
                </c:pt>
                <c:pt idx="3833">
                  <c:v>-140.809</c:v>
                </c:pt>
                <c:pt idx="3834">
                  <c:v>-140.88200000000001</c:v>
                </c:pt>
                <c:pt idx="3835">
                  <c:v>-140.92599999999999</c:v>
                </c:pt>
                <c:pt idx="3836">
                  <c:v>-140.87899999999999</c:v>
                </c:pt>
                <c:pt idx="3837">
                  <c:v>-140.77000000000001</c:v>
                </c:pt>
                <c:pt idx="3838">
                  <c:v>-140.68299999999999</c:v>
                </c:pt>
                <c:pt idx="3839">
                  <c:v>-140.66</c:v>
                </c:pt>
                <c:pt idx="3840">
                  <c:v>-140.667</c:v>
                </c:pt>
                <c:pt idx="3841">
                  <c:v>-140.625</c:v>
                </c:pt>
                <c:pt idx="3842">
                  <c:v>-140.483</c:v>
                </c:pt>
                <c:pt idx="3843">
                  <c:v>-140.214</c:v>
                </c:pt>
                <c:pt idx="3844">
                  <c:v>-139.92099999999999</c:v>
                </c:pt>
                <c:pt idx="3845">
                  <c:v>-139.84299999999999</c:v>
                </c:pt>
                <c:pt idx="3846">
                  <c:v>-140.08199999999999</c:v>
                </c:pt>
                <c:pt idx="3847">
                  <c:v>-140.41999999999999</c:v>
                </c:pt>
                <c:pt idx="3848">
                  <c:v>-140.559</c:v>
                </c:pt>
                <c:pt idx="3849">
                  <c:v>-140.494</c:v>
                </c:pt>
                <c:pt idx="3850">
                  <c:v>-140.38399999999999</c:v>
                </c:pt>
                <c:pt idx="3851">
                  <c:v>-140.29499999999999</c:v>
                </c:pt>
                <c:pt idx="3852">
                  <c:v>-140.16999999999999</c:v>
                </c:pt>
                <c:pt idx="3853">
                  <c:v>-139.96299999999999</c:v>
                </c:pt>
                <c:pt idx="3854">
                  <c:v>-139.74</c:v>
                </c:pt>
                <c:pt idx="3855">
                  <c:v>-139.64400000000001</c:v>
                </c:pt>
                <c:pt idx="3856">
                  <c:v>-139.75399999999999</c:v>
                </c:pt>
                <c:pt idx="3857">
                  <c:v>-140.01300000000001</c:v>
                </c:pt>
                <c:pt idx="3858">
                  <c:v>-140.24799999999999</c:v>
                </c:pt>
                <c:pt idx="3859">
                  <c:v>-140.33000000000001</c:v>
                </c:pt>
                <c:pt idx="3860">
                  <c:v>-140.31</c:v>
                </c:pt>
                <c:pt idx="3861">
                  <c:v>-140.322</c:v>
                </c:pt>
                <c:pt idx="3862">
                  <c:v>-140.423</c:v>
                </c:pt>
                <c:pt idx="3863">
                  <c:v>-140.566</c:v>
                </c:pt>
                <c:pt idx="3864">
                  <c:v>-140.649</c:v>
                </c:pt>
                <c:pt idx="3865">
                  <c:v>-140.61500000000001</c:v>
                </c:pt>
                <c:pt idx="3866">
                  <c:v>-140.52099999999999</c:v>
                </c:pt>
                <c:pt idx="3867">
                  <c:v>-140.49299999999999</c:v>
                </c:pt>
                <c:pt idx="3868">
                  <c:v>-140.59299999999999</c:v>
                </c:pt>
                <c:pt idx="3869">
                  <c:v>-140.74700000000001</c:v>
                </c:pt>
                <c:pt idx="3870">
                  <c:v>-140.833</c:v>
                </c:pt>
                <c:pt idx="3871">
                  <c:v>-140.83699999999999</c:v>
                </c:pt>
                <c:pt idx="3872">
                  <c:v>-140.83099999999999</c:v>
                </c:pt>
                <c:pt idx="3873">
                  <c:v>-140.85</c:v>
                </c:pt>
                <c:pt idx="3874">
                  <c:v>-140.869</c:v>
                </c:pt>
                <c:pt idx="3875">
                  <c:v>-140.85599999999999</c:v>
                </c:pt>
                <c:pt idx="3876">
                  <c:v>-140.80500000000001</c:v>
                </c:pt>
                <c:pt idx="3877">
                  <c:v>-140.745</c:v>
                </c:pt>
                <c:pt idx="3878">
                  <c:v>-140.72399999999999</c:v>
                </c:pt>
                <c:pt idx="3879">
                  <c:v>-140.76599999999999</c:v>
                </c:pt>
                <c:pt idx="3880">
                  <c:v>-140.84700000000001</c:v>
                </c:pt>
                <c:pt idx="3881">
                  <c:v>-140.91200000000001</c:v>
                </c:pt>
                <c:pt idx="3882">
                  <c:v>-140.93299999999999</c:v>
                </c:pt>
                <c:pt idx="3883">
                  <c:v>-140.93299999999999</c:v>
                </c:pt>
                <c:pt idx="3884">
                  <c:v>-140.93799999999999</c:v>
                </c:pt>
                <c:pt idx="3885">
                  <c:v>-140.922</c:v>
                </c:pt>
                <c:pt idx="3886">
                  <c:v>-140.858</c:v>
                </c:pt>
                <c:pt idx="3887">
                  <c:v>-140.77699999999999</c:v>
                </c:pt>
                <c:pt idx="3888">
                  <c:v>-140.732</c:v>
                </c:pt>
                <c:pt idx="3889">
                  <c:v>-140.744</c:v>
                </c:pt>
                <c:pt idx="3890">
                  <c:v>-140.79300000000001</c:v>
                </c:pt>
                <c:pt idx="3891">
                  <c:v>-140.851</c:v>
                </c:pt>
                <c:pt idx="3892">
                  <c:v>-140.881</c:v>
                </c:pt>
                <c:pt idx="3893">
                  <c:v>-140.86699999999999</c:v>
                </c:pt>
                <c:pt idx="3894">
                  <c:v>-140.852</c:v>
                </c:pt>
                <c:pt idx="3895">
                  <c:v>-140.886</c:v>
                </c:pt>
                <c:pt idx="3896">
                  <c:v>-140.92699999999999</c:v>
                </c:pt>
                <c:pt idx="3897">
                  <c:v>-140.88</c:v>
                </c:pt>
                <c:pt idx="3898">
                  <c:v>-140.75299999999999</c:v>
                </c:pt>
                <c:pt idx="3899">
                  <c:v>-140.65799999999999</c:v>
                </c:pt>
                <c:pt idx="3900">
                  <c:v>-140.64699999999999</c:v>
                </c:pt>
                <c:pt idx="3901">
                  <c:v>-140.66</c:v>
                </c:pt>
                <c:pt idx="3902">
                  <c:v>-140.636</c:v>
                </c:pt>
                <c:pt idx="3903">
                  <c:v>-140.578</c:v>
                </c:pt>
                <c:pt idx="3904">
                  <c:v>-140.50700000000001</c:v>
                </c:pt>
                <c:pt idx="3905">
                  <c:v>-140.45699999999999</c:v>
                </c:pt>
                <c:pt idx="3906">
                  <c:v>-140.476</c:v>
                </c:pt>
                <c:pt idx="3907">
                  <c:v>-140.54499999999999</c:v>
                </c:pt>
                <c:pt idx="3908">
                  <c:v>-140.55199999999999</c:v>
                </c:pt>
                <c:pt idx="3909">
                  <c:v>-140.42599999999999</c:v>
                </c:pt>
                <c:pt idx="3910">
                  <c:v>-140.23500000000001</c:v>
                </c:pt>
                <c:pt idx="3911">
                  <c:v>-140.11099999999999</c:v>
                </c:pt>
                <c:pt idx="3912">
                  <c:v>-140.089</c:v>
                </c:pt>
                <c:pt idx="3913">
                  <c:v>-140.09100000000001</c:v>
                </c:pt>
                <c:pt idx="3914">
                  <c:v>-140.04400000000001</c:v>
                </c:pt>
                <c:pt idx="3915">
                  <c:v>-139.95500000000001</c:v>
                </c:pt>
                <c:pt idx="3916">
                  <c:v>-139.846</c:v>
                </c:pt>
                <c:pt idx="3917">
                  <c:v>-139.77000000000001</c:v>
                </c:pt>
                <c:pt idx="3918">
                  <c:v>-139.804</c:v>
                </c:pt>
                <c:pt idx="3919">
                  <c:v>-139.94200000000001</c:v>
                </c:pt>
                <c:pt idx="3920">
                  <c:v>-140.09399999999999</c:v>
                </c:pt>
                <c:pt idx="3921">
                  <c:v>-140.227</c:v>
                </c:pt>
                <c:pt idx="3922">
                  <c:v>-140.38300000000001</c:v>
                </c:pt>
                <c:pt idx="3923">
                  <c:v>-140.53899999999999</c:v>
                </c:pt>
                <c:pt idx="3924">
                  <c:v>-140.61099999999999</c:v>
                </c:pt>
                <c:pt idx="3925">
                  <c:v>-140.59899999999999</c:v>
                </c:pt>
                <c:pt idx="3926">
                  <c:v>-140.58500000000001</c:v>
                </c:pt>
                <c:pt idx="3927">
                  <c:v>-140.626</c:v>
                </c:pt>
                <c:pt idx="3928">
                  <c:v>-140.70699999999999</c:v>
                </c:pt>
                <c:pt idx="3929">
                  <c:v>-140.77500000000001</c:v>
                </c:pt>
                <c:pt idx="3930">
                  <c:v>-140.803</c:v>
                </c:pt>
                <c:pt idx="3931">
                  <c:v>-140.81399999999999</c:v>
                </c:pt>
                <c:pt idx="3932">
                  <c:v>-140.82499999999999</c:v>
                </c:pt>
                <c:pt idx="3933">
                  <c:v>-140.82900000000001</c:v>
                </c:pt>
                <c:pt idx="3934">
                  <c:v>-140.834</c:v>
                </c:pt>
                <c:pt idx="3935">
                  <c:v>-140.852</c:v>
                </c:pt>
                <c:pt idx="3936">
                  <c:v>-140.85400000000001</c:v>
                </c:pt>
                <c:pt idx="3937">
                  <c:v>-140.81200000000001</c:v>
                </c:pt>
                <c:pt idx="3938">
                  <c:v>-140.76400000000001</c:v>
                </c:pt>
                <c:pt idx="3939">
                  <c:v>-140.76</c:v>
                </c:pt>
                <c:pt idx="3940">
                  <c:v>-140.798</c:v>
                </c:pt>
                <c:pt idx="3941">
                  <c:v>-140.85300000000001</c:v>
                </c:pt>
                <c:pt idx="3942">
                  <c:v>-140.916</c:v>
                </c:pt>
                <c:pt idx="3943">
                  <c:v>-140.983</c:v>
                </c:pt>
                <c:pt idx="3944">
                  <c:v>-141.041</c:v>
                </c:pt>
                <c:pt idx="3945">
                  <c:v>-141.07400000000001</c:v>
                </c:pt>
                <c:pt idx="3946">
                  <c:v>-141.07599999999999</c:v>
                </c:pt>
                <c:pt idx="3947">
                  <c:v>-141.05799999999999</c:v>
                </c:pt>
                <c:pt idx="3948">
                  <c:v>-141.02799999999999</c:v>
                </c:pt>
                <c:pt idx="3949">
                  <c:v>-140.96600000000001</c:v>
                </c:pt>
                <c:pt idx="3950">
                  <c:v>-140.85400000000001</c:v>
                </c:pt>
                <c:pt idx="3951">
                  <c:v>-140.708</c:v>
                </c:pt>
                <c:pt idx="3952">
                  <c:v>-140.577</c:v>
                </c:pt>
                <c:pt idx="3953">
                  <c:v>-140.501</c:v>
                </c:pt>
                <c:pt idx="3954">
                  <c:v>-140.52000000000001</c:v>
                </c:pt>
                <c:pt idx="3955">
                  <c:v>-140.63399999999999</c:v>
                </c:pt>
                <c:pt idx="3956">
                  <c:v>-140.78399999999999</c:v>
                </c:pt>
                <c:pt idx="3957">
                  <c:v>-140.84</c:v>
                </c:pt>
                <c:pt idx="3958">
                  <c:v>-140.738</c:v>
                </c:pt>
                <c:pt idx="3959">
                  <c:v>-140.584</c:v>
                </c:pt>
                <c:pt idx="3960">
                  <c:v>-140.52600000000001</c:v>
                </c:pt>
                <c:pt idx="3961">
                  <c:v>-140.57400000000001</c:v>
                </c:pt>
                <c:pt idx="3962">
                  <c:v>-140.62100000000001</c:v>
                </c:pt>
                <c:pt idx="3963">
                  <c:v>-140.608</c:v>
                </c:pt>
                <c:pt idx="3964">
                  <c:v>-140.559</c:v>
                </c:pt>
                <c:pt idx="3965">
                  <c:v>-140.51599999999999</c:v>
                </c:pt>
                <c:pt idx="3966">
                  <c:v>-140.49700000000001</c:v>
                </c:pt>
                <c:pt idx="3967">
                  <c:v>-140.49299999999999</c:v>
                </c:pt>
                <c:pt idx="3968">
                  <c:v>-140.44900000000001</c:v>
                </c:pt>
                <c:pt idx="3969">
                  <c:v>-140.304</c:v>
                </c:pt>
                <c:pt idx="3970">
                  <c:v>-140.095</c:v>
                </c:pt>
                <c:pt idx="3971">
                  <c:v>-139.96</c:v>
                </c:pt>
                <c:pt idx="3972">
                  <c:v>-139.98599999999999</c:v>
                </c:pt>
                <c:pt idx="3973">
                  <c:v>-140.11500000000001</c:v>
                </c:pt>
                <c:pt idx="3974">
                  <c:v>-140.233</c:v>
                </c:pt>
                <c:pt idx="3975">
                  <c:v>-140.279</c:v>
                </c:pt>
                <c:pt idx="3976">
                  <c:v>-140.25299999999999</c:v>
                </c:pt>
                <c:pt idx="3977">
                  <c:v>-140.19399999999999</c:v>
                </c:pt>
                <c:pt idx="3978">
                  <c:v>-140.15100000000001</c:v>
                </c:pt>
                <c:pt idx="3979">
                  <c:v>-140.12</c:v>
                </c:pt>
                <c:pt idx="3980">
                  <c:v>-140.05600000000001</c:v>
                </c:pt>
                <c:pt idx="3981">
                  <c:v>-139.97300000000001</c:v>
                </c:pt>
                <c:pt idx="3982">
                  <c:v>-139.96799999999999</c:v>
                </c:pt>
                <c:pt idx="3983">
                  <c:v>-140.09399999999999</c:v>
                </c:pt>
                <c:pt idx="3984">
                  <c:v>-140.273</c:v>
                </c:pt>
                <c:pt idx="3985">
                  <c:v>-140.387</c:v>
                </c:pt>
                <c:pt idx="3986">
                  <c:v>-140.43600000000001</c:v>
                </c:pt>
                <c:pt idx="3987">
                  <c:v>-140.51499999999999</c:v>
                </c:pt>
                <c:pt idx="3988">
                  <c:v>-140.66399999999999</c:v>
                </c:pt>
                <c:pt idx="3989">
                  <c:v>-140.80000000000001</c:v>
                </c:pt>
                <c:pt idx="3990">
                  <c:v>-140.87200000000001</c:v>
                </c:pt>
                <c:pt idx="3991">
                  <c:v>-140.93600000000001</c:v>
                </c:pt>
                <c:pt idx="3992">
                  <c:v>-141.02799999999999</c:v>
                </c:pt>
                <c:pt idx="3993">
                  <c:v>-141.071</c:v>
                </c:pt>
                <c:pt idx="3994">
                  <c:v>-140.98699999999999</c:v>
                </c:pt>
                <c:pt idx="3995">
                  <c:v>-140.809</c:v>
                </c:pt>
                <c:pt idx="3996">
                  <c:v>-140.655</c:v>
                </c:pt>
                <c:pt idx="3997">
                  <c:v>-140.60300000000001</c:v>
                </c:pt>
                <c:pt idx="3998">
                  <c:v>-140.66399999999999</c:v>
                </c:pt>
                <c:pt idx="3999">
                  <c:v>-140.81200000000001</c:v>
                </c:pt>
                <c:pt idx="4000">
                  <c:v>-140.976</c:v>
                </c:pt>
                <c:pt idx="4001">
                  <c:v>-141.036</c:v>
                </c:pt>
                <c:pt idx="4002">
                  <c:v>-140.96</c:v>
                </c:pt>
                <c:pt idx="4003">
                  <c:v>-140.84899999999999</c:v>
                </c:pt>
                <c:pt idx="4004">
                  <c:v>-140.81700000000001</c:v>
                </c:pt>
                <c:pt idx="4005">
                  <c:v>-140.86500000000001</c:v>
                </c:pt>
                <c:pt idx="4006">
                  <c:v>-140.91</c:v>
                </c:pt>
                <c:pt idx="4007">
                  <c:v>-140.86699999999999</c:v>
                </c:pt>
                <c:pt idx="4008">
                  <c:v>-140.59899999999999</c:v>
                </c:pt>
                <c:pt idx="4009">
                  <c:v>-140.142</c:v>
                </c:pt>
                <c:pt idx="4010">
                  <c:v>-139.82400000000001</c:v>
                </c:pt>
                <c:pt idx="4011">
                  <c:v>-139.93</c:v>
                </c:pt>
                <c:pt idx="4012">
                  <c:v>-140.37</c:v>
                </c:pt>
                <c:pt idx="4013">
                  <c:v>-140.75299999999999</c:v>
                </c:pt>
                <c:pt idx="4014">
                  <c:v>-140.85900000000001</c:v>
                </c:pt>
                <c:pt idx="4015">
                  <c:v>-140.85599999999999</c:v>
                </c:pt>
                <c:pt idx="4016">
                  <c:v>-140.90799999999999</c:v>
                </c:pt>
                <c:pt idx="4017">
                  <c:v>-140.989</c:v>
                </c:pt>
                <c:pt idx="4018">
                  <c:v>-141.05699999999999</c:v>
                </c:pt>
                <c:pt idx="4019">
                  <c:v>-141.07400000000001</c:v>
                </c:pt>
                <c:pt idx="4020">
                  <c:v>-141.02699999999999</c:v>
                </c:pt>
                <c:pt idx="4021">
                  <c:v>-140.958</c:v>
                </c:pt>
                <c:pt idx="4022">
                  <c:v>-140.911</c:v>
                </c:pt>
                <c:pt idx="4023">
                  <c:v>-140.87799999999999</c:v>
                </c:pt>
                <c:pt idx="4024">
                  <c:v>-140.84200000000001</c:v>
                </c:pt>
                <c:pt idx="4025">
                  <c:v>-140.80600000000001</c:v>
                </c:pt>
                <c:pt idx="4026">
                  <c:v>-140.74799999999999</c:v>
                </c:pt>
                <c:pt idx="4027">
                  <c:v>-140.63999999999999</c:v>
                </c:pt>
                <c:pt idx="4028">
                  <c:v>-140.50299999999999</c:v>
                </c:pt>
                <c:pt idx="4029">
                  <c:v>-140.38900000000001</c:v>
                </c:pt>
                <c:pt idx="4030">
                  <c:v>-140.24199999999999</c:v>
                </c:pt>
                <c:pt idx="4031">
                  <c:v>-139.923</c:v>
                </c:pt>
                <c:pt idx="4032">
                  <c:v>-139.50299999999999</c:v>
                </c:pt>
                <c:pt idx="4033">
                  <c:v>-139.28</c:v>
                </c:pt>
                <c:pt idx="4034">
                  <c:v>-139.43799999999999</c:v>
                </c:pt>
                <c:pt idx="4035">
                  <c:v>-139.846</c:v>
                </c:pt>
                <c:pt idx="4036">
                  <c:v>-140.208</c:v>
                </c:pt>
                <c:pt idx="4037">
                  <c:v>-140.37700000000001</c:v>
                </c:pt>
                <c:pt idx="4038">
                  <c:v>-140.416</c:v>
                </c:pt>
                <c:pt idx="4039">
                  <c:v>-140.39599999999999</c:v>
                </c:pt>
                <c:pt idx="4040">
                  <c:v>-140.35499999999999</c:v>
                </c:pt>
                <c:pt idx="4041">
                  <c:v>-140.32400000000001</c:v>
                </c:pt>
                <c:pt idx="4042">
                  <c:v>-140.30000000000001</c:v>
                </c:pt>
                <c:pt idx="4043">
                  <c:v>-140.25899999999999</c:v>
                </c:pt>
                <c:pt idx="4044">
                  <c:v>-140.19900000000001</c:v>
                </c:pt>
                <c:pt idx="4045">
                  <c:v>-140.12799999999999</c:v>
                </c:pt>
                <c:pt idx="4046">
                  <c:v>-140.072</c:v>
                </c:pt>
                <c:pt idx="4047">
                  <c:v>-140.09</c:v>
                </c:pt>
                <c:pt idx="4048">
                  <c:v>-140.226</c:v>
                </c:pt>
                <c:pt idx="4049">
                  <c:v>-140.43600000000001</c:v>
                </c:pt>
                <c:pt idx="4050">
                  <c:v>-140.62100000000001</c:v>
                </c:pt>
                <c:pt idx="4051">
                  <c:v>-140.73500000000001</c:v>
                </c:pt>
                <c:pt idx="4052">
                  <c:v>-140.816</c:v>
                </c:pt>
                <c:pt idx="4053">
                  <c:v>-140.62</c:v>
                </c:pt>
                <c:pt idx="4054">
                  <c:v>-139.78899999999999</c:v>
                </c:pt>
                <c:pt idx="4055">
                  <c:v>-138.745</c:v>
                </c:pt>
                <c:pt idx="4056">
                  <c:v>-138.512</c:v>
                </c:pt>
                <c:pt idx="4057">
                  <c:v>-139.374</c:v>
                </c:pt>
                <c:pt idx="4058">
                  <c:v>-140.267</c:v>
                </c:pt>
                <c:pt idx="4059">
                  <c:v>-140.715</c:v>
                </c:pt>
                <c:pt idx="4060">
                  <c:v>-140.81100000000001</c:v>
                </c:pt>
                <c:pt idx="4061">
                  <c:v>-140.845</c:v>
                </c:pt>
                <c:pt idx="4062">
                  <c:v>-140.9</c:v>
                </c:pt>
                <c:pt idx="4063">
                  <c:v>-140.93199999999999</c:v>
                </c:pt>
                <c:pt idx="4064">
                  <c:v>-140.90600000000001</c:v>
                </c:pt>
                <c:pt idx="4065">
                  <c:v>-140.834</c:v>
                </c:pt>
                <c:pt idx="4066">
                  <c:v>-140.80199999999999</c:v>
                </c:pt>
                <c:pt idx="4067">
                  <c:v>-140.87</c:v>
                </c:pt>
                <c:pt idx="4068">
                  <c:v>-140.98099999999999</c:v>
                </c:pt>
                <c:pt idx="4069">
                  <c:v>-141.023</c:v>
                </c:pt>
                <c:pt idx="4070">
                  <c:v>-140.958</c:v>
                </c:pt>
                <c:pt idx="4071">
                  <c:v>-140.869</c:v>
                </c:pt>
                <c:pt idx="4072">
                  <c:v>-140.83500000000001</c:v>
                </c:pt>
                <c:pt idx="4073">
                  <c:v>-139.273</c:v>
                </c:pt>
                <c:pt idx="4074">
                  <c:v>-139.696</c:v>
                </c:pt>
                <c:pt idx="4075">
                  <c:v>-139.983</c:v>
                </c:pt>
                <c:pt idx="4076">
                  <c:v>-140.136</c:v>
                </c:pt>
                <c:pt idx="4077">
                  <c:v>-140.24199999999999</c:v>
                </c:pt>
                <c:pt idx="4078">
                  <c:v>-140.31899999999999</c:v>
                </c:pt>
                <c:pt idx="4079">
                  <c:v>-140.34800000000001</c:v>
                </c:pt>
                <c:pt idx="4080">
                  <c:v>-140.35300000000001</c:v>
                </c:pt>
                <c:pt idx="4081">
                  <c:v>-140.36000000000001</c:v>
                </c:pt>
                <c:pt idx="4082">
                  <c:v>-140.36799999999999</c:v>
                </c:pt>
                <c:pt idx="4083">
                  <c:v>-140.37799999999999</c:v>
                </c:pt>
                <c:pt idx="4084">
                  <c:v>-140.386</c:v>
                </c:pt>
                <c:pt idx="4085">
                  <c:v>-140.39400000000001</c:v>
                </c:pt>
                <c:pt idx="4086">
                  <c:v>-140.404</c:v>
                </c:pt>
                <c:pt idx="4087">
                  <c:v>-140.41399999999999</c:v>
                </c:pt>
                <c:pt idx="4088">
                  <c:v>-140.42599999999999</c:v>
                </c:pt>
                <c:pt idx="4089">
                  <c:v>-140.43700000000001</c:v>
                </c:pt>
                <c:pt idx="4090">
                  <c:v>-140.44499999999999</c:v>
                </c:pt>
                <c:pt idx="4091">
                  <c:v>-140.43199999999999</c:v>
                </c:pt>
                <c:pt idx="4092">
                  <c:v>-140.36699999999999</c:v>
                </c:pt>
                <c:pt idx="4093">
                  <c:v>-140.23099999999999</c:v>
                </c:pt>
                <c:pt idx="4094">
                  <c:v>-140.06100000000001</c:v>
                </c:pt>
                <c:pt idx="4095">
                  <c:v>-139.929</c:v>
                </c:pt>
                <c:pt idx="4096">
                  <c:v>-139.863</c:v>
                </c:pt>
                <c:pt idx="4097">
                  <c:v>-139.828</c:v>
                </c:pt>
                <c:pt idx="4098">
                  <c:v>-139.815</c:v>
                </c:pt>
                <c:pt idx="4099">
                  <c:v>-139.84899999999999</c:v>
                </c:pt>
                <c:pt idx="4100">
                  <c:v>-139.91800000000001</c:v>
                </c:pt>
                <c:pt idx="4101">
                  <c:v>-139.97800000000001</c:v>
                </c:pt>
                <c:pt idx="4102">
                  <c:v>-140.00299999999999</c:v>
                </c:pt>
                <c:pt idx="4103">
                  <c:v>-140.00299999999999</c:v>
                </c:pt>
                <c:pt idx="4104">
                  <c:v>-139.989</c:v>
                </c:pt>
                <c:pt idx="4105">
                  <c:v>-139.96799999999999</c:v>
                </c:pt>
                <c:pt idx="4106">
                  <c:v>-139.941</c:v>
                </c:pt>
                <c:pt idx="4107">
                  <c:v>-139.91399999999999</c:v>
                </c:pt>
                <c:pt idx="4108">
                  <c:v>-139.89500000000001</c:v>
                </c:pt>
                <c:pt idx="4109">
                  <c:v>-139.88999999999999</c:v>
                </c:pt>
                <c:pt idx="4110">
                  <c:v>-139.90199999999999</c:v>
                </c:pt>
                <c:pt idx="4111">
                  <c:v>-139.917</c:v>
                </c:pt>
                <c:pt idx="4112">
                  <c:v>-139.92400000000001</c:v>
                </c:pt>
                <c:pt idx="4113">
                  <c:v>-139.92400000000001</c:v>
                </c:pt>
                <c:pt idx="4114">
                  <c:v>-139.922</c:v>
                </c:pt>
                <c:pt idx="4115">
                  <c:v>-139.91200000000001</c:v>
                </c:pt>
                <c:pt idx="4116">
                  <c:v>-139.887</c:v>
                </c:pt>
                <c:pt idx="4117">
                  <c:v>-139.85400000000001</c:v>
                </c:pt>
                <c:pt idx="4118">
                  <c:v>-139.82900000000001</c:v>
                </c:pt>
                <c:pt idx="4119">
                  <c:v>-139.822</c:v>
                </c:pt>
                <c:pt idx="4120">
                  <c:v>-139.83000000000001</c:v>
                </c:pt>
                <c:pt idx="4121">
                  <c:v>-139.845</c:v>
                </c:pt>
                <c:pt idx="4122">
                  <c:v>-139.85900000000001</c:v>
                </c:pt>
                <c:pt idx="4123">
                  <c:v>-139.87</c:v>
                </c:pt>
                <c:pt idx="4124">
                  <c:v>-139.876</c:v>
                </c:pt>
                <c:pt idx="4125">
                  <c:v>-139.887</c:v>
                </c:pt>
                <c:pt idx="4126">
                  <c:v>-139.91800000000001</c:v>
                </c:pt>
                <c:pt idx="4127">
                  <c:v>-139.97499999999999</c:v>
                </c:pt>
                <c:pt idx="4128">
                  <c:v>-140.02699999999999</c:v>
                </c:pt>
                <c:pt idx="4129">
                  <c:v>-140.04</c:v>
                </c:pt>
                <c:pt idx="4130">
                  <c:v>-140.018</c:v>
                </c:pt>
                <c:pt idx="4131">
                  <c:v>-139.98500000000001</c:v>
                </c:pt>
                <c:pt idx="4132">
                  <c:v>-139.928</c:v>
                </c:pt>
                <c:pt idx="4133">
                  <c:v>-139.82400000000001</c:v>
                </c:pt>
                <c:pt idx="4134">
                  <c:v>-139.697</c:v>
                </c:pt>
                <c:pt idx="4135">
                  <c:v>-139.595</c:v>
                </c:pt>
                <c:pt idx="4136">
                  <c:v>-139.536</c:v>
                </c:pt>
                <c:pt idx="4137">
                  <c:v>-139.50399999999999</c:v>
                </c:pt>
                <c:pt idx="4138">
                  <c:v>-139.48099999999999</c:v>
                </c:pt>
                <c:pt idx="4139">
                  <c:v>-139.46799999999999</c:v>
                </c:pt>
                <c:pt idx="4140">
                  <c:v>-139.46899999999999</c:v>
                </c:pt>
                <c:pt idx="4141">
                  <c:v>-139.476</c:v>
                </c:pt>
                <c:pt idx="4142">
                  <c:v>-139.48099999999999</c:v>
                </c:pt>
                <c:pt idx="4143">
                  <c:v>-139.47800000000001</c:v>
                </c:pt>
                <c:pt idx="4144">
                  <c:v>-139.46700000000001</c:v>
                </c:pt>
                <c:pt idx="4145">
                  <c:v>-139.44900000000001</c:v>
                </c:pt>
                <c:pt idx="4146">
                  <c:v>-139.423</c:v>
                </c:pt>
                <c:pt idx="4147">
                  <c:v>-139.38800000000001</c:v>
                </c:pt>
                <c:pt idx="4148">
                  <c:v>-139.33699999999999</c:v>
                </c:pt>
                <c:pt idx="4149">
                  <c:v>-139.25899999999999</c:v>
                </c:pt>
                <c:pt idx="4150">
                  <c:v>-139.16200000000001</c:v>
                </c:pt>
                <c:pt idx="4151">
                  <c:v>-139.06800000000001</c:v>
                </c:pt>
                <c:pt idx="4152">
                  <c:v>-138.98599999999999</c:v>
                </c:pt>
                <c:pt idx="4153">
                  <c:v>-138.92099999999999</c:v>
                </c:pt>
                <c:pt idx="4154">
                  <c:v>-138.86699999999999</c:v>
                </c:pt>
                <c:pt idx="4155">
                  <c:v>-138.821</c:v>
                </c:pt>
                <c:pt idx="4156">
                  <c:v>-138.804</c:v>
                </c:pt>
                <c:pt idx="4157">
                  <c:v>-138.82499999999999</c:v>
                </c:pt>
                <c:pt idx="4158">
                  <c:v>-138.863</c:v>
                </c:pt>
                <c:pt idx="4159">
                  <c:v>-138.893</c:v>
                </c:pt>
                <c:pt idx="4160">
                  <c:v>-138.899</c:v>
                </c:pt>
                <c:pt idx="4161">
                  <c:v>-138.87899999999999</c:v>
                </c:pt>
                <c:pt idx="4162">
                  <c:v>-138.84800000000001</c:v>
                </c:pt>
                <c:pt idx="4163">
                  <c:v>-138.81399999999999</c:v>
                </c:pt>
                <c:pt idx="4164">
                  <c:v>-138.77600000000001</c:v>
                </c:pt>
                <c:pt idx="4165">
                  <c:v>-138.732</c:v>
                </c:pt>
                <c:pt idx="4166">
                  <c:v>-138.68799999999999</c:v>
                </c:pt>
                <c:pt idx="4167">
                  <c:v>-138.65199999999999</c:v>
                </c:pt>
                <c:pt idx="4168">
                  <c:v>-138.62899999999999</c:v>
                </c:pt>
                <c:pt idx="4169">
                  <c:v>-138.608</c:v>
                </c:pt>
                <c:pt idx="4170">
                  <c:v>-138.578</c:v>
                </c:pt>
                <c:pt idx="4171">
                  <c:v>-138.535</c:v>
                </c:pt>
                <c:pt idx="4172">
                  <c:v>-138.47800000000001</c:v>
                </c:pt>
                <c:pt idx="4173">
                  <c:v>-138.41399999999999</c:v>
                </c:pt>
                <c:pt idx="4174">
                  <c:v>-138.35400000000001</c:v>
                </c:pt>
                <c:pt idx="4175">
                  <c:v>-138.297</c:v>
                </c:pt>
                <c:pt idx="4176">
                  <c:v>-138.227</c:v>
                </c:pt>
                <c:pt idx="4177">
                  <c:v>-138.13300000000001</c:v>
                </c:pt>
                <c:pt idx="4178">
                  <c:v>-138.035</c:v>
                </c:pt>
                <c:pt idx="4179">
                  <c:v>-137.95500000000001</c:v>
                </c:pt>
                <c:pt idx="4180">
                  <c:v>-137.89699999999999</c:v>
                </c:pt>
                <c:pt idx="4181">
                  <c:v>-137.85</c:v>
                </c:pt>
                <c:pt idx="4182">
                  <c:v>-137.80600000000001</c:v>
                </c:pt>
                <c:pt idx="4183">
                  <c:v>-137.76300000000001</c:v>
                </c:pt>
                <c:pt idx="4184">
                  <c:v>-137.73099999999999</c:v>
                </c:pt>
                <c:pt idx="4185">
                  <c:v>-137.71299999999999</c:v>
                </c:pt>
                <c:pt idx="4186">
                  <c:v>-137.702</c:v>
                </c:pt>
                <c:pt idx="4187">
                  <c:v>-137.69399999999999</c:v>
                </c:pt>
                <c:pt idx="4188">
                  <c:v>-137.68799999999999</c:v>
                </c:pt>
                <c:pt idx="4189">
                  <c:v>-137.68799999999999</c:v>
                </c:pt>
                <c:pt idx="4190">
                  <c:v>-137.70099999999999</c:v>
                </c:pt>
                <c:pt idx="4191">
                  <c:v>-137.72800000000001</c:v>
                </c:pt>
                <c:pt idx="4192">
                  <c:v>-137.75899999999999</c:v>
                </c:pt>
                <c:pt idx="4193">
                  <c:v>-137.77500000000001</c:v>
                </c:pt>
                <c:pt idx="4194">
                  <c:v>-137.756</c:v>
                </c:pt>
                <c:pt idx="4195">
                  <c:v>-137.71199999999999</c:v>
                </c:pt>
                <c:pt idx="4196">
                  <c:v>-137.66499999999999</c:v>
                </c:pt>
                <c:pt idx="4197">
                  <c:v>-137.62</c:v>
                </c:pt>
                <c:pt idx="4198">
                  <c:v>-137.572</c:v>
                </c:pt>
                <c:pt idx="4199">
                  <c:v>-137.52500000000001</c:v>
                </c:pt>
                <c:pt idx="4200">
                  <c:v>-137.488</c:v>
                </c:pt>
                <c:pt idx="4201">
                  <c:v>-137.47399999999999</c:v>
                </c:pt>
                <c:pt idx="4202">
                  <c:v>-137.47900000000001</c:v>
                </c:pt>
                <c:pt idx="4203">
                  <c:v>-137.47999999999999</c:v>
                </c:pt>
                <c:pt idx="4204">
                  <c:v>-137.44800000000001</c:v>
                </c:pt>
                <c:pt idx="4205">
                  <c:v>-137.376</c:v>
                </c:pt>
                <c:pt idx="4206">
                  <c:v>-137.297</c:v>
                </c:pt>
                <c:pt idx="4207">
                  <c:v>-137.23699999999999</c:v>
                </c:pt>
                <c:pt idx="4208">
                  <c:v>-137.191</c:v>
                </c:pt>
                <c:pt idx="4209">
                  <c:v>-137.14699999999999</c:v>
                </c:pt>
                <c:pt idx="4210">
                  <c:v>-137.119</c:v>
                </c:pt>
                <c:pt idx="4211">
                  <c:v>-137.125</c:v>
                </c:pt>
                <c:pt idx="4212">
                  <c:v>-137.15799999999999</c:v>
                </c:pt>
                <c:pt idx="4213">
                  <c:v>-137.18899999999999</c:v>
                </c:pt>
                <c:pt idx="4214">
                  <c:v>-137.203</c:v>
                </c:pt>
                <c:pt idx="4215">
                  <c:v>-137.202</c:v>
                </c:pt>
                <c:pt idx="4216">
                  <c:v>-137.18600000000001</c:v>
                </c:pt>
                <c:pt idx="4217">
                  <c:v>-137.14699999999999</c:v>
                </c:pt>
                <c:pt idx="4218">
                  <c:v>-137.08600000000001</c:v>
                </c:pt>
                <c:pt idx="4219">
                  <c:v>-137.018</c:v>
                </c:pt>
                <c:pt idx="4220">
                  <c:v>-136.952</c:v>
                </c:pt>
                <c:pt idx="4221">
                  <c:v>-136.88300000000001</c:v>
                </c:pt>
                <c:pt idx="4222">
                  <c:v>-136.80699999999999</c:v>
                </c:pt>
                <c:pt idx="4223">
                  <c:v>-136.73099999999999</c:v>
                </c:pt>
                <c:pt idx="4224">
                  <c:v>-136.66399999999999</c:v>
                </c:pt>
                <c:pt idx="4225">
                  <c:v>-136.6</c:v>
                </c:pt>
                <c:pt idx="4226">
                  <c:v>-136.53399999999999</c:v>
                </c:pt>
                <c:pt idx="4227">
                  <c:v>-136.46600000000001</c:v>
                </c:pt>
                <c:pt idx="4228">
                  <c:v>-136.39400000000001</c:v>
                </c:pt>
                <c:pt idx="4229">
                  <c:v>-136.33099999999999</c:v>
                </c:pt>
                <c:pt idx="4230">
                  <c:v>-136.285</c:v>
                </c:pt>
                <c:pt idx="4231">
                  <c:v>-136.256</c:v>
                </c:pt>
                <c:pt idx="4232">
                  <c:v>-136.23699999999999</c:v>
                </c:pt>
                <c:pt idx="4233">
                  <c:v>-136.21799999999999</c:v>
                </c:pt>
                <c:pt idx="4234">
                  <c:v>-136.197</c:v>
                </c:pt>
                <c:pt idx="4235">
                  <c:v>-136.17500000000001</c:v>
                </c:pt>
                <c:pt idx="4236">
                  <c:v>-136.154</c:v>
                </c:pt>
                <c:pt idx="4237">
                  <c:v>-136.13800000000001</c:v>
                </c:pt>
                <c:pt idx="4238">
                  <c:v>-136.136</c:v>
                </c:pt>
                <c:pt idx="4239">
                  <c:v>-136.148</c:v>
                </c:pt>
                <c:pt idx="4240">
                  <c:v>-136.15899999999999</c:v>
                </c:pt>
                <c:pt idx="4241">
                  <c:v>-136.15299999999999</c:v>
                </c:pt>
                <c:pt idx="4242">
                  <c:v>-136.13200000000001</c:v>
                </c:pt>
                <c:pt idx="4243">
                  <c:v>-136.1</c:v>
                </c:pt>
                <c:pt idx="4244">
                  <c:v>-136.054</c:v>
                </c:pt>
                <c:pt idx="4245">
                  <c:v>-136.001</c:v>
                </c:pt>
                <c:pt idx="4246">
                  <c:v>-135.95099999999999</c:v>
                </c:pt>
                <c:pt idx="4247">
                  <c:v>-135.90299999999999</c:v>
                </c:pt>
                <c:pt idx="4248">
                  <c:v>-135.852</c:v>
                </c:pt>
                <c:pt idx="4249">
                  <c:v>-135.79</c:v>
                </c:pt>
                <c:pt idx="4250">
                  <c:v>-135.71700000000001</c:v>
                </c:pt>
                <c:pt idx="4251">
                  <c:v>-135.655</c:v>
                </c:pt>
                <c:pt idx="4252">
                  <c:v>-135.614</c:v>
                </c:pt>
                <c:pt idx="4253">
                  <c:v>-135.58500000000001</c:v>
                </c:pt>
                <c:pt idx="4254">
                  <c:v>-135.55600000000001</c:v>
                </c:pt>
                <c:pt idx="4255">
                  <c:v>-135.53</c:v>
                </c:pt>
                <c:pt idx="4256">
                  <c:v>-135.511</c:v>
                </c:pt>
                <c:pt idx="4257">
                  <c:v>-135.494</c:v>
                </c:pt>
                <c:pt idx="4258">
                  <c:v>-135.47200000000001</c:v>
                </c:pt>
                <c:pt idx="4259">
                  <c:v>-135.44399999999999</c:v>
                </c:pt>
                <c:pt idx="4260">
                  <c:v>-135.411</c:v>
                </c:pt>
                <c:pt idx="4261">
                  <c:v>-135.38</c:v>
                </c:pt>
                <c:pt idx="4262">
                  <c:v>-135.35499999999999</c:v>
                </c:pt>
                <c:pt idx="4263">
                  <c:v>-135.34</c:v>
                </c:pt>
                <c:pt idx="4264">
                  <c:v>-135.33099999999999</c:v>
                </c:pt>
                <c:pt idx="4265">
                  <c:v>-135.32300000000001</c:v>
                </c:pt>
                <c:pt idx="4266">
                  <c:v>-135.31700000000001</c:v>
                </c:pt>
                <c:pt idx="4267">
                  <c:v>-135.31100000000001</c:v>
                </c:pt>
                <c:pt idx="4268">
                  <c:v>-135.30199999999999</c:v>
                </c:pt>
                <c:pt idx="4269">
                  <c:v>-135.29300000000001</c:v>
                </c:pt>
                <c:pt idx="4270">
                  <c:v>-135.28399999999999</c:v>
                </c:pt>
                <c:pt idx="4271">
                  <c:v>-135.256</c:v>
                </c:pt>
                <c:pt idx="4272">
                  <c:v>-135.18899999999999</c:v>
                </c:pt>
                <c:pt idx="4273">
                  <c:v>-135.1</c:v>
                </c:pt>
                <c:pt idx="4274">
                  <c:v>-135.01900000000001</c:v>
                </c:pt>
                <c:pt idx="4275">
                  <c:v>-134.94900000000001</c:v>
                </c:pt>
                <c:pt idx="4276">
                  <c:v>-134.87899999999999</c:v>
                </c:pt>
                <c:pt idx="4277">
                  <c:v>-134.80699999999999</c:v>
                </c:pt>
                <c:pt idx="4278">
                  <c:v>-134.73599999999999</c:v>
                </c:pt>
                <c:pt idx="4279">
                  <c:v>-134.68100000000001</c:v>
                </c:pt>
                <c:pt idx="4280">
                  <c:v>-134.64699999999999</c:v>
                </c:pt>
                <c:pt idx="4281">
                  <c:v>-134.625</c:v>
                </c:pt>
                <c:pt idx="4282">
                  <c:v>-134.608</c:v>
                </c:pt>
                <c:pt idx="4283">
                  <c:v>-134.59399999999999</c:v>
                </c:pt>
                <c:pt idx="4284">
                  <c:v>-134.57499999999999</c:v>
                </c:pt>
                <c:pt idx="4285">
                  <c:v>-134.53700000000001</c:v>
                </c:pt>
                <c:pt idx="4286">
                  <c:v>-134.47999999999999</c:v>
                </c:pt>
                <c:pt idx="4287">
                  <c:v>-134.416</c:v>
                </c:pt>
                <c:pt idx="4288">
                  <c:v>-134.34700000000001</c:v>
                </c:pt>
                <c:pt idx="4289">
                  <c:v>-134.27500000000001</c:v>
                </c:pt>
                <c:pt idx="4290">
                  <c:v>-134.208</c:v>
                </c:pt>
                <c:pt idx="4291">
                  <c:v>-134.167</c:v>
                </c:pt>
                <c:pt idx="4292">
                  <c:v>-134.161</c:v>
                </c:pt>
                <c:pt idx="4293">
                  <c:v>-134.185</c:v>
                </c:pt>
                <c:pt idx="4294">
                  <c:v>-134.22800000000001</c:v>
                </c:pt>
                <c:pt idx="4295">
                  <c:v>-134.285</c:v>
                </c:pt>
                <c:pt idx="4296">
                  <c:v>-134.34700000000001</c:v>
                </c:pt>
                <c:pt idx="4297">
                  <c:v>-134.404</c:v>
                </c:pt>
                <c:pt idx="4298">
                  <c:v>-134.44499999999999</c:v>
                </c:pt>
                <c:pt idx="4299">
                  <c:v>-134.453</c:v>
                </c:pt>
                <c:pt idx="4300">
                  <c:v>-134.42599999999999</c:v>
                </c:pt>
                <c:pt idx="4301">
                  <c:v>-134.38800000000001</c:v>
                </c:pt>
                <c:pt idx="4302">
                  <c:v>-134.35499999999999</c:v>
                </c:pt>
                <c:pt idx="4303">
                  <c:v>-134.32599999999999</c:v>
                </c:pt>
                <c:pt idx="4304">
                  <c:v>-134.297</c:v>
                </c:pt>
                <c:pt idx="4305">
                  <c:v>-134.27000000000001</c:v>
                </c:pt>
                <c:pt idx="4306">
                  <c:v>-134.25</c:v>
                </c:pt>
                <c:pt idx="4307">
                  <c:v>-134.238</c:v>
                </c:pt>
                <c:pt idx="4308">
                  <c:v>-134.22900000000001</c:v>
                </c:pt>
                <c:pt idx="4309">
                  <c:v>-134.22</c:v>
                </c:pt>
                <c:pt idx="4310">
                  <c:v>-134.20500000000001</c:v>
                </c:pt>
                <c:pt idx="4311">
                  <c:v>-134.191</c:v>
                </c:pt>
                <c:pt idx="4312">
                  <c:v>-134.18600000000001</c:v>
                </c:pt>
                <c:pt idx="4313">
                  <c:v>-134.19399999999999</c:v>
                </c:pt>
                <c:pt idx="4314">
                  <c:v>-134.208</c:v>
                </c:pt>
                <c:pt idx="4315">
                  <c:v>-134.22</c:v>
                </c:pt>
                <c:pt idx="4316">
                  <c:v>-134.226</c:v>
                </c:pt>
                <c:pt idx="4317">
                  <c:v>-134.226</c:v>
                </c:pt>
                <c:pt idx="4318">
                  <c:v>-134.227</c:v>
                </c:pt>
                <c:pt idx="4319">
                  <c:v>-134.23500000000001</c:v>
                </c:pt>
                <c:pt idx="4320">
                  <c:v>-134.251</c:v>
                </c:pt>
                <c:pt idx="4321">
                  <c:v>-134.26400000000001</c:v>
                </c:pt>
                <c:pt idx="4322">
                  <c:v>-134.26300000000001</c:v>
                </c:pt>
                <c:pt idx="4323">
                  <c:v>-134.24299999999999</c:v>
                </c:pt>
                <c:pt idx="4324">
                  <c:v>-134.21299999999999</c:v>
                </c:pt>
                <c:pt idx="4325">
                  <c:v>-134.18299999999999</c:v>
                </c:pt>
                <c:pt idx="4326">
                  <c:v>-134.16</c:v>
                </c:pt>
                <c:pt idx="4327">
                  <c:v>-134.142</c:v>
                </c:pt>
                <c:pt idx="4328">
                  <c:v>-134.13</c:v>
                </c:pt>
                <c:pt idx="4329">
                  <c:v>-134.136</c:v>
                </c:pt>
                <c:pt idx="4330">
                  <c:v>-134.16200000000001</c:v>
                </c:pt>
                <c:pt idx="4331">
                  <c:v>-134.197</c:v>
                </c:pt>
                <c:pt idx="4332">
                  <c:v>-134.22800000000001</c:v>
                </c:pt>
                <c:pt idx="4333">
                  <c:v>-134.25</c:v>
                </c:pt>
                <c:pt idx="4334">
                  <c:v>-134.26499999999999</c:v>
                </c:pt>
                <c:pt idx="4335">
                  <c:v>-134.27199999999999</c:v>
                </c:pt>
                <c:pt idx="4336">
                  <c:v>-134.27099999999999</c:v>
                </c:pt>
                <c:pt idx="4337">
                  <c:v>-134.261</c:v>
                </c:pt>
                <c:pt idx="4338">
                  <c:v>-134.244</c:v>
                </c:pt>
                <c:pt idx="4339">
                  <c:v>-134.221</c:v>
                </c:pt>
                <c:pt idx="4340">
                  <c:v>-134.19300000000001</c:v>
                </c:pt>
                <c:pt idx="4341">
                  <c:v>-134.167</c:v>
                </c:pt>
                <c:pt idx="4342">
                  <c:v>-134.15100000000001</c:v>
                </c:pt>
                <c:pt idx="4343">
                  <c:v>-134.15600000000001</c:v>
                </c:pt>
                <c:pt idx="4344">
                  <c:v>-134.18700000000001</c:v>
                </c:pt>
                <c:pt idx="4345">
                  <c:v>-134.23599999999999</c:v>
                </c:pt>
                <c:pt idx="4346">
                  <c:v>-134.291</c:v>
                </c:pt>
                <c:pt idx="4347">
                  <c:v>-134.34200000000001</c:v>
                </c:pt>
                <c:pt idx="4348">
                  <c:v>-134.39099999999999</c:v>
                </c:pt>
                <c:pt idx="4349">
                  <c:v>-134.43799999999999</c:v>
                </c:pt>
                <c:pt idx="4350">
                  <c:v>-134.47800000000001</c:v>
                </c:pt>
                <c:pt idx="4351">
                  <c:v>-134.506</c:v>
                </c:pt>
                <c:pt idx="4352">
                  <c:v>-134.52199999999999</c:v>
                </c:pt>
                <c:pt idx="4353">
                  <c:v>-134.524</c:v>
                </c:pt>
                <c:pt idx="4354">
                  <c:v>-134.51599999999999</c:v>
                </c:pt>
                <c:pt idx="4355">
                  <c:v>-134.5</c:v>
                </c:pt>
                <c:pt idx="4356">
                  <c:v>-134.482</c:v>
                </c:pt>
                <c:pt idx="4357">
                  <c:v>-134.46299999999999</c:v>
                </c:pt>
                <c:pt idx="4358">
                  <c:v>-134.446</c:v>
                </c:pt>
                <c:pt idx="4359">
                  <c:v>-134.43899999999999</c:v>
                </c:pt>
                <c:pt idx="4360">
                  <c:v>-134.45699999999999</c:v>
                </c:pt>
                <c:pt idx="4361">
                  <c:v>-134.50299999999999</c:v>
                </c:pt>
                <c:pt idx="4362">
                  <c:v>-134.553</c:v>
                </c:pt>
                <c:pt idx="4363">
                  <c:v>-134.583</c:v>
                </c:pt>
                <c:pt idx="4364">
                  <c:v>-134.59700000000001</c:v>
                </c:pt>
                <c:pt idx="4365">
                  <c:v>-134.607</c:v>
                </c:pt>
                <c:pt idx="4366">
                  <c:v>-134.62200000000001</c:v>
                </c:pt>
                <c:pt idx="4367">
                  <c:v>-134.64699999999999</c:v>
                </c:pt>
                <c:pt idx="4368">
                  <c:v>-134.67699999999999</c:v>
                </c:pt>
                <c:pt idx="4369">
                  <c:v>-134.709</c:v>
                </c:pt>
                <c:pt idx="4370">
                  <c:v>-134.751</c:v>
                </c:pt>
                <c:pt idx="4371">
                  <c:v>-134.80699999999999</c:v>
                </c:pt>
                <c:pt idx="4372">
                  <c:v>-134.869</c:v>
                </c:pt>
                <c:pt idx="4373">
                  <c:v>-134.928</c:v>
                </c:pt>
                <c:pt idx="4374">
                  <c:v>-134.96899999999999</c:v>
                </c:pt>
                <c:pt idx="4375">
                  <c:v>-134.99</c:v>
                </c:pt>
                <c:pt idx="4376">
                  <c:v>-135.00299999999999</c:v>
                </c:pt>
                <c:pt idx="4377">
                  <c:v>-135.01400000000001</c:v>
                </c:pt>
                <c:pt idx="4378">
                  <c:v>-135.02500000000001</c:v>
                </c:pt>
                <c:pt idx="4379">
                  <c:v>-135.036</c:v>
                </c:pt>
                <c:pt idx="4380">
                  <c:v>-135.04400000000001</c:v>
                </c:pt>
                <c:pt idx="4381">
                  <c:v>-135.05000000000001</c:v>
                </c:pt>
                <c:pt idx="4382">
                  <c:v>-135.05600000000001</c:v>
                </c:pt>
                <c:pt idx="4383">
                  <c:v>-135.071</c:v>
                </c:pt>
                <c:pt idx="4384">
                  <c:v>-135.10300000000001</c:v>
                </c:pt>
                <c:pt idx="4385">
                  <c:v>-135.14500000000001</c:v>
                </c:pt>
                <c:pt idx="4386">
                  <c:v>-135.184</c:v>
                </c:pt>
                <c:pt idx="4387">
                  <c:v>-135.21799999999999</c:v>
                </c:pt>
                <c:pt idx="4388">
                  <c:v>-135.256</c:v>
                </c:pt>
                <c:pt idx="4389">
                  <c:v>-135.30099999999999</c:v>
                </c:pt>
                <c:pt idx="4390">
                  <c:v>-135.34299999999999</c:v>
                </c:pt>
                <c:pt idx="4391">
                  <c:v>-135.376</c:v>
                </c:pt>
                <c:pt idx="4392">
                  <c:v>-135.404</c:v>
                </c:pt>
                <c:pt idx="4393">
                  <c:v>-135.37</c:v>
                </c:pt>
                <c:pt idx="4394">
                  <c:v>-135.113</c:v>
                </c:pt>
                <c:pt idx="4395">
                  <c:v>-134.613</c:v>
                </c:pt>
                <c:pt idx="4396">
                  <c:v>-134.142</c:v>
                </c:pt>
                <c:pt idx="4397">
                  <c:v>-133.90700000000001</c:v>
                </c:pt>
                <c:pt idx="4398">
                  <c:v>-133.86000000000001</c:v>
                </c:pt>
                <c:pt idx="4399">
                  <c:v>-133.86699999999999</c:v>
                </c:pt>
                <c:pt idx="4400">
                  <c:v>-133.99299999999999</c:v>
                </c:pt>
                <c:pt idx="4401">
                  <c:v>-134.38</c:v>
                </c:pt>
                <c:pt idx="4402">
                  <c:v>-134.96</c:v>
                </c:pt>
                <c:pt idx="4403">
                  <c:v>-135.459</c:v>
                </c:pt>
                <c:pt idx="4404">
                  <c:v>-135.72300000000001</c:v>
                </c:pt>
                <c:pt idx="4405">
                  <c:v>-135.82499999999999</c:v>
                </c:pt>
                <c:pt idx="4406">
                  <c:v>-135.87299999999999</c:v>
                </c:pt>
                <c:pt idx="4407">
                  <c:v>-135.92599999999999</c:v>
                </c:pt>
                <c:pt idx="4408">
                  <c:v>-135.977</c:v>
                </c:pt>
                <c:pt idx="4409">
                  <c:v>-136.02500000000001</c:v>
                </c:pt>
                <c:pt idx="4410">
                  <c:v>-136.06899999999999</c:v>
                </c:pt>
                <c:pt idx="4411">
                  <c:v>-136.10499999999999</c:v>
                </c:pt>
                <c:pt idx="4412">
                  <c:v>-136.13499999999999</c:v>
                </c:pt>
                <c:pt idx="4413">
                  <c:v>-136.161</c:v>
                </c:pt>
                <c:pt idx="4414">
                  <c:v>-136.184</c:v>
                </c:pt>
                <c:pt idx="4415">
                  <c:v>-136.20599999999999</c:v>
                </c:pt>
                <c:pt idx="4416">
                  <c:v>-136.24</c:v>
                </c:pt>
                <c:pt idx="4417">
                  <c:v>-136.30099999999999</c:v>
                </c:pt>
                <c:pt idx="4418">
                  <c:v>-136.38499999999999</c:v>
                </c:pt>
                <c:pt idx="4419">
                  <c:v>-136.47300000000001</c:v>
                </c:pt>
                <c:pt idx="4420">
                  <c:v>-136.55199999999999</c:v>
                </c:pt>
                <c:pt idx="4421">
                  <c:v>-136.61699999999999</c:v>
                </c:pt>
                <c:pt idx="4422">
                  <c:v>-136.67400000000001</c:v>
                </c:pt>
                <c:pt idx="4423">
                  <c:v>-136.73099999999999</c:v>
                </c:pt>
                <c:pt idx="4424">
                  <c:v>-136.77699999999999</c:v>
                </c:pt>
                <c:pt idx="4425">
                  <c:v>-136.80000000000001</c:v>
                </c:pt>
                <c:pt idx="4426">
                  <c:v>-136.81200000000001</c:v>
                </c:pt>
                <c:pt idx="4427">
                  <c:v>-136.82499999999999</c:v>
                </c:pt>
                <c:pt idx="4428">
                  <c:v>-136.84</c:v>
                </c:pt>
                <c:pt idx="4429">
                  <c:v>-136.85400000000001</c:v>
                </c:pt>
                <c:pt idx="4430">
                  <c:v>-136.869</c:v>
                </c:pt>
                <c:pt idx="4431">
                  <c:v>-136.89099999999999</c:v>
                </c:pt>
                <c:pt idx="4432">
                  <c:v>-136.923</c:v>
                </c:pt>
                <c:pt idx="4433">
                  <c:v>-136.96600000000001</c:v>
                </c:pt>
                <c:pt idx="4434">
                  <c:v>-137.02699999999999</c:v>
                </c:pt>
                <c:pt idx="4435">
                  <c:v>-137.09700000000001</c:v>
                </c:pt>
                <c:pt idx="4436">
                  <c:v>-137.16399999999999</c:v>
                </c:pt>
                <c:pt idx="4437">
                  <c:v>-137.22499999999999</c:v>
                </c:pt>
                <c:pt idx="4438">
                  <c:v>-137.28299999999999</c:v>
                </c:pt>
                <c:pt idx="4439">
                  <c:v>-137.346</c:v>
                </c:pt>
                <c:pt idx="4440">
                  <c:v>-137.41999999999999</c:v>
                </c:pt>
                <c:pt idx="4441">
                  <c:v>-137.49799999999999</c:v>
                </c:pt>
                <c:pt idx="4442">
                  <c:v>-137.565</c:v>
                </c:pt>
                <c:pt idx="4443">
                  <c:v>-137.626</c:v>
                </c:pt>
                <c:pt idx="4444">
                  <c:v>-137.70099999999999</c:v>
                </c:pt>
                <c:pt idx="4445">
                  <c:v>-137.80199999999999</c:v>
                </c:pt>
                <c:pt idx="4446">
                  <c:v>-137.91200000000001</c:v>
                </c:pt>
                <c:pt idx="4447">
                  <c:v>-138</c:v>
                </c:pt>
                <c:pt idx="4448">
                  <c:v>-138.05600000000001</c:v>
                </c:pt>
                <c:pt idx="4449">
                  <c:v>-138.09399999999999</c:v>
                </c:pt>
                <c:pt idx="4450">
                  <c:v>-138.12299999999999</c:v>
                </c:pt>
                <c:pt idx="4451">
                  <c:v>-138.148</c:v>
                </c:pt>
                <c:pt idx="4452">
                  <c:v>-138.16</c:v>
                </c:pt>
                <c:pt idx="4453">
                  <c:v>-138.16200000000001</c:v>
                </c:pt>
                <c:pt idx="4454">
                  <c:v>-138.161</c:v>
                </c:pt>
                <c:pt idx="4455">
                  <c:v>-138.167</c:v>
                </c:pt>
                <c:pt idx="4456">
                  <c:v>-138.18</c:v>
                </c:pt>
                <c:pt idx="4457">
                  <c:v>-138.202</c:v>
                </c:pt>
                <c:pt idx="4458">
                  <c:v>-138.23599999999999</c:v>
                </c:pt>
                <c:pt idx="4459">
                  <c:v>-138.285</c:v>
                </c:pt>
                <c:pt idx="4460">
                  <c:v>-138.339</c:v>
                </c:pt>
                <c:pt idx="4461">
                  <c:v>-138.40899999999999</c:v>
                </c:pt>
                <c:pt idx="4462">
                  <c:v>-138.50800000000001</c:v>
                </c:pt>
                <c:pt idx="4463">
                  <c:v>-138.61799999999999</c:v>
                </c:pt>
                <c:pt idx="4464">
                  <c:v>-138.70699999999999</c:v>
                </c:pt>
                <c:pt idx="4465">
                  <c:v>-138.76599999999999</c:v>
                </c:pt>
                <c:pt idx="4466">
                  <c:v>-138.81100000000001</c:v>
                </c:pt>
                <c:pt idx="4467">
                  <c:v>-138.857</c:v>
                </c:pt>
                <c:pt idx="4468">
                  <c:v>-138.90299999999999</c:v>
                </c:pt>
                <c:pt idx="4469">
                  <c:v>-138.94</c:v>
                </c:pt>
                <c:pt idx="4470">
                  <c:v>-138.97200000000001</c:v>
                </c:pt>
                <c:pt idx="4471">
                  <c:v>-139.00700000000001</c:v>
                </c:pt>
                <c:pt idx="4472">
                  <c:v>-139.06200000000001</c:v>
                </c:pt>
                <c:pt idx="4473">
                  <c:v>-139.142</c:v>
                </c:pt>
                <c:pt idx="4474">
                  <c:v>-139.22399999999999</c:v>
                </c:pt>
                <c:pt idx="4475">
                  <c:v>-139.28200000000001</c:v>
                </c:pt>
                <c:pt idx="4476">
                  <c:v>-139.32300000000001</c:v>
                </c:pt>
                <c:pt idx="4477">
                  <c:v>-139.36099999999999</c:v>
                </c:pt>
                <c:pt idx="4478">
                  <c:v>-139.4</c:v>
                </c:pt>
                <c:pt idx="4479">
                  <c:v>-139.44</c:v>
                </c:pt>
                <c:pt idx="4480">
                  <c:v>-139.47399999999999</c:v>
                </c:pt>
                <c:pt idx="4481">
                  <c:v>-139.506</c:v>
                </c:pt>
                <c:pt idx="4482">
                  <c:v>-139.54599999999999</c:v>
                </c:pt>
                <c:pt idx="4483">
                  <c:v>-139.607</c:v>
                </c:pt>
                <c:pt idx="4484">
                  <c:v>-139.68100000000001</c:v>
                </c:pt>
                <c:pt idx="4485">
                  <c:v>-139.74299999999999</c:v>
                </c:pt>
                <c:pt idx="4486">
                  <c:v>-139.78100000000001</c:v>
                </c:pt>
                <c:pt idx="4487">
                  <c:v>-139.80699999999999</c:v>
                </c:pt>
                <c:pt idx="4488">
                  <c:v>-139.828</c:v>
                </c:pt>
                <c:pt idx="4489">
                  <c:v>-139.84100000000001</c:v>
                </c:pt>
                <c:pt idx="4490">
                  <c:v>-139.845</c:v>
                </c:pt>
                <c:pt idx="4491">
                  <c:v>-139.85300000000001</c:v>
                </c:pt>
                <c:pt idx="4492">
                  <c:v>-139.88399999999999</c:v>
                </c:pt>
                <c:pt idx="4493">
                  <c:v>-139.93799999999999</c:v>
                </c:pt>
                <c:pt idx="4494">
                  <c:v>-140.01499999999999</c:v>
                </c:pt>
                <c:pt idx="4495">
                  <c:v>-140.124</c:v>
                </c:pt>
                <c:pt idx="4496">
                  <c:v>-140.251</c:v>
                </c:pt>
                <c:pt idx="4497">
                  <c:v>-140.37100000000001</c:v>
                </c:pt>
                <c:pt idx="4498">
                  <c:v>-140.46899999999999</c:v>
                </c:pt>
                <c:pt idx="4499">
                  <c:v>-140.53299999999999</c:v>
                </c:pt>
                <c:pt idx="4500">
                  <c:v>-140.56399999999999</c:v>
                </c:pt>
                <c:pt idx="4501">
                  <c:v>-140.57900000000001</c:v>
                </c:pt>
                <c:pt idx="4502">
                  <c:v>-140.57400000000001</c:v>
                </c:pt>
                <c:pt idx="4503">
                  <c:v>-140.548</c:v>
                </c:pt>
                <c:pt idx="4504">
                  <c:v>-140.512</c:v>
                </c:pt>
                <c:pt idx="4505">
                  <c:v>-140.48599999999999</c:v>
                </c:pt>
                <c:pt idx="4506">
                  <c:v>-140.48500000000001</c:v>
                </c:pt>
                <c:pt idx="4507">
                  <c:v>-140.51300000000001</c:v>
                </c:pt>
                <c:pt idx="4508">
                  <c:v>-140.55600000000001</c:v>
                </c:pt>
                <c:pt idx="4509">
                  <c:v>-140.614</c:v>
                </c:pt>
                <c:pt idx="4510">
                  <c:v>-140.68799999999999</c:v>
                </c:pt>
                <c:pt idx="4511">
                  <c:v>-140.78</c:v>
                </c:pt>
                <c:pt idx="4512">
                  <c:v>-140.88900000000001</c:v>
                </c:pt>
                <c:pt idx="4513">
                  <c:v>-140.99799999999999</c:v>
                </c:pt>
                <c:pt idx="4514">
                  <c:v>-141.08799999999999</c:v>
                </c:pt>
                <c:pt idx="4515">
                  <c:v>-141.16</c:v>
                </c:pt>
                <c:pt idx="4516">
                  <c:v>-141.21600000000001</c:v>
                </c:pt>
                <c:pt idx="4517">
                  <c:v>-141.26</c:v>
                </c:pt>
                <c:pt idx="4518">
                  <c:v>-141.303</c:v>
                </c:pt>
                <c:pt idx="4519">
                  <c:v>-141.34399999999999</c:v>
                </c:pt>
                <c:pt idx="4520">
                  <c:v>-141.375</c:v>
                </c:pt>
                <c:pt idx="4521">
                  <c:v>-141.399</c:v>
                </c:pt>
                <c:pt idx="4522">
                  <c:v>-141.43600000000001</c:v>
                </c:pt>
                <c:pt idx="4523">
                  <c:v>-141.49600000000001</c:v>
                </c:pt>
                <c:pt idx="4524">
                  <c:v>-141.56800000000001</c:v>
                </c:pt>
                <c:pt idx="4525">
                  <c:v>-141.63</c:v>
                </c:pt>
                <c:pt idx="4526">
                  <c:v>-141.679</c:v>
                </c:pt>
                <c:pt idx="4527">
                  <c:v>-141.72200000000001</c:v>
                </c:pt>
                <c:pt idx="4528">
                  <c:v>-141.76300000000001</c:v>
                </c:pt>
                <c:pt idx="4529">
                  <c:v>-141.79900000000001</c:v>
                </c:pt>
                <c:pt idx="4530">
                  <c:v>-141.82</c:v>
                </c:pt>
                <c:pt idx="4531">
                  <c:v>-141.82599999999999</c:v>
                </c:pt>
                <c:pt idx="4532">
                  <c:v>-141.82900000000001</c:v>
                </c:pt>
                <c:pt idx="4533">
                  <c:v>-141.839</c:v>
                </c:pt>
                <c:pt idx="4534">
                  <c:v>-141.858</c:v>
                </c:pt>
                <c:pt idx="4535">
                  <c:v>-141.89500000000001</c:v>
                </c:pt>
                <c:pt idx="4536">
                  <c:v>-141.97200000000001</c:v>
                </c:pt>
                <c:pt idx="4537">
                  <c:v>-142.09</c:v>
                </c:pt>
                <c:pt idx="4538">
                  <c:v>-142.22499999999999</c:v>
                </c:pt>
                <c:pt idx="4539">
                  <c:v>-142.36600000000001</c:v>
                </c:pt>
                <c:pt idx="4540">
                  <c:v>-142.512</c:v>
                </c:pt>
                <c:pt idx="4541">
                  <c:v>-142.643</c:v>
                </c:pt>
                <c:pt idx="4542">
                  <c:v>-142.727</c:v>
                </c:pt>
                <c:pt idx="4543">
                  <c:v>-142.745</c:v>
                </c:pt>
                <c:pt idx="4544">
                  <c:v>-142.709</c:v>
                </c:pt>
                <c:pt idx="4545">
                  <c:v>-142.655</c:v>
                </c:pt>
                <c:pt idx="4546">
                  <c:v>-142.613</c:v>
                </c:pt>
                <c:pt idx="4547">
                  <c:v>-142.596</c:v>
                </c:pt>
                <c:pt idx="4548">
                  <c:v>-142.601</c:v>
                </c:pt>
                <c:pt idx="4549">
                  <c:v>-142.625</c:v>
                </c:pt>
                <c:pt idx="4550">
                  <c:v>-142.691</c:v>
                </c:pt>
                <c:pt idx="4551">
                  <c:v>-142.81</c:v>
                </c:pt>
                <c:pt idx="4552">
                  <c:v>-142.93299999999999</c:v>
                </c:pt>
                <c:pt idx="4553">
                  <c:v>-143.01300000000001</c:v>
                </c:pt>
                <c:pt idx="4554">
                  <c:v>-143.05699999999999</c:v>
                </c:pt>
                <c:pt idx="4555">
                  <c:v>-143.09299999999999</c:v>
                </c:pt>
                <c:pt idx="4556">
                  <c:v>-143.13</c:v>
                </c:pt>
                <c:pt idx="4557">
                  <c:v>-143.16900000000001</c:v>
                </c:pt>
                <c:pt idx="4558">
                  <c:v>-143.20500000000001</c:v>
                </c:pt>
                <c:pt idx="4559">
                  <c:v>-143.24</c:v>
                </c:pt>
                <c:pt idx="4560">
                  <c:v>-143.28800000000001</c:v>
                </c:pt>
                <c:pt idx="4561">
                  <c:v>-143.363</c:v>
                </c:pt>
                <c:pt idx="4562">
                  <c:v>-143.452</c:v>
                </c:pt>
                <c:pt idx="4563">
                  <c:v>-143.51599999999999</c:v>
                </c:pt>
                <c:pt idx="4564">
                  <c:v>-143.53800000000001</c:v>
                </c:pt>
                <c:pt idx="4565">
                  <c:v>-143.54</c:v>
                </c:pt>
                <c:pt idx="4566">
                  <c:v>-143.54</c:v>
                </c:pt>
                <c:pt idx="4567">
                  <c:v>-143.53200000000001</c:v>
                </c:pt>
                <c:pt idx="4568">
                  <c:v>-143.51499999999999</c:v>
                </c:pt>
                <c:pt idx="4569">
                  <c:v>-143.50399999999999</c:v>
                </c:pt>
                <c:pt idx="4570">
                  <c:v>-143.518</c:v>
                </c:pt>
                <c:pt idx="4571">
                  <c:v>-143.554</c:v>
                </c:pt>
                <c:pt idx="4572">
                  <c:v>-143.59899999999999</c:v>
                </c:pt>
                <c:pt idx="4573">
                  <c:v>-143.649</c:v>
                </c:pt>
                <c:pt idx="4574">
                  <c:v>-143.709</c:v>
                </c:pt>
                <c:pt idx="4575">
                  <c:v>-143.76900000000001</c:v>
                </c:pt>
                <c:pt idx="4576">
                  <c:v>-143.82</c:v>
                </c:pt>
                <c:pt idx="4577">
                  <c:v>-143.86799999999999</c:v>
                </c:pt>
                <c:pt idx="4578">
                  <c:v>-143.92599999999999</c:v>
                </c:pt>
                <c:pt idx="4579">
                  <c:v>-143.99799999999999</c:v>
                </c:pt>
                <c:pt idx="4580">
                  <c:v>-144.07400000000001</c:v>
                </c:pt>
                <c:pt idx="4581">
                  <c:v>-144.14099999999999</c:v>
                </c:pt>
                <c:pt idx="4582">
                  <c:v>-144.20099999999999</c:v>
                </c:pt>
                <c:pt idx="4583">
                  <c:v>-144.25200000000001</c:v>
                </c:pt>
                <c:pt idx="4584">
                  <c:v>-144.27600000000001</c:v>
                </c:pt>
                <c:pt idx="4585">
                  <c:v>-144.273</c:v>
                </c:pt>
                <c:pt idx="4586">
                  <c:v>-144.262</c:v>
                </c:pt>
                <c:pt idx="4587">
                  <c:v>-144.25899999999999</c:v>
                </c:pt>
                <c:pt idx="4588">
                  <c:v>-144.26400000000001</c:v>
                </c:pt>
                <c:pt idx="4589">
                  <c:v>-144.27600000000001</c:v>
                </c:pt>
                <c:pt idx="4590">
                  <c:v>-144.29900000000001</c:v>
                </c:pt>
                <c:pt idx="4591">
                  <c:v>-144.333</c:v>
                </c:pt>
                <c:pt idx="4592">
                  <c:v>-144.369</c:v>
                </c:pt>
                <c:pt idx="4593">
                  <c:v>-144.40799999999999</c:v>
                </c:pt>
                <c:pt idx="4594">
                  <c:v>-144.45699999999999</c:v>
                </c:pt>
                <c:pt idx="4595">
                  <c:v>-144.523</c:v>
                </c:pt>
                <c:pt idx="4596">
                  <c:v>-144.608</c:v>
                </c:pt>
                <c:pt idx="4597">
                  <c:v>-144.69300000000001</c:v>
                </c:pt>
                <c:pt idx="4598">
                  <c:v>-144.76499999999999</c:v>
                </c:pt>
                <c:pt idx="4599">
                  <c:v>-144.82900000000001</c:v>
                </c:pt>
                <c:pt idx="4600">
                  <c:v>-144.89099999999999</c:v>
                </c:pt>
                <c:pt idx="4601">
                  <c:v>-144.946</c:v>
                </c:pt>
                <c:pt idx="4602">
                  <c:v>-144.988</c:v>
                </c:pt>
                <c:pt idx="4603">
                  <c:v>-145.02000000000001</c:v>
                </c:pt>
                <c:pt idx="4604">
                  <c:v>-145.054</c:v>
                </c:pt>
                <c:pt idx="4605">
                  <c:v>-145.09200000000001</c:v>
                </c:pt>
                <c:pt idx="4606">
                  <c:v>-145.136</c:v>
                </c:pt>
                <c:pt idx="4607">
                  <c:v>-145.18600000000001</c:v>
                </c:pt>
                <c:pt idx="4608">
                  <c:v>-145.232</c:v>
                </c:pt>
                <c:pt idx="4609">
                  <c:v>-145.26900000000001</c:v>
                </c:pt>
                <c:pt idx="4610">
                  <c:v>-145.29599999999999</c:v>
                </c:pt>
                <c:pt idx="4611">
                  <c:v>-145.316</c:v>
                </c:pt>
                <c:pt idx="4612">
                  <c:v>-145.328</c:v>
                </c:pt>
                <c:pt idx="4613">
                  <c:v>-145.33799999999999</c:v>
                </c:pt>
                <c:pt idx="4614">
                  <c:v>-145.34700000000001</c:v>
                </c:pt>
                <c:pt idx="4615">
                  <c:v>-145.35300000000001</c:v>
                </c:pt>
                <c:pt idx="4616">
                  <c:v>-145.358</c:v>
                </c:pt>
                <c:pt idx="4617">
                  <c:v>-145.37299999999999</c:v>
                </c:pt>
                <c:pt idx="4618">
                  <c:v>-145.411</c:v>
                </c:pt>
                <c:pt idx="4619">
                  <c:v>-145.46299999999999</c:v>
                </c:pt>
                <c:pt idx="4620">
                  <c:v>-145.51</c:v>
                </c:pt>
                <c:pt idx="4621">
                  <c:v>-145.55199999999999</c:v>
                </c:pt>
                <c:pt idx="4622">
                  <c:v>-145.59299999999999</c:v>
                </c:pt>
                <c:pt idx="4623">
                  <c:v>-145.637</c:v>
                </c:pt>
                <c:pt idx="4624">
                  <c:v>-145.68700000000001</c:v>
                </c:pt>
                <c:pt idx="4625">
                  <c:v>-145.733</c:v>
                </c:pt>
                <c:pt idx="4626">
                  <c:v>-145.768</c:v>
                </c:pt>
                <c:pt idx="4627">
                  <c:v>-145.79499999999999</c:v>
                </c:pt>
                <c:pt idx="4628">
                  <c:v>-145.81700000000001</c:v>
                </c:pt>
                <c:pt idx="4629">
                  <c:v>-145.834</c:v>
                </c:pt>
                <c:pt idx="4630">
                  <c:v>-145.852</c:v>
                </c:pt>
                <c:pt idx="4631">
                  <c:v>-145.87299999999999</c:v>
                </c:pt>
                <c:pt idx="4632">
                  <c:v>-145.899</c:v>
                </c:pt>
                <c:pt idx="4633">
                  <c:v>-145.92699999999999</c:v>
                </c:pt>
                <c:pt idx="4634">
                  <c:v>-145.958</c:v>
                </c:pt>
                <c:pt idx="4635">
                  <c:v>-145.99600000000001</c:v>
                </c:pt>
                <c:pt idx="4636">
                  <c:v>-146.035</c:v>
                </c:pt>
                <c:pt idx="4637">
                  <c:v>-146.065</c:v>
                </c:pt>
                <c:pt idx="4638">
                  <c:v>-146.08600000000001</c:v>
                </c:pt>
                <c:pt idx="4639">
                  <c:v>-146.10400000000001</c:v>
                </c:pt>
                <c:pt idx="4640">
                  <c:v>-146.125</c:v>
                </c:pt>
                <c:pt idx="4641">
                  <c:v>-146.148</c:v>
                </c:pt>
                <c:pt idx="4642">
                  <c:v>-146.17099999999999</c:v>
                </c:pt>
                <c:pt idx="4643">
                  <c:v>-146.19399999999999</c:v>
                </c:pt>
                <c:pt idx="4644">
                  <c:v>-146.215</c:v>
                </c:pt>
                <c:pt idx="4645">
                  <c:v>-146.23599999999999</c:v>
                </c:pt>
                <c:pt idx="4646">
                  <c:v>-146.25800000000001</c:v>
                </c:pt>
                <c:pt idx="4647">
                  <c:v>-146.28299999999999</c:v>
                </c:pt>
                <c:pt idx="4648">
                  <c:v>-146.316</c:v>
                </c:pt>
                <c:pt idx="4649">
                  <c:v>-146.358</c:v>
                </c:pt>
                <c:pt idx="4650">
                  <c:v>-146.404</c:v>
                </c:pt>
                <c:pt idx="4651">
                  <c:v>-146.44999999999999</c:v>
                </c:pt>
                <c:pt idx="4652">
                  <c:v>-146.495</c:v>
                </c:pt>
                <c:pt idx="4653">
                  <c:v>-146.53200000000001</c:v>
                </c:pt>
                <c:pt idx="4654">
                  <c:v>-146.55799999999999</c:v>
                </c:pt>
                <c:pt idx="4655">
                  <c:v>-146.572</c:v>
                </c:pt>
                <c:pt idx="4656">
                  <c:v>-146.578</c:v>
                </c:pt>
                <c:pt idx="4657">
                  <c:v>-146.58699999999999</c:v>
                </c:pt>
                <c:pt idx="4658">
                  <c:v>-146.60900000000001</c:v>
                </c:pt>
                <c:pt idx="4659">
                  <c:v>-146.64500000000001</c:v>
                </c:pt>
                <c:pt idx="4660">
                  <c:v>-146.685</c:v>
                </c:pt>
                <c:pt idx="4661">
                  <c:v>-146.727</c:v>
                </c:pt>
                <c:pt idx="4662">
                  <c:v>-146.78200000000001</c:v>
                </c:pt>
                <c:pt idx="4663">
                  <c:v>-146.85300000000001</c:v>
                </c:pt>
                <c:pt idx="4664">
                  <c:v>-146.91800000000001</c:v>
                </c:pt>
                <c:pt idx="4665">
                  <c:v>-146.953</c:v>
                </c:pt>
                <c:pt idx="4666">
                  <c:v>-146.96</c:v>
                </c:pt>
                <c:pt idx="4667">
                  <c:v>-146.96100000000001</c:v>
                </c:pt>
                <c:pt idx="4668">
                  <c:v>-146.965</c:v>
                </c:pt>
                <c:pt idx="4669">
                  <c:v>-146.97200000000001</c:v>
                </c:pt>
                <c:pt idx="4670">
                  <c:v>-146.98099999999999</c:v>
                </c:pt>
                <c:pt idx="4671">
                  <c:v>-146.995</c:v>
                </c:pt>
                <c:pt idx="4672">
                  <c:v>-147.02199999999999</c:v>
                </c:pt>
                <c:pt idx="4673">
                  <c:v>-147.06700000000001</c:v>
                </c:pt>
                <c:pt idx="4674">
                  <c:v>-147.12700000000001</c:v>
                </c:pt>
                <c:pt idx="4675">
                  <c:v>-147.18799999999999</c:v>
                </c:pt>
                <c:pt idx="4676">
                  <c:v>-147.238</c:v>
                </c:pt>
                <c:pt idx="4677">
                  <c:v>-147.28200000000001</c:v>
                </c:pt>
                <c:pt idx="4678">
                  <c:v>-147.322</c:v>
                </c:pt>
                <c:pt idx="4679">
                  <c:v>-147.351</c:v>
                </c:pt>
                <c:pt idx="4680">
                  <c:v>-147.37100000000001</c:v>
                </c:pt>
                <c:pt idx="4681">
                  <c:v>-147.38399999999999</c:v>
                </c:pt>
                <c:pt idx="4682">
                  <c:v>-147.38999999999999</c:v>
                </c:pt>
                <c:pt idx="4683">
                  <c:v>-147.38900000000001</c:v>
                </c:pt>
                <c:pt idx="4684">
                  <c:v>-147.38800000000001</c:v>
                </c:pt>
                <c:pt idx="4685">
                  <c:v>-147.39599999999999</c:v>
                </c:pt>
                <c:pt idx="4686">
                  <c:v>-147.41200000000001</c:v>
                </c:pt>
                <c:pt idx="4687">
                  <c:v>-147.43100000000001</c:v>
                </c:pt>
                <c:pt idx="4688">
                  <c:v>-147.45400000000001</c:v>
                </c:pt>
                <c:pt idx="4689">
                  <c:v>-147.48400000000001</c:v>
                </c:pt>
                <c:pt idx="4690">
                  <c:v>-147.52799999999999</c:v>
                </c:pt>
                <c:pt idx="4691">
                  <c:v>-147.57499999999999</c:v>
                </c:pt>
                <c:pt idx="4692">
                  <c:v>-147.602</c:v>
                </c:pt>
                <c:pt idx="4693">
                  <c:v>-147.59800000000001</c:v>
                </c:pt>
                <c:pt idx="4694">
                  <c:v>-147.58000000000001</c:v>
                </c:pt>
                <c:pt idx="4695">
                  <c:v>-147.55600000000001</c:v>
                </c:pt>
                <c:pt idx="4696">
                  <c:v>-147.52000000000001</c:v>
                </c:pt>
                <c:pt idx="4697">
                  <c:v>-147.47999999999999</c:v>
                </c:pt>
                <c:pt idx="4698">
                  <c:v>-147.45699999999999</c:v>
                </c:pt>
                <c:pt idx="4699">
                  <c:v>-147.47200000000001</c:v>
                </c:pt>
                <c:pt idx="4700">
                  <c:v>-147.52099999999999</c:v>
                </c:pt>
                <c:pt idx="4701">
                  <c:v>-147.59</c:v>
                </c:pt>
                <c:pt idx="4702">
                  <c:v>-147.66999999999999</c:v>
                </c:pt>
                <c:pt idx="4703">
                  <c:v>-147.74600000000001</c:v>
                </c:pt>
                <c:pt idx="4704">
                  <c:v>-147.80799999999999</c:v>
                </c:pt>
                <c:pt idx="4705">
                  <c:v>-147.852</c:v>
                </c:pt>
                <c:pt idx="4706">
                  <c:v>-147.87299999999999</c:v>
                </c:pt>
                <c:pt idx="4707">
                  <c:v>-147.86799999999999</c:v>
                </c:pt>
                <c:pt idx="4708">
                  <c:v>-147.857</c:v>
                </c:pt>
                <c:pt idx="4709">
                  <c:v>-147.851</c:v>
                </c:pt>
                <c:pt idx="4710">
                  <c:v>-147.851</c:v>
                </c:pt>
                <c:pt idx="4711">
                  <c:v>-147.852</c:v>
                </c:pt>
                <c:pt idx="4712">
                  <c:v>-147.86099999999999</c:v>
                </c:pt>
                <c:pt idx="4713">
                  <c:v>-147.88499999999999</c:v>
                </c:pt>
                <c:pt idx="4714">
                  <c:v>-147.91800000000001</c:v>
                </c:pt>
                <c:pt idx="4715">
                  <c:v>-147.946</c:v>
                </c:pt>
                <c:pt idx="4716">
                  <c:v>-147.96299999999999</c:v>
                </c:pt>
                <c:pt idx="4717">
                  <c:v>-147.97300000000001</c:v>
                </c:pt>
                <c:pt idx="4718">
                  <c:v>-147.98400000000001</c:v>
                </c:pt>
                <c:pt idx="4719">
                  <c:v>-148.00399999999999</c:v>
                </c:pt>
                <c:pt idx="4720">
                  <c:v>-148.03100000000001</c:v>
                </c:pt>
                <c:pt idx="4721">
                  <c:v>-148.06100000000001</c:v>
                </c:pt>
                <c:pt idx="4722">
                  <c:v>-148.09</c:v>
                </c:pt>
                <c:pt idx="4723">
                  <c:v>-148.13</c:v>
                </c:pt>
                <c:pt idx="4724">
                  <c:v>-148.184</c:v>
                </c:pt>
                <c:pt idx="4725">
                  <c:v>-148.23500000000001</c:v>
                </c:pt>
                <c:pt idx="4726">
                  <c:v>-148.26400000000001</c:v>
                </c:pt>
                <c:pt idx="4727">
                  <c:v>-148.274</c:v>
                </c:pt>
                <c:pt idx="4728">
                  <c:v>-148.28</c:v>
                </c:pt>
                <c:pt idx="4729">
                  <c:v>-148.27600000000001</c:v>
                </c:pt>
                <c:pt idx="4730">
                  <c:v>-148.251</c:v>
                </c:pt>
                <c:pt idx="4731">
                  <c:v>-148.21299999999999</c:v>
                </c:pt>
                <c:pt idx="4732">
                  <c:v>-148.18100000000001</c:v>
                </c:pt>
                <c:pt idx="4733">
                  <c:v>-148.166</c:v>
                </c:pt>
                <c:pt idx="4734">
                  <c:v>-148.16300000000001</c:v>
                </c:pt>
                <c:pt idx="4735">
                  <c:v>-148.167</c:v>
                </c:pt>
                <c:pt idx="4736">
                  <c:v>-148.17699999999999</c:v>
                </c:pt>
                <c:pt idx="4737">
                  <c:v>-148.19200000000001</c:v>
                </c:pt>
                <c:pt idx="4738">
                  <c:v>-148.21</c:v>
                </c:pt>
                <c:pt idx="4739">
                  <c:v>-148.22300000000001</c:v>
                </c:pt>
                <c:pt idx="4740">
                  <c:v>-148.22399999999999</c:v>
                </c:pt>
                <c:pt idx="4741">
                  <c:v>-148.21</c:v>
                </c:pt>
                <c:pt idx="4742">
                  <c:v>-148.19800000000001</c:v>
                </c:pt>
                <c:pt idx="4743">
                  <c:v>-148.20500000000001</c:v>
                </c:pt>
                <c:pt idx="4744">
                  <c:v>-148.22999999999999</c:v>
                </c:pt>
                <c:pt idx="4745">
                  <c:v>-148.267</c:v>
                </c:pt>
                <c:pt idx="4746">
                  <c:v>-148.31800000000001</c:v>
                </c:pt>
                <c:pt idx="4747">
                  <c:v>-148.375</c:v>
                </c:pt>
                <c:pt idx="4748">
                  <c:v>-148.428</c:v>
                </c:pt>
                <c:pt idx="4749">
                  <c:v>-148.47399999999999</c:v>
                </c:pt>
                <c:pt idx="4750">
                  <c:v>-148.51499999999999</c:v>
                </c:pt>
                <c:pt idx="4751">
                  <c:v>-148.55600000000001</c:v>
                </c:pt>
                <c:pt idx="4752">
                  <c:v>-148.59399999999999</c:v>
                </c:pt>
                <c:pt idx="4753">
                  <c:v>-148.614</c:v>
                </c:pt>
                <c:pt idx="4754">
                  <c:v>-148.608</c:v>
                </c:pt>
                <c:pt idx="4755">
                  <c:v>-148.59</c:v>
                </c:pt>
                <c:pt idx="4756">
                  <c:v>-148.572</c:v>
                </c:pt>
                <c:pt idx="4757">
                  <c:v>-148.55500000000001</c:v>
                </c:pt>
                <c:pt idx="4758">
                  <c:v>-148.536</c:v>
                </c:pt>
                <c:pt idx="4759">
                  <c:v>-148.53100000000001</c:v>
                </c:pt>
                <c:pt idx="4760">
                  <c:v>-148.56200000000001</c:v>
                </c:pt>
                <c:pt idx="4761">
                  <c:v>-148.62700000000001</c:v>
                </c:pt>
                <c:pt idx="4762">
                  <c:v>-148.70699999999999</c:v>
                </c:pt>
                <c:pt idx="4763">
                  <c:v>-148.78200000000001</c:v>
                </c:pt>
                <c:pt idx="4764">
                  <c:v>-148.83199999999999</c:v>
                </c:pt>
                <c:pt idx="4765">
                  <c:v>-148.85599999999999</c:v>
                </c:pt>
                <c:pt idx="4766">
                  <c:v>-148.86099999999999</c:v>
                </c:pt>
                <c:pt idx="4767">
                  <c:v>-148.846</c:v>
                </c:pt>
                <c:pt idx="4768">
                  <c:v>-148.80600000000001</c:v>
                </c:pt>
                <c:pt idx="4769">
                  <c:v>-148.755</c:v>
                </c:pt>
                <c:pt idx="4770">
                  <c:v>-148.72300000000001</c:v>
                </c:pt>
                <c:pt idx="4771">
                  <c:v>-148.71799999999999</c:v>
                </c:pt>
                <c:pt idx="4772">
                  <c:v>-148.726</c:v>
                </c:pt>
                <c:pt idx="4773">
                  <c:v>-148.73699999999999</c:v>
                </c:pt>
                <c:pt idx="4774">
                  <c:v>-148.755</c:v>
                </c:pt>
                <c:pt idx="4775">
                  <c:v>-148.77500000000001</c:v>
                </c:pt>
                <c:pt idx="4776">
                  <c:v>-148.79400000000001</c:v>
                </c:pt>
                <c:pt idx="4777">
                  <c:v>-148.81200000000001</c:v>
                </c:pt>
                <c:pt idx="4778">
                  <c:v>-148.833</c:v>
                </c:pt>
                <c:pt idx="4779">
                  <c:v>-148.85599999999999</c:v>
                </c:pt>
                <c:pt idx="4780">
                  <c:v>-148.881</c:v>
                </c:pt>
                <c:pt idx="4781">
                  <c:v>-148.905</c:v>
                </c:pt>
                <c:pt idx="4782">
                  <c:v>-148.92400000000001</c:v>
                </c:pt>
                <c:pt idx="4783">
                  <c:v>-148.93100000000001</c:v>
                </c:pt>
                <c:pt idx="4784">
                  <c:v>-148.91800000000001</c:v>
                </c:pt>
                <c:pt idx="4785">
                  <c:v>-148.87899999999999</c:v>
                </c:pt>
                <c:pt idx="4786">
                  <c:v>-148.82900000000001</c:v>
                </c:pt>
                <c:pt idx="4787">
                  <c:v>-148.792</c:v>
                </c:pt>
                <c:pt idx="4788">
                  <c:v>-148.779</c:v>
                </c:pt>
                <c:pt idx="4789">
                  <c:v>-148.77600000000001</c:v>
                </c:pt>
                <c:pt idx="4790">
                  <c:v>-148.779</c:v>
                </c:pt>
                <c:pt idx="4791">
                  <c:v>-148.79499999999999</c:v>
                </c:pt>
                <c:pt idx="4792">
                  <c:v>-148.82</c:v>
                </c:pt>
                <c:pt idx="4793">
                  <c:v>-148.839</c:v>
                </c:pt>
                <c:pt idx="4794">
                  <c:v>-148.845</c:v>
                </c:pt>
                <c:pt idx="4795">
                  <c:v>-148.84</c:v>
                </c:pt>
                <c:pt idx="4796">
                  <c:v>-148.83199999999999</c:v>
                </c:pt>
                <c:pt idx="4797">
                  <c:v>-148.827</c:v>
                </c:pt>
                <c:pt idx="4798">
                  <c:v>-148.828</c:v>
                </c:pt>
                <c:pt idx="4799">
                  <c:v>-148.833</c:v>
                </c:pt>
                <c:pt idx="4800">
                  <c:v>-148.84200000000001</c:v>
                </c:pt>
                <c:pt idx="4801">
                  <c:v>-148.86699999999999</c:v>
                </c:pt>
                <c:pt idx="4802">
                  <c:v>-148.911</c:v>
                </c:pt>
                <c:pt idx="4803">
                  <c:v>-148.95599999999999</c:v>
                </c:pt>
                <c:pt idx="4804">
                  <c:v>-148.98599999999999</c:v>
                </c:pt>
                <c:pt idx="4805">
                  <c:v>-149.005</c:v>
                </c:pt>
                <c:pt idx="4806">
                  <c:v>-149.02199999999999</c:v>
                </c:pt>
                <c:pt idx="4807">
                  <c:v>-149.03399999999999</c:v>
                </c:pt>
                <c:pt idx="4808">
                  <c:v>-149.036</c:v>
                </c:pt>
                <c:pt idx="4809">
                  <c:v>-149.03</c:v>
                </c:pt>
                <c:pt idx="4810">
                  <c:v>-149.02799999999999</c:v>
                </c:pt>
                <c:pt idx="4811">
                  <c:v>-149.04</c:v>
                </c:pt>
                <c:pt idx="4812">
                  <c:v>-149.071</c:v>
                </c:pt>
                <c:pt idx="4813">
                  <c:v>-149.11099999999999</c:v>
                </c:pt>
                <c:pt idx="4814">
                  <c:v>-149.14400000000001</c:v>
                </c:pt>
                <c:pt idx="4815">
                  <c:v>-149.16300000000001</c:v>
                </c:pt>
                <c:pt idx="4816">
                  <c:v>-149.173</c:v>
                </c:pt>
                <c:pt idx="4817">
                  <c:v>-149.18100000000001</c:v>
                </c:pt>
                <c:pt idx="4818">
                  <c:v>-149.179</c:v>
                </c:pt>
                <c:pt idx="4819">
                  <c:v>-149.16499999999999</c:v>
                </c:pt>
                <c:pt idx="4820">
                  <c:v>-149.15299999999999</c:v>
                </c:pt>
                <c:pt idx="4821">
                  <c:v>-149.15700000000001</c:v>
                </c:pt>
                <c:pt idx="4822">
                  <c:v>-149.17699999999999</c:v>
                </c:pt>
                <c:pt idx="4823">
                  <c:v>-149.202</c:v>
                </c:pt>
                <c:pt idx="4824">
                  <c:v>-149.22200000000001</c:v>
                </c:pt>
                <c:pt idx="4825">
                  <c:v>-149.22900000000001</c:v>
                </c:pt>
                <c:pt idx="4826">
                  <c:v>-149.22499999999999</c:v>
                </c:pt>
                <c:pt idx="4827">
                  <c:v>-149.21100000000001</c:v>
                </c:pt>
                <c:pt idx="4828">
                  <c:v>-149.18</c:v>
                </c:pt>
                <c:pt idx="4829">
                  <c:v>-149.12200000000001</c:v>
                </c:pt>
                <c:pt idx="4830">
                  <c:v>-149.047</c:v>
                </c:pt>
                <c:pt idx="4831">
                  <c:v>-148.97800000000001</c:v>
                </c:pt>
                <c:pt idx="4832">
                  <c:v>-148.92699999999999</c:v>
                </c:pt>
                <c:pt idx="4833">
                  <c:v>-148.887</c:v>
                </c:pt>
                <c:pt idx="4834">
                  <c:v>-148.851</c:v>
                </c:pt>
                <c:pt idx="4835">
                  <c:v>-148.82499999999999</c:v>
                </c:pt>
                <c:pt idx="4836">
                  <c:v>-148.80799999999999</c:v>
                </c:pt>
                <c:pt idx="4837">
                  <c:v>-148.803</c:v>
                </c:pt>
                <c:pt idx="4838">
                  <c:v>-148.81899999999999</c:v>
                </c:pt>
                <c:pt idx="4839">
                  <c:v>-148.85599999999999</c:v>
                </c:pt>
                <c:pt idx="4840">
                  <c:v>-148.90299999999999</c:v>
                </c:pt>
                <c:pt idx="4841">
                  <c:v>-148.952</c:v>
                </c:pt>
                <c:pt idx="4842">
                  <c:v>-148.99100000000001</c:v>
                </c:pt>
                <c:pt idx="4843">
                  <c:v>-149.017</c:v>
                </c:pt>
                <c:pt idx="4844">
                  <c:v>-149.03299999999999</c:v>
                </c:pt>
                <c:pt idx="4845">
                  <c:v>-149.04</c:v>
                </c:pt>
                <c:pt idx="4846">
                  <c:v>-149.035</c:v>
                </c:pt>
                <c:pt idx="4847">
                  <c:v>-149.02000000000001</c:v>
                </c:pt>
                <c:pt idx="4848">
                  <c:v>-148.99199999999999</c:v>
                </c:pt>
                <c:pt idx="4849">
                  <c:v>-148.953</c:v>
                </c:pt>
                <c:pt idx="4850">
                  <c:v>-148.911</c:v>
                </c:pt>
                <c:pt idx="4851">
                  <c:v>-148.87100000000001</c:v>
                </c:pt>
                <c:pt idx="4852">
                  <c:v>-148.84299999999999</c:v>
                </c:pt>
                <c:pt idx="4853">
                  <c:v>-148.82599999999999</c:v>
                </c:pt>
                <c:pt idx="4854">
                  <c:v>-148.82499999999999</c:v>
                </c:pt>
                <c:pt idx="4855">
                  <c:v>-148.84700000000001</c:v>
                </c:pt>
                <c:pt idx="4856">
                  <c:v>-148.893</c:v>
                </c:pt>
                <c:pt idx="4857">
                  <c:v>-148.94999999999999</c:v>
                </c:pt>
                <c:pt idx="4858">
                  <c:v>-149.006</c:v>
                </c:pt>
                <c:pt idx="4859">
                  <c:v>-149.05000000000001</c:v>
                </c:pt>
                <c:pt idx="4860">
                  <c:v>-149.078</c:v>
                </c:pt>
                <c:pt idx="4861">
                  <c:v>-149.09299999999999</c:v>
                </c:pt>
                <c:pt idx="4862">
                  <c:v>-149.096</c:v>
                </c:pt>
                <c:pt idx="4863">
                  <c:v>-149.08500000000001</c:v>
                </c:pt>
                <c:pt idx="4864">
                  <c:v>-149.065</c:v>
                </c:pt>
                <c:pt idx="4865">
                  <c:v>-149.041</c:v>
                </c:pt>
                <c:pt idx="4866">
                  <c:v>-149.01499999999999</c:v>
                </c:pt>
                <c:pt idx="4867">
                  <c:v>-148.99</c:v>
                </c:pt>
                <c:pt idx="4868">
                  <c:v>-148.96799999999999</c:v>
                </c:pt>
                <c:pt idx="4869">
                  <c:v>-148.95599999999999</c:v>
                </c:pt>
                <c:pt idx="4870">
                  <c:v>-148.953</c:v>
                </c:pt>
                <c:pt idx="4871">
                  <c:v>-148.953</c:v>
                </c:pt>
                <c:pt idx="4872">
                  <c:v>-148.95099999999999</c:v>
                </c:pt>
                <c:pt idx="4873">
                  <c:v>-148.94900000000001</c:v>
                </c:pt>
                <c:pt idx="4874">
                  <c:v>-148.946</c:v>
                </c:pt>
                <c:pt idx="4875">
                  <c:v>-148.93899999999999</c:v>
                </c:pt>
                <c:pt idx="4876">
                  <c:v>-148.93</c:v>
                </c:pt>
                <c:pt idx="4877">
                  <c:v>-148.92099999999999</c:v>
                </c:pt>
                <c:pt idx="4878">
                  <c:v>-148.91300000000001</c:v>
                </c:pt>
                <c:pt idx="4879">
                  <c:v>-148.91200000000001</c:v>
                </c:pt>
                <c:pt idx="4880">
                  <c:v>-148.916</c:v>
                </c:pt>
                <c:pt idx="4881">
                  <c:v>-148.92500000000001</c:v>
                </c:pt>
                <c:pt idx="4882">
                  <c:v>-148.93899999999999</c:v>
                </c:pt>
                <c:pt idx="4883">
                  <c:v>-148.958</c:v>
                </c:pt>
                <c:pt idx="4884">
                  <c:v>-148.97999999999999</c:v>
                </c:pt>
                <c:pt idx="4885">
                  <c:v>-148.99799999999999</c:v>
                </c:pt>
                <c:pt idx="4886">
                  <c:v>-149.00800000000001</c:v>
                </c:pt>
                <c:pt idx="4887">
                  <c:v>-149.01</c:v>
                </c:pt>
                <c:pt idx="4888">
                  <c:v>-149.001</c:v>
                </c:pt>
                <c:pt idx="4889">
                  <c:v>-148.97300000000001</c:v>
                </c:pt>
                <c:pt idx="4890">
                  <c:v>-148.92500000000001</c:v>
                </c:pt>
                <c:pt idx="4891">
                  <c:v>-148.86600000000001</c:v>
                </c:pt>
                <c:pt idx="4892">
                  <c:v>-148.803</c:v>
                </c:pt>
                <c:pt idx="4893">
                  <c:v>-148.75</c:v>
                </c:pt>
                <c:pt idx="4894">
                  <c:v>-148.71299999999999</c:v>
                </c:pt>
                <c:pt idx="4895">
                  <c:v>-148.69200000000001</c:v>
                </c:pt>
                <c:pt idx="4896">
                  <c:v>-148.697</c:v>
                </c:pt>
                <c:pt idx="4897">
                  <c:v>-148.732</c:v>
                </c:pt>
                <c:pt idx="4898">
                  <c:v>-148.77000000000001</c:v>
                </c:pt>
                <c:pt idx="4899">
                  <c:v>-148.791</c:v>
                </c:pt>
                <c:pt idx="4900">
                  <c:v>-148.797</c:v>
                </c:pt>
                <c:pt idx="4901">
                  <c:v>-148.798</c:v>
                </c:pt>
                <c:pt idx="4902">
                  <c:v>-148.79499999999999</c:v>
                </c:pt>
                <c:pt idx="4903">
                  <c:v>-148.78299999999999</c:v>
                </c:pt>
                <c:pt idx="4904">
                  <c:v>-148.76400000000001</c:v>
                </c:pt>
                <c:pt idx="4905">
                  <c:v>-148.745</c:v>
                </c:pt>
                <c:pt idx="4906">
                  <c:v>-148.72300000000001</c:v>
                </c:pt>
                <c:pt idx="4907">
                  <c:v>-148.69</c:v>
                </c:pt>
                <c:pt idx="4908">
                  <c:v>-148.654</c:v>
                </c:pt>
                <c:pt idx="4909">
                  <c:v>-148.631</c:v>
                </c:pt>
                <c:pt idx="4910">
                  <c:v>-148.62799999999999</c:v>
                </c:pt>
                <c:pt idx="4911">
                  <c:v>-148.63399999999999</c:v>
                </c:pt>
                <c:pt idx="4912">
                  <c:v>-148.63999999999999</c:v>
                </c:pt>
                <c:pt idx="4913">
                  <c:v>-148.648</c:v>
                </c:pt>
                <c:pt idx="4914">
                  <c:v>-148.66</c:v>
                </c:pt>
                <c:pt idx="4915">
                  <c:v>-148.66399999999999</c:v>
                </c:pt>
                <c:pt idx="4916">
                  <c:v>-148.64099999999999</c:v>
                </c:pt>
                <c:pt idx="4917">
                  <c:v>-148.59299999999999</c:v>
                </c:pt>
                <c:pt idx="4918">
                  <c:v>-148.53899999999999</c:v>
                </c:pt>
                <c:pt idx="4919">
                  <c:v>-148.49799999999999</c:v>
                </c:pt>
                <c:pt idx="4920">
                  <c:v>-148.48400000000001</c:v>
                </c:pt>
                <c:pt idx="4921">
                  <c:v>-148.49199999999999</c:v>
                </c:pt>
                <c:pt idx="4922">
                  <c:v>-148.50700000000001</c:v>
                </c:pt>
                <c:pt idx="4923">
                  <c:v>-148.517</c:v>
                </c:pt>
                <c:pt idx="4924">
                  <c:v>-148.52199999999999</c:v>
                </c:pt>
                <c:pt idx="4925">
                  <c:v>-148.52600000000001</c:v>
                </c:pt>
                <c:pt idx="4926">
                  <c:v>-148.529</c:v>
                </c:pt>
                <c:pt idx="4927">
                  <c:v>-148.53200000000001</c:v>
                </c:pt>
                <c:pt idx="4928">
                  <c:v>-148.53299999999999</c:v>
                </c:pt>
                <c:pt idx="4929">
                  <c:v>-148.53</c:v>
                </c:pt>
                <c:pt idx="4930">
                  <c:v>-148.511</c:v>
                </c:pt>
                <c:pt idx="4931">
                  <c:v>-148.47200000000001</c:v>
                </c:pt>
                <c:pt idx="4932">
                  <c:v>-148.42400000000001</c:v>
                </c:pt>
                <c:pt idx="4933">
                  <c:v>-148.37100000000001</c:v>
                </c:pt>
                <c:pt idx="4934">
                  <c:v>-148.31</c:v>
                </c:pt>
                <c:pt idx="4935">
                  <c:v>-148.24700000000001</c:v>
                </c:pt>
                <c:pt idx="4936">
                  <c:v>-148.19999999999999</c:v>
                </c:pt>
                <c:pt idx="4937">
                  <c:v>-148.18299999999999</c:v>
                </c:pt>
                <c:pt idx="4938">
                  <c:v>-148.19200000000001</c:v>
                </c:pt>
                <c:pt idx="4939">
                  <c:v>-148.21199999999999</c:v>
                </c:pt>
                <c:pt idx="4940">
                  <c:v>-148.23599999999999</c:v>
                </c:pt>
                <c:pt idx="4941">
                  <c:v>-148.26599999999999</c:v>
                </c:pt>
                <c:pt idx="4942">
                  <c:v>-148.29599999999999</c:v>
                </c:pt>
                <c:pt idx="4943">
                  <c:v>-148.30199999999999</c:v>
                </c:pt>
                <c:pt idx="4944">
                  <c:v>-148.279</c:v>
                </c:pt>
                <c:pt idx="4945">
                  <c:v>-148.24299999999999</c:v>
                </c:pt>
                <c:pt idx="4946">
                  <c:v>-148.21199999999999</c:v>
                </c:pt>
                <c:pt idx="4947">
                  <c:v>-148.19200000000001</c:v>
                </c:pt>
                <c:pt idx="4948">
                  <c:v>-148.185</c:v>
                </c:pt>
                <c:pt idx="4949">
                  <c:v>-148.18199999999999</c:v>
                </c:pt>
                <c:pt idx="4950">
                  <c:v>-148.178</c:v>
                </c:pt>
                <c:pt idx="4951">
                  <c:v>-148.173</c:v>
                </c:pt>
                <c:pt idx="4952">
                  <c:v>-148.15700000000001</c:v>
                </c:pt>
                <c:pt idx="4953">
                  <c:v>-148.113</c:v>
                </c:pt>
                <c:pt idx="4954">
                  <c:v>-148.042</c:v>
                </c:pt>
                <c:pt idx="4955">
                  <c:v>-147.96199999999999</c:v>
                </c:pt>
                <c:pt idx="4956">
                  <c:v>-147.88800000000001</c:v>
                </c:pt>
                <c:pt idx="4957">
                  <c:v>-147.828</c:v>
                </c:pt>
                <c:pt idx="4958">
                  <c:v>-147.77699999999999</c:v>
                </c:pt>
                <c:pt idx="4959">
                  <c:v>-147.733</c:v>
                </c:pt>
                <c:pt idx="4960">
                  <c:v>-147.72</c:v>
                </c:pt>
                <c:pt idx="4961">
                  <c:v>-147.74700000000001</c:v>
                </c:pt>
                <c:pt idx="4962">
                  <c:v>-147.79</c:v>
                </c:pt>
                <c:pt idx="4963">
                  <c:v>-147.833</c:v>
                </c:pt>
                <c:pt idx="4964">
                  <c:v>-147.87200000000001</c:v>
                </c:pt>
                <c:pt idx="4965">
                  <c:v>-147.90199999999999</c:v>
                </c:pt>
                <c:pt idx="4966">
                  <c:v>-147.91499999999999</c:v>
                </c:pt>
                <c:pt idx="4967">
                  <c:v>-147.899</c:v>
                </c:pt>
                <c:pt idx="4968">
                  <c:v>-147.858</c:v>
                </c:pt>
                <c:pt idx="4969">
                  <c:v>-147.80600000000001</c:v>
                </c:pt>
                <c:pt idx="4970">
                  <c:v>-147.75899999999999</c:v>
                </c:pt>
                <c:pt idx="4971">
                  <c:v>-147.72900000000001</c:v>
                </c:pt>
                <c:pt idx="4972">
                  <c:v>-147.71600000000001</c:v>
                </c:pt>
                <c:pt idx="4973">
                  <c:v>-147.70599999999999</c:v>
                </c:pt>
                <c:pt idx="4974">
                  <c:v>-147.68199999999999</c:v>
                </c:pt>
                <c:pt idx="4975">
                  <c:v>-147.64099999999999</c:v>
                </c:pt>
                <c:pt idx="4976">
                  <c:v>-147.59100000000001</c:v>
                </c:pt>
                <c:pt idx="4977">
                  <c:v>-147.53299999999999</c:v>
                </c:pt>
                <c:pt idx="4978">
                  <c:v>-147.46600000000001</c:v>
                </c:pt>
                <c:pt idx="4979">
                  <c:v>-147.39400000000001</c:v>
                </c:pt>
                <c:pt idx="4980">
                  <c:v>-147.32499999999999</c:v>
                </c:pt>
                <c:pt idx="4981">
                  <c:v>-147.26599999999999</c:v>
                </c:pt>
                <c:pt idx="4982">
                  <c:v>-147.22399999999999</c:v>
                </c:pt>
                <c:pt idx="4983">
                  <c:v>-147.202</c:v>
                </c:pt>
                <c:pt idx="4984">
                  <c:v>-147.202</c:v>
                </c:pt>
                <c:pt idx="4985">
                  <c:v>-147.22399999999999</c:v>
                </c:pt>
                <c:pt idx="4986">
                  <c:v>-147.256</c:v>
                </c:pt>
                <c:pt idx="4987">
                  <c:v>-147.279</c:v>
                </c:pt>
                <c:pt idx="4988">
                  <c:v>-147.28800000000001</c:v>
                </c:pt>
                <c:pt idx="4989">
                  <c:v>-147.29</c:v>
                </c:pt>
                <c:pt idx="4990">
                  <c:v>-147.29</c:v>
                </c:pt>
                <c:pt idx="4991">
                  <c:v>-147.279</c:v>
                </c:pt>
                <c:pt idx="4992">
                  <c:v>-147.256</c:v>
                </c:pt>
                <c:pt idx="4993">
                  <c:v>-147.23400000000001</c:v>
                </c:pt>
                <c:pt idx="4994">
                  <c:v>-147.22399999999999</c:v>
                </c:pt>
                <c:pt idx="4995">
                  <c:v>-147.22300000000001</c:v>
                </c:pt>
                <c:pt idx="4996">
                  <c:v>-147.226</c:v>
                </c:pt>
                <c:pt idx="4997">
                  <c:v>-147.226</c:v>
                </c:pt>
                <c:pt idx="4998">
                  <c:v>-147.22</c:v>
                </c:pt>
                <c:pt idx="4999">
                  <c:v>-147.21100000000001</c:v>
                </c:pt>
                <c:pt idx="5000">
                  <c:v>-147.19999999999999</c:v>
                </c:pt>
                <c:pt idx="5001">
                  <c:v>-147.18700000000001</c:v>
                </c:pt>
                <c:pt idx="5002">
                  <c:v>-147.16900000000001</c:v>
                </c:pt>
                <c:pt idx="5003">
                  <c:v>-147.14400000000001</c:v>
                </c:pt>
                <c:pt idx="5004">
                  <c:v>-147.114</c:v>
                </c:pt>
                <c:pt idx="5005">
                  <c:v>-147.083</c:v>
                </c:pt>
                <c:pt idx="5006">
                  <c:v>-147.053</c:v>
                </c:pt>
                <c:pt idx="5007">
                  <c:v>-147.02099999999999</c:v>
                </c:pt>
                <c:pt idx="5008">
                  <c:v>-146.97499999999999</c:v>
                </c:pt>
                <c:pt idx="5009">
                  <c:v>-146.91200000000001</c:v>
                </c:pt>
                <c:pt idx="5010">
                  <c:v>-146.852</c:v>
                </c:pt>
                <c:pt idx="5011">
                  <c:v>-146.81299999999999</c:v>
                </c:pt>
                <c:pt idx="5012">
                  <c:v>-146.79300000000001</c:v>
                </c:pt>
                <c:pt idx="5013">
                  <c:v>-146.77799999999999</c:v>
                </c:pt>
                <c:pt idx="5014">
                  <c:v>-146.76900000000001</c:v>
                </c:pt>
                <c:pt idx="5015">
                  <c:v>-146.77000000000001</c:v>
                </c:pt>
                <c:pt idx="5016">
                  <c:v>-146.77799999999999</c:v>
                </c:pt>
                <c:pt idx="5017">
                  <c:v>-146.78399999999999</c:v>
                </c:pt>
                <c:pt idx="5018">
                  <c:v>-146.77500000000001</c:v>
                </c:pt>
                <c:pt idx="5019">
                  <c:v>-146.75</c:v>
                </c:pt>
                <c:pt idx="5020">
                  <c:v>-146.71299999999999</c:v>
                </c:pt>
                <c:pt idx="5021">
                  <c:v>-146.67699999999999</c:v>
                </c:pt>
                <c:pt idx="5022">
                  <c:v>-146.649</c:v>
                </c:pt>
                <c:pt idx="5023">
                  <c:v>-146.624</c:v>
                </c:pt>
                <c:pt idx="5024">
                  <c:v>-146.59700000000001</c:v>
                </c:pt>
                <c:pt idx="5025">
                  <c:v>-146.56399999999999</c:v>
                </c:pt>
                <c:pt idx="5026">
                  <c:v>-146.53299999999999</c:v>
                </c:pt>
                <c:pt idx="5027">
                  <c:v>-146.505</c:v>
                </c:pt>
                <c:pt idx="5028">
                  <c:v>-146.47900000000001</c:v>
                </c:pt>
                <c:pt idx="5029">
                  <c:v>-146.44999999999999</c:v>
                </c:pt>
                <c:pt idx="5030">
                  <c:v>-146.41999999999999</c:v>
                </c:pt>
                <c:pt idx="5031">
                  <c:v>-146.393</c:v>
                </c:pt>
                <c:pt idx="5032">
                  <c:v>-146.37799999999999</c:v>
                </c:pt>
                <c:pt idx="5033">
                  <c:v>-146.37200000000001</c:v>
                </c:pt>
                <c:pt idx="5034">
                  <c:v>-146.37100000000001</c:v>
                </c:pt>
                <c:pt idx="5035">
                  <c:v>-146.369</c:v>
                </c:pt>
                <c:pt idx="5036">
                  <c:v>-146.36600000000001</c:v>
                </c:pt>
                <c:pt idx="5037">
                  <c:v>-146.35900000000001</c:v>
                </c:pt>
                <c:pt idx="5038">
                  <c:v>-146.34399999999999</c:v>
                </c:pt>
                <c:pt idx="5039">
                  <c:v>-146.321</c:v>
                </c:pt>
                <c:pt idx="5040">
                  <c:v>-146.29499999999999</c:v>
                </c:pt>
                <c:pt idx="5041">
                  <c:v>-146.279</c:v>
                </c:pt>
                <c:pt idx="5042">
                  <c:v>-146.28299999999999</c:v>
                </c:pt>
                <c:pt idx="5043">
                  <c:v>-146.30500000000001</c:v>
                </c:pt>
                <c:pt idx="5044">
                  <c:v>-146.327</c:v>
                </c:pt>
                <c:pt idx="5045">
                  <c:v>-146.34700000000001</c:v>
                </c:pt>
                <c:pt idx="5046">
                  <c:v>-146.36500000000001</c:v>
                </c:pt>
                <c:pt idx="5047">
                  <c:v>-146.37700000000001</c:v>
                </c:pt>
                <c:pt idx="5048">
                  <c:v>-146.37200000000001</c:v>
                </c:pt>
                <c:pt idx="5049">
                  <c:v>-146.34700000000001</c:v>
                </c:pt>
                <c:pt idx="5050">
                  <c:v>-146.309</c:v>
                </c:pt>
                <c:pt idx="5051">
                  <c:v>-146.26499999999999</c:v>
                </c:pt>
                <c:pt idx="5052">
                  <c:v>-146.20500000000001</c:v>
                </c:pt>
                <c:pt idx="5053">
                  <c:v>-146.124</c:v>
                </c:pt>
                <c:pt idx="5054">
                  <c:v>-146.05199999999999</c:v>
                </c:pt>
                <c:pt idx="5055">
                  <c:v>-146.024</c:v>
                </c:pt>
                <c:pt idx="5056">
                  <c:v>-146.03399999999999</c:v>
                </c:pt>
                <c:pt idx="5057">
                  <c:v>-146.05600000000001</c:v>
                </c:pt>
                <c:pt idx="5058">
                  <c:v>-146.078</c:v>
                </c:pt>
                <c:pt idx="5059">
                  <c:v>-146.1</c:v>
                </c:pt>
                <c:pt idx="5060">
                  <c:v>-146.11699999999999</c:v>
                </c:pt>
                <c:pt idx="5061">
                  <c:v>-146.12700000000001</c:v>
                </c:pt>
                <c:pt idx="5062">
                  <c:v>-146.12299999999999</c:v>
                </c:pt>
                <c:pt idx="5063">
                  <c:v>-146.10900000000001</c:v>
                </c:pt>
                <c:pt idx="5064">
                  <c:v>-146.095</c:v>
                </c:pt>
                <c:pt idx="5065">
                  <c:v>-146.09800000000001</c:v>
                </c:pt>
                <c:pt idx="5066">
                  <c:v>-146.12100000000001</c:v>
                </c:pt>
                <c:pt idx="5067">
                  <c:v>-146.15700000000001</c:v>
                </c:pt>
                <c:pt idx="5068">
                  <c:v>-146.19499999999999</c:v>
                </c:pt>
                <c:pt idx="5069">
                  <c:v>-146.23400000000001</c:v>
                </c:pt>
                <c:pt idx="5070">
                  <c:v>-146.27600000000001</c:v>
                </c:pt>
                <c:pt idx="5071">
                  <c:v>-146.31200000000001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F8C-4356-A739-882AE5C6F0D3}"/>
            </c:ext>
          </c:extLst>
        </c:ser>
        <c:ser>
          <c:idx val="2"/>
          <c:order val="2"/>
          <c:tx>
            <c:strRef>
              <c:f>'800mA_synchro_battementNKT10MHz'!$J$1</c:f>
              <c:strCache>
                <c:ptCount val="1"/>
                <c:pt idx="0">
                  <c:v>L(f) théo</c:v>
                </c:pt>
              </c:strCache>
            </c:strRef>
          </c:tx>
          <c:spPr>
            <a:ln w="127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xVal>
            <c:numRef>
              <c:f>'800mA_synchro_battementNKT10MHz'!$A$3:$A$5073</c:f>
              <c:numCache>
                <c:formatCode>General</c:formatCode>
                <c:ptCount val="5071"/>
                <c:pt idx="0">
                  <c:v>9.1560000000000006</c:v>
                </c:pt>
                <c:pt idx="1">
                  <c:v>10.377000000000001</c:v>
                </c:pt>
                <c:pt idx="2">
                  <c:v>10.987</c:v>
                </c:pt>
                <c:pt idx="3">
                  <c:v>12.208</c:v>
                </c:pt>
                <c:pt idx="4">
                  <c:v>12.818</c:v>
                </c:pt>
                <c:pt idx="5">
                  <c:v>14.039</c:v>
                </c:pt>
                <c:pt idx="6">
                  <c:v>14.65</c:v>
                </c:pt>
                <c:pt idx="7">
                  <c:v>15.87</c:v>
                </c:pt>
                <c:pt idx="8">
                  <c:v>16.481000000000002</c:v>
                </c:pt>
                <c:pt idx="9">
                  <c:v>17.702000000000002</c:v>
                </c:pt>
                <c:pt idx="10">
                  <c:v>18.312000000000001</c:v>
                </c:pt>
                <c:pt idx="11">
                  <c:v>19.533000000000001</c:v>
                </c:pt>
                <c:pt idx="12">
                  <c:v>20.143000000000001</c:v>
                </c:pt>
                <c:pt idx="13">
                  <c:v>20.754000000000001</c:v>
                </c:pt>
                <c:pt idx="14">
                  <c:v>21.974</c:v>
                </c:pt>
                <c:pt idx="15">
                  <c:v>22.585000000000001</c:v>
                </c:pt>
                <c:pt idx="16">
                  <c:v>23.806000000000001</c:v>
                </c:pt>
                <c:pt idx="17">
                  <c:v>24.416</c:v>
                </c:pt>
                <c:pt idx="18">
                  <c:v>25.637</c:v>
                </c:pt>
                <c:pt idx="19">
                  <c:v>26.247</c:v>
                </c:pt>
                <c:pt idx="20">
                  <c:v>27.468</c:v>
                </c:pt>
                <c:pt idx="21">
                  <c:v>28.077999999999999</c:v>
                </c:pt>
                <c:pt idx="22">
                  <c:v>29.298999999999999</c:v>
                </c:pt>
                <c:pt idx="23">
                  <c:v>29.91</c:v>
                </c:pt>
                <c:pt idx="24">
                  <c:v>31.13</c:v>
                </c:pt>
                <c:pt idx="25">
                  <c:v>31.741</c:v>
                </c:pt>
                <c:pt idx="26">
                  <c:v>32.962000000000003</c:v>
                </c:pt>
                <c:pt idx="27">
                  <c:v>33.572000000000003</c:v>
                </c:pt>
                <c:pt idx="28">
                  <c:v>34.792999999999999</c:v>
                </c:pt>
                <c:pt idx="29">
                  <c:v>35.402999999999999</c:v>
                </c:pt>
                <c:pt idx="30">
                  <c:v>36.624000000000002</c:v>
                </c:pt>
                <c:pt idx="31">
                  <c:v>37.234000000000002</c:v>
                </c:pt>
                <c:pt idx="32">
                  <c:v>37.844999999999999</c:v>
                </c:pt>
                <c:pt idx="33">
                  <c:v>39.066000000000003</c:v>
                </c:pt>
                <c:pt idx="34">
                  <c:v>39.676000000000002</c:v>
                </c:pt>
                <c:pt idx="35">
                  <c:v>40.896999999999998</c:v>
                </c:pt>
                <c:pt idx="36">
                  <c:v>41.506999999999998</c:v>
                </c:pt>
                <c:pt idx="37">
                  <c:v>42.728000000000002</c:v>
                </c:pt>
                <c:pt idx="38">
                  <c:v>43.338000000000001</c:v>
                </c:pt>
                <c:pt idx="39">
                  <c:v>44.558999999999997</c:v>
                </c:pt>
                <c:pt idx="40">
                  <c:v>45.17</c:v>
                </c:pt>
                <c:pt idx="41">
                  <c:v>46.39</c:v>
                </c:pt>
                <c:pt idx="42">
                  <c:v>47.000999999999998</c:v>
                </c:pt>
                <c:pt idx="43">
                  <c:v>48.222000000000001</c:v>
                </c:pt>
                <c:pt idx="44">
                  <c:v>48.832000000000001</c:v>
                </c:pt>
                <c:pt idx="45">
                  <c:v>50.662999999999997</c:v>
                </c:pt>
                <c:pt idx="46">
                  <c:v>51.884</c:v>
                </c:pt>
                <c:pt idx="47">
                  <c:v>52.494</c:v>
                </c:pt>
                <c:pt idx="48">
                  <c:v>53.715000000000003</c:v>
                </c:pt>
                <c:pt idx="49">
                  <c:v>54.326000000000001</c:v>
                </c:pt>
                <c:pt idx="50">
                  <c:v>55.545999999999999</c:v>
                </c:pt>
                <c:pt idx="51">
                  <c:v>56.156999999999996</c:v>
                </c:pt>
                <c:pt idx="52">
                  <c:v>56.767000000000003</c:v>
                </c:pt>
                <c:pt idx="53">
                  <c:v>57.988</c:v>
                </c:pt>
                <c:pt idx="54">
                  <c:v>58.597999999999999</c:v>
                </c:pt>
                <c:pt idx="55">
                  <c:v>59.819000000000003</c:v>
                </c:pt>
                <c:pt idx="56">
                  <c:v>60.43</c:v>
                </c:pt>
                <c:pt idx="57">
                  <c:v>61.65</c:v>
                </c:pt>
                <c:pt idx="58">
                  <c:v>62.261000000000003</c:v>
                </c:pt>
                <c:pt idx="59">
                  <c:v>63.481999999999999</c:v>
                </c:pt>
                <c:pt idx="60">
                  <c:v>64.091999999999999</c:v>
                </c:pt>
                <c:pt idx="61">
                  <c:v>65.313000000000002</c:v>
                </c:pt>
                <c:pt idx="62">
                  <c:v>65.923000000000002</c:v>
                </c:pt>
                <c:pt idx="63">
                  <c:v>67.144000000000005</c:v>
                </c:pt>
                <c:pt idx="64">
                  <c:v>67.754000000000005</c:v>
                </c:pt>
                <c:pt idx="65">
                  <c:v>68.974999999999994</c:v>
                </c:pt>
                <c:pt idx="66">
                  <c:v>69.585999999999999</c:v>
                </c:pt>
                <c:pt idx="67">
                  <c:v>70.805999999999997</c:v>
                </c:pt>
                <c:pt idx="68">
                  <c:v>71.417000000000002</c:v>
                </c:pt>
                <c:pt idx="69">
                  <c:v>72.638000000000005</c:v>
                </c:pt>
                <c:pt idx="70">
                  <c:v>73.248000000000005</c:v>
                </c:pt>
                <c:pt idx="71">
                  <c:v>73.858000000000004</c:v>
                </c:pt>
                <c:pt idx="72">
                  <c:v>75.078999999999994</c:v>
                </c:pt>
                <c:pt idx="73">
                  <c:v>75.69</c:v>
                </c:pt>
                <c:pt idx="74">
                  <c:v>76.91</c:v>
                </c:pt>
                <c:pt idx="75">
                  <c:v>77.521000000000001</c:v>
                </c:pt>
                <c:pt idx="76">
                  <c:v>78.742000000000004</c:v>
                </c:pt>
                <c:pt idx="77">
                  <c:v>79.352000000000004</c:v>
                </c:pt>
                <c:pt idx="78">
                  <c:v>80.572999999999993</c:v>
                </c:pt>
                <c:pt idx="79">
                  <c:v>81.183000000000007</c:v>
                </c:pt>
                <c:pt idx="80">
                  <c:v>82.403999999999996</c:v>
                </c:pt>
                <c:pt idx="81">
                  <c:v>83.013999999999996</c:v>
                </c:pt>
                <c:pt idx="82">
                  <c:v>84.234999999999999</c:v>
                </c:pt>
                <c:pt idx="83">
                  <c:v>84.846000000000004</c:v>
                </c:pt>
                <c:pt idx="84">
                  <c:v>86.066000000000003</c:v>
                </c:pt>
                <c:pt idx="85">
                  <c:v>86.677000000000007</c:v>
                </c:pt>
                <c:pt idx="86">
                  <c:v>87.897999999999996</c:v>
                </c:pt>
                <c:pt idx="87">
                  <c:v>88.507999999999996</c:v>
                </c:pt>
                <c:pt idx="88">
                  <c:v>89.728999999999999</c:v>
                </c:pt>
                <c:pt idx="89">
                  <c:v>90.338999999999999</c:v>
                </c:pt>
                <c:pt idx="90">
                  <c:v>91.56</c:v>
                </c:pt>
                <c:pt idx="91">
                  <c:v>92.17</c:v>
                </c:pt>
                <c:pt idx="92">
                  <c:v>92.781000000000006</c:v>
                </c:pt>
                <c:pt idx="93">
                  <c:v>94.001999999999995</c:v>
                </c:pt>
                <c:pt idx="94">
                  <c:v>94.611999999999995</c:v>
                </c:pt>
                <c:pt idx="95">
                  <c:v>95.832999999999998</c:v>
                </c:pt>
                <c:pt idx="96">
                  <c:v>96.442999999999998</c:v>
                </c:pt>
                <c:pt idx="97">
                  <c:v>97.664000000000001</c:v>
                </c:pt>
                <c:pt idx="98">
                  <c:v>98.274000000000001</c:v>
                </c:pt>
                <c:pt idx="99">
                  <c:v>99.888999999999996</c:v>
                </c:pt>
                <c:pt idx="100">
                  <c:v>101.32599999999999</c:v>
                </c:pt>
                <c:pt idx="101">
                  <c:v>101.937</c:v>
                </c:pt>
                <c:pt idx="102">
                  <c:v>103.158</c:v>
                </c:pt>
                <c:pt idx="103">
                  <c:v>103.768</c:v>
                </c:pt>
                <c:pt idx="104">
                  <c:v>104.989</c:v>
                </c:pt>
                <c:pt idx="105">
                  <c:v>105.599</c:v>
                </c:pt>
                <c:pt idx="106">
                  <c:v>106.82</c:v>
                </c:pt>
                <c:pt idx="107">
                  <c:v>107.43</c:v>
                </c:pt>
                <c:pt idx="108">
                  <c:v>108.651</c:v>
                </c:pt>
                <c:pt idx="109">
                  <c:v>109.262</c:v>
                </c:pt>
                <c:pt idx="110">
                  <c:v>109.872</c:v>
                </c:pt>
                <c:pt idx="111">
                  <c:v>111.093</c:v>
                </c:pt>
                <c:pt idx="112">
                  <c:v>111.703</c:v>
                </c:pt>
                <c:pt idx="113">
                  <c:v>112.92400000000001</c:v>
                </c:pt>
                <c:pt idx="114">
                  <c:v>113.53400000000001</c:v>
                </c:pt>
                <c:pt idx="115">
                  <c:v>114.755</c:v>
                </c:pt>
                <c:pt idx="116">
                  <c:v>115.366</c:v>
                </c:pt>
                <c:pt idx="117">
                  <c:v>116.586</c:v>
                </c:pt>
                <c:pt idx="118">
                  <c:v>117.197</c:v>
                </c:pt>
                <c:pt idx="119">
                  <c:v>118.41800000000001</c:v>
                </c:pt>
                <c:pt idx="120">
                  <c:v>119.02800000000001</c:v>
                </c:pt>
                <c:pt idx="121">
                  <c:v>120.249</c:v>
                </c:pt>
                <c:pt idx="122">
                  <c:v>120.85899999999999</c:v>
                </c:pt>
                <c:pt idx="123">
                  <c:v>122.08</c:v>
                </c:pt>
                <c:pt idx="124">
                  <c:v>122.69</c:v>
                </c:pt>
                <c:pt idx="125">
                  <c:v>123.911</c:v>
                </c:pt>
                <c:pt idx="126">
                  <c:v>125.742</c:v>
                </c:pt>
                <c:pt idx="127">
                  <c:v>126.35299999999999</c:v>
                </c:pt>
                <c:pt idx="128">
                  <c:v>127.574</c:v>
                </c:pt>
                <c:pt idx="129">
                  <c:v>128.184</c:v>
                </c:pt>
                <c:pt idx="130">
                  <c:v>128.79400000000001</c:v>
                </c:pt>
                <c:pt idx="131">
                  <c:v>130.01499999999999</c:v>
                </c:pt>
                <c:pt idx="132">
                  <c:v>130.626</c:v>
                </c:pt>
                <c:pt idx="133">
                  <c:v>131.846</c:v>
                </c:pt>
                <c:pt idx="134">
                  <c:v>132.45699999999999</c:v>
                </c:pt>
                <c:pt idx="135">
                  <c:v>133.678</c:v>
                </c:pt>
                <c:pt idx="136">
                  <c:v>134.28800000000001</c:v>
                </c:pt>
                <c:pt idx="137">
                  <c:v>135.50899999999999</c:v>
                </c:pt>
                <c:pt idx="138">
                  <c:v>136.119</c:v>
                </c:pt>
                <c:pt idx="139">
                  <c:v>137.34</c:v>
                </c:pt>
                <c:pt idx="140">
                  <c:v>137.94999999999999</c:v>
                </c:pt>
                <c:pt idx="141">
                  <c:v>139.17099999999999</c:v>
                </c:pt>
                <c:pt idx="142">
                  <c:v>139.78200000000001</c:v>
                </c:pt>
                <c:pt idx="143">
                  <c:v>141.00200000000001</c:v>
                </c:pt>
                <c:pt idx="144">
                  <c:v>141.613</c:v>
                </c:pt>
                <c:pt idx="145">
                  <c:v>142.834</c:v>
                </c:pt>
                <c:pt idx="146">
                  <c:v>143.44399999999999</c:v>
                </c:pt>
                <c:pt idx="147">
                  <c:v>144.66499999999999</c:v>
                </c:pt>
                <c:pt idx="148">
                  <c:v>145.27500000000001</c:v>
                </c:pt>
                <c:pt idx="149">
                  <c:v>145.886</c:v>
                </c:pt>
                <c:pt idx="150">
                  <c:v>147.10599999999999</c:v>
                </c:pt>
                <c:pt idx="151">
                  <c:v>147.71700000000001</c:v>
                </c:pt>
                <c:pt idx="152">
                  <c:v>148.93799999999999</c:v>
                </c:pt>
                <c:pt idx="153">
                  <c:v>150.76900000000001</c:v>
                </c:pt>
                <c:pt idx="154">
                  <c:v>151.37899999999999</c:v>
                </c:pt>
                <c:pt idx="155">
                  <c:v>152.6</c:v>
                </c:pt>
                <c:pt idx="156">
                  <c:v>153.21</c:v>
                </c:pt>
                <c:pt idx="157">
                  <c:v>154.43100000000001</c:v>
                </c:pt>
                <c:pt idx="158">
                  <c:v>155.042</c:v>
                </c:pt>
                <c:pt idx="159">
                  <c:v>156.26300000000001</c:v>
                </c:pt>
                <c:pt idx="160">
                  <c:v>156.87299999999999</c:v>
                </c:pt>
                <c:pt idx="161">
                  <c:v>158.09399999999999</c:v>
                </c:pt>
                <c:pt idx="162">
                  <c:v>158.70400000000001</c:v>
                </c:pt>
                <c:pt idx="163">
                  <c:v>159.92500000000001</c:v>
                </c:pt>
                <c:pt idx="164">
                  <c:v>161.756</c:v>
                </c:pt>
                <c:pt idx="165">
                  <c:v>162.36699999999999</c:v>
                </c:pt>
                <c:pt idx="166">
                  <c:v>163.58699999999999</c:v>
                </c:pt>
                <c:pt idx="167">
                  <c:v>164.19800000000001</c:v>
                </c:pt>
                <c:pt idx="168">
                  <c:v>164.80799999999999</c:v>
                </c:pt>
                <c:pt idx="169">
                  <c:v>166.029</c:v>
                </c:pt>
                <c:pt idx="170">
                  <c:v>166.63900000000001</c:v>
                </c:pt>
                <c:pt idx="171">
                  <c:v>167.86</c:v>
                </c:pt>
                <c:pt idx="172">
                  <c:v>168.471</c:v>
                </c:pt>
                <c:pt idx="173">
                  <c:v>169.691</c:v>
                </c:pt>
                <c:pt idx="174">
                  <c:v>170.30199999999999</c:v>
                </c:pt>
                <c:pt idx="175">
                  <c:v>171.523</c:v>
                </c:pt>
                <c:pt idx="176">
                  <c:v>172.13300000000001</c:v>
                </c:pt>
                <c:pt idx="177">
                  <c:v>173.35400000000001</c:v>
                </c:pt>
                <c:pt idx="178">
                  <c:v>173.964</c:v>
                </c:pt>
                <c:pt idx="179">
                  <c:v>175.185</c:v>
                </c:pt>
                <c:pt idx="180">
                  <c:v>175.79499999999999</c:v>
                </c:pt>
                <c:pt idx="181">
                  <c:v>177.01599999999999</c:v>
                </c:pt>
                <c:pt idx="182">
                  <c:v>177.62700000000001</c:v>
                </c:pt>
                <c:pt idx="183">
                  <c:v>178.84700000000001</c:v>
                </c:pt>
                <c:pt idx="184">
                  <c:v>179.458</c:v>
                </c:pt>
                <c:pt idx="185">
                  <c:v>180.679</c:v>
                </c:pt>
                <c:pt idx="186">
                  <c:v>181.28899999999999</c:v>
                </c:pt>
                <c:pt idx="187">
                  <c:v>181.899</c:v>
                </c:pt>
                <c:pt idx="188">
                  <c:v>183.12</c:v>
                </c:pt>
                <c:pt idx="189">
                  <c:v>183.73099999999999</c:v>
                </c:pt>
                <c:pt idx="190">
                  <c:v>184.95099999999999</c:v>
                </c:pt>
                <c:pt idx="191">
                  <c:v>185.56200000000001</c:v>
                </c:pt>
                <c:pt idx="192">
                  <c:v>186.78299999999999</c:v>
                </c:pt>
                <c:pt idx="193">
                  <c:v>187.393</c:v>
                </c:pt>
                <c:pt idx="194">
                  <c:v>188.614</c:v>
                </c:pt>
                <c:pt idx="195">
                  <c:v>189.22399999999999</c:v>
                </c:pt>
                <c:pt idx="196">
                  <c:v>190.44499999999999</c:v>
                </c:pt>
                <c:pt idx="197">
                  <c:v>191.05500000000001</c:v>
                </c:pt>
                <c:pt idx="198">
                  <c:v>192.27600000000001</c:v>
                </c:pt>
                <c:pt idx="199">
                  <c:v>192.887</c:v>
                </c:pt>
                <c:pt idx="200">
                  <c:v>194.107</c:v>
                </c:pt>
                <c:pt idx="201">
                  <c:v>194.71799999999999</c:v>
                </c:pt>
                <c:pt idx="202">
                  <c:v>195.93899999999999</c:v>
                </c:pt>
                <c:pt idx="203">
                  <c:v>196.54900000000001</c:v>
                </c:pt>
                <c:pt idx="204">
                  <c:v>197.77</c:v>
                </c:pt>
                <c:pt idx="205">
                  <c:v>198.38</c:v>
                </c:pt>
                <c:pt idx="206">
                  <c:v>199.601</c:v>
                </c:pt>
                <c:pt idx="207">
                  <c:v>200.21100000000001</c:v>
                </c:pt>
                <c:pt idx="208">
                  <c:v>200.822</c:v>
                </c:pt>
                <c:pt idx="209">
                  <c:v>202.04300000000001</c:v>
                </c:pt>
                <c:pt idx="210">
                  <c:v>202.65299999999999</c:v>
                </c:pt>
                <c:pt idx="211">
                  <c:v>203.874</c:v>
                </c:pt>
                <c:pt idx="212">
                  <c:v>204.48400000000001</c:v>
                </c:pt>
                <c:pt idx="213">
                  <c:v>205.70500000000001</c:v>
                </c:pt>
                <c:pt idx="214">
                  <c:v>206.315</c:v>
                </c:pt>
                <c:pt idx="215">
                  <c:v>207.536</c:v>
                </c:pt>
                <c:pt idx="216">
                  <c:v>208.14699999999999</c:v>
                </c:pt>
                <c:pt idx="217">
                  <c:v>209.36699999999999</c:v>
                </c:pt>
                <c:pt idx="218">
                  <c:v>209.97800000000001</c:v>
                </c:pt>
                <c:pt idx="219">
                  <c:v>211.19900000000001</c:v>
                </c:pt>
                <c:pt idx="220">
                  <c:v>211.809</c:v>
                </c:pt>
                <c:pt idx="221">
                  <c:v>213.03</c:v>
                </c:pt>
                <c:pt idx="222">
                  <c:v>214.86099999999999</c:v>
                </c:pt>
                <c:pt idx="223">
                  <c:v>215.471</c:v>
                </c:pt>
                <c:pt idx="224">
                  <c:v>216.69200000000001</c:v>
                </c:pt>
                <c:pt idx="225">
                  <c:v>217.303</c:v>
                </c:pt>
                <c:pt idx="226">
                  <c:v>217.91300000000001</c:v>
                </c:pt>
                <c:pt idx="227">
                  <c:v>219.13399999999999</c:v>
                </c:pt>
                <c:pt idx="228">
                  <c:v>219.744</c:v>
                </c:pt>
                <c:pt idx="229">
                  <c:v>220.965</c:v>
                </c:pt>
                <c:pt idx="230">
                  <c:v>221.57499999999999</c:v>
                </c:pt>
                <c:pt idx="231">
                  <c:v>222.79599999999999</c:v>
                </c:pt>
                <c:pt idx="232">
                  <c:v>223.40700000000001</c:v>
                </c:pt>
                <c:pt idx="233">
                  <c:v>225.238</c:v>
                </c:pt>
                <c:pt idx="234">
                  <c:v>226.459</c:v>
                </c:pt>
                <c:pt idx="235">
                  <c:v>227.06899999999999</c:v>
                </c:pt>
                <c:pt idx="236">
                  <c:v>228.29</c:v>
                </c:pt>
                <c:pt idx="237">
                  <c:v>228.9</c:v>
                </c:pt>
                <c:pt idx="238">
                  <c:v>230.12100000000001</c:v>
                </c:pt>
                <c:pt idx="239">
                  <c:v>230.73099999999999</c:v>
                </c:pt>
                <c:pt idx="240">
                  <c:v>231.952</c:v>
                </c:pt>
                <c:pt idx="241">
                  <c:v>232.56299999999999</c:v>
                </c:pt>
                <c:pt idx="242">
                  <c:v>233.78299999999999</c:v>
                </c:pt>
                <c:pt idx="243">
                  <c:v>234.39400000000001</c:v>
                </c:pt>
                <c:pt idx="244">
                  <c:v>235.61500000000001</c:v>
                </c:pt>
                <c:pt idx="245">
                  <c:v>236.22499999999999</c:v>
                </c:pt>
                <c:pt idx="246">
                  <c:v>236.83500000000001</c:v>
                </c:pt>
                <c:pt idx="247">
                  <c:v>238.05600000000001</c:v>
                </c:pt>
                <c:pt idx="248">
                  <c:v>238.667</c:v>
                </c:pt>
                <c:pt idx="249">
                  <c:v>239.887</c:v>
                </c:pt>
                <c:pt idx="250">
                  <c:v>240.49799999999999</c:v>
                </c:pt>
                <c:pt idx="251">
                  <c:v>241.71899999999999</c:v>
                </c:pt>
                <c:pt idx="252">
                  <c:v>242.32900000000001</c:v>
                </c:pt>
                <c:pt idx="253">
                  <c:v>243.55</c:v>
                </c:pt>
                <c:pt idx="254">
                  <c:v>244.16</c:v>
                </c:pt>
                <c:pt idx="255">
                  <c:v>245.381</c:v>
                </c:pt>
                <c:pt idx="256">
                  <c:v>245.99100000000001</c:v>
                </c:pt>
                <c:pt idx="257">
                  <c:v>247.21199999999999</c:v>
                </c:pt>
                <c:pt idx="258">
                  <c:v>247.82300000000001</c:v>
                </c:pt>
                <c:pt idx="259">
                  <c:v>249.04300000000001</c:v>
                </c:pt>
                <c:pt idx="260">
                  <c:v>250.875</c:v>
                </c:pt>
                <c:pt idx="261">
                  <c:v>251.48500000000001</c:v>
                </c:pt>
                <c:pt idx="262">
                  <c:v>252.70599999999999</c:v>
                </c:pt>
                <c:pt idx="263">
                  <c:v>253.316</c:v>
                </c:pt>
                <c:pt idx="264">
                  <c:v>253.92699999999999</c:v>
                </c:pt>
                <c:pt idx="265">
                  <c:v>255.14699999999999</c:v>
                </c:pt>
                <c:pt idx="266">
                  <c:v>255.75800000000001</c:v>
                </c:pt>
                <c:pt idx="267">
                  <c:v>256.97899999999998</c:v>
                </c:pt>
                <c:pt idx="268">
                  <c:v>257.589</c:v>
                </c:pt>
                <c:pt idx="269">
                  <c:v>258.81</c:v>
                </c:pt>
                <c:pt idx="270">
                  <c:v>259.42</c:v>
                </c:pt>
                <c:pt idx="271">
                  <c:v>260.64100000000002</c:v>
                </c:pt>
                <c:pt idx="272">
                  <c:v>261.25099999999998</c:v>
                </c:pt>
                <c:pt idx="273">
                  <c:v>262.47199999999998</c:v>
                </c:pt>
                <c:pt idx="274">
                  <c:v>263.08300000000003</c:v>
                </c:pt>
                <c:pt idx="275">
                  <c:v>264.303</c:v>
                </c:pt>
                <c:pt idx="276">
                  <c:v>264.91399999999999</c:v>
                </c:pt>
                <c:pt idx="277">
                  <c:v>266.13499999999999</c:v>
                </c:pt>
                <c:pt idx="278">
                  <c:v>266.745</c:v>
                </c:pt>
                <c:pt idx="279">
                  <c:v>267.96600000000001</c:v>
                </c:pt>
                <c:pt idx="280">
                  <c:v>268.57600000000002</c:v>
                </c:pt>
                <c:pt idx="281">
                  <c:v>269.79700000000003</c:v>
                </c:pt>
                <c:pt idx="282">
                  <c:v>270.40699999999998</c:v>
                </c:pt>
                <c:pt idx="283">
                  <c:v>271.62799999999999</c:v>
                </c:pt>
                <c:pt idx="284">
                  <c:v>272.23899999999998</c:v>
                </c:pt>
                <c:pt idx="285">
                  <c:v>272.84899999999999</c:v>
                </c:pt>
                <c:pt idx="286">
                  <c:v>274.07</c:v>
                </c:pt>
                <c:pt idx="287">
                  <c:v>274.68</c:v>
                </c:pt>
                <c:pt idx="288">
                  <c:v>275.90100000000001</c:v>
                </c:pt>
                <c:pt idx="289">
                  <c:v>276.51100000000002</c:v>
                </c:pt>
                <c:pt idx="290">
                  <c:v>277.73200000000003</c:v>
                </c:pt>
                <c:pt idx="291">
                  <c:v>278.34300000000002</c:v>
                </c:pt>
                <c:pt idx="292">
                  <c:v>279.56299999999999</c:v>
                </c:pt>
                <c:pt idx="293">
                  <c:v>280.17399999999998</c:v>
                </c:pt>
                <c:pt idx="294">
                  <c:v>281.39499999999998</c:v>
                </c:pt>
                <c:pt idx="295">
                  <c:v>282.005</c:v>
                </c:pt>
                <c:pt idx="296">
                  <c:v>283.226</c:v>
                </c:pt>
                <c:pt idx="297">
                  <c:v>283.83600000000001</c:v>
                </c:pt>
                <c:pt idx="298">
                  <c:v>285.05700000000002</c:v>
                </c:pt>
                <c:pt idx="299">
                  <c:v>285.66699999999997</c:v>
                </c:pt>
                <c:pt idx="300">
                  <c:v>286.88799999999998</c:v>
                </c:pt>
                <c:pt idx="301">
                  <c:v>287.49900000000002</c:v>
                </c:pt>
                <c:pt idx="302">
                  <c:v>288.71899999999999</c:v>
                </c:pt>
                <c:pt idx="303">
                  <c:v>289.33</c:v>
                </c:pt>
                <c:pt idx="304">
                  <c:v>289.94</c:v>
                </c:pt>
                <c:pt idx="305">
                  <c:v>291.161</c:v>
                </c:pt>
                <c:pt idx="306">
                  <c:v>291.77100000000002</c:v>
                </c:pt>
                <c:pt idx="307">
                  <c:v>292.99200000000002</c:v>
                </c:pt>
                <c:pt idx="308">
                  <c:v>293.60300000000001</c:v>
                </c:pt>
                <c:pt idx="309">
                  <c:v>294.82299999999998</c:v>
                </c:pt>
                <c:pt idx="310">
                  <c:v>295.43400000000003</c:v>
                </c:pt>
                <c:pt idx="311">
                  <c:v>296.65499999999997</c:v>
                </c:pt>
                <c:pt idx="312">
                  <c:v>297.26499999999999</c:v>
                </c:pt>
                <c:pt idx="313">
                  <c:v>298.48599999999999</c:v>
                </c:pt>
                <c:pt idx="314">
                  <c:v>299.096</c:v>
                </c:pt>
                <c:pt idx="315">
                  <c:v>300.31700000000001</c:v>
                </c:pt>
                <c:pt idx="316">
                  <c:v>300.92700000000002</c:v>
                </c:pt>
                <c:pt idx="317">
                  <c:v>302.14800000000002</c:v>
                </c:pt>
                <c:pt idx="318">
                  <c:v>302.75900000000001</c:v>
                </c:pt>
                <c:pt idx="319">
                  <c:v>303.97899999999998</c:v>
                </c:pt>
                <c:pt idx="320">
                  <c:v>304.58999999999997</c:v>
                </c:pt>
                <c:pt idx="321">
                  <c:v>305.81099999999998</c:v>
                </c:pt>
                <c:pt idx="322">
                  <c:v>306.42099999999999</c:v>
                </c:pt>
                <c:pt idx="323">
                  <c:v>307.642</c:v>
                </c:pt>
                <c:pt idx="324">
                  <c:v>308.25200000000001</c:v>
                </c:pt>
                <c:pt idx="325">
                  <c:v>308.863</c:v>
                </c:pt>
                <c:pt idx="326">
                  <c:v>310.08300000000003</c:v>
                </c:pt>
                <c:pt idx="327">
                  <c:v>310.69400000000002</c:v>
                </c:pt>
                <c:pt idx="328">
                  <c:v>311.91500000000002</c:v>
                </c:pt>
                <c:pt idx="329">
                  <c:v>312.52499999999998</c:v>
                </c:pt>
                <c:pt idx="330">
                  <c:v>313.74599999999998</c:v>
                </c:pt>
                <c:pt idx="331">
                  <c:v>314.35599999999999</c:v>
                </c:pt>
                <c:pt idx="332">
                  <c:v>315.577</c:v>
                </c:pt>
                <c:pt idx="333">
                  <c:v>316.18700000000001</c:v>
                </c:pt>
                <c:pt idx="334">
                  <c:v>317.40800000000002</c:v>
                </c:pt>
                <c:pt idx="335">
                  <c:v>318.01900000000001</c:v>
                </c:pt>
                <c:pt idx="336">
                  <c:v>319.23899999999998</c:v>
                </c:pt>
                <c:pt idx="337">
                  <c:v>319.85000000000002</c:v>
                </c:pt>
                <c:pt idx="338">
                  <c:v>321.07100000000003</c:v>
                </c:pt>
                <c:pt idx="339">
                  <c:v>321.68099999999998</c:v>
                </c:pt>
                <c:pt idx="340">
                  <c:v>322.90199999999999</c:v>
                </c:pt>
                <c:pt idx="341">
                  <c:v>323.512</c:v>
                </c:pt>
                <c:pt idx="342">
                  <c:v>325.34300000000002</c:v>
                </c:pt>
                <c:pt idx="343">
                  <c:v>325.95400000000001</c:v>
                </c:pt>
                <c:pt idx="344">
                  <c:v>327.17500000000001</c:v>
                </c:pt>
                <c:pt idx="345">
                  <c:v>327.78500000000003</c:v>
                </c:pt>
                <c:pt idx="346">
                  <c:v>329.00599999999997</c:v>
                </c:pt>
                <c:pt idx="347">
                  <c:v>329.61599999999999</c:v>
                </c:pt>
                <c:pt idx="348">
                  <c:v>330.83699999999999</c:v>
                </c:pt>
                <c:pt idx="349">
                  <c:v>331.447</c:v>
                </c:pt>
                <c:pt idx="350">
                  <c:v>332.66800000000001</c:v>
                </c:pt>
                <c:pt idx="351">
                  <c:v>333.279</c:v>
                </c:pt>
                <c:pt idx="352">
                  <c:v>334.49900000000002</c:v>
                </c:pt>
                <c:pt idx="353">
                  <c:v>335.11</c:v>
                </c:pt>
                <c:pt idx="354">
                  <c:v>336.33100000000002</c:v>
                </c:pt>
                <c:pt idx="355">
                  <c:v>336.94099999999997</c:v>
                </c:pt>
                <c:pt idx="356">
                  <c:v>338.16199999999998</c:v>
                </c:pt>
                <c:pt idx="357">
                  <c:v>338.77199999999999</c:v>
                </c:pt>
                <c:pt idx="358">
                  <c:v>339.99299999999999</c:v>
                </c:pt>
                <c:pt idx="359">
                  <c:v>340.60300000000001</c:v>
                </c:pt>
                <c:pt idx="360">
                  <c:v>341.82400000000001</c:v>
                </c:pt>
                <c:pt idx="361">
                  <c:v>342.435</c:v>
                </c:pt>
                <c:pt idx="362">
                  <c:v>343.65499999999997</c:v>
                </c:pt>
                <c:pt idx="363">
                  <c:v>344.26600000000002</c:v>
                </c:pt>
                <c:pt idx="364">
                  <c:v>344.87599999999998</c:v>
                </c:pt>
                <c:pt idx="365">
                  <c:v>346.09699999999998</c:v>
                </c:pt>
                <c:pt idx="366">
                  <c:v>346.70699999999999</c:v>
                </c:pt>
                <c:pt idx="367">
                  <c:v>347.928</c:v>
                </c:pt>
                <c:pt idx="368">
                  <c:v>348.53899999999999</c:v>
                </c:pt>
                <c:pt idx="369">
                  <c:v>350.37</c:v>
                </c:pt>
                <c:pt idx="370">
                  <c:v>351.59100000000001</c:v>
                </c:pt>
                <c:pt idx="371">
                  <c:v>352.20100000000002</c:v>
                </c:pt>
                <c:pt idx="372">
                  <c:v>353.42200000000003</c:v>
                </c:pt>
                <c:pt idx="373">
                  <c:v>354.03199999999998</c:v>
                </c:pt>
                <c:pt idx="374">
                  <c:v>355.25299999999999</c:v>
                </c:pt>
                <c:pt idx="375">
                  <c:v>355.863</c:v>
                </c:pt>
                <c:pt idx="376">
                  <c:v>357.084</c:v>
                </c:pt>
                <c:pt idx="377">
                  <c:v>357.69499999999999</c:v>
                </c:pt>
                <c:pt idx="378">
                  <c:v>358.91500000000002</c:v>
                </c:pt>
                <c:pt idx="379">
                  <c:v>359.52600000000001</c:v>
                </c:pt>
                <c:pt idx="380">
                  <c:v>360.74700000000001</c:v>
                </c:pt>
                <c:pt idx="381">
                  <c:v>361.35700000000003</c:v>
                </c:pt>
                <c:pt idx="382">
                  <c:v>361.96699999999998</c:v>
                </c:pt>
                <c:pt idx="383">
                  <c:v>363.18799999999999</c:v>
                </c:pt>
                <c:pt idx="384">
                  <c:v>363.79899999999998</c:v>
                </c:pt>
                <c:pt idx="385">
                  <c:v>365.01900000000001</c:v>
                </c:pt>
                <c:pt idx="386">
                  <c:v>365.63</c:v>
                </c:pt>
                <c:pt idx="387">
                  <c:v>366.851</c:v>
                </c:pt>
                <c:pt idx="388">
                  <c:v>367.46100000000001</c:v>
                </c:pt>
                <c:pt idx="389">
                  <c:v>368.68200000000002</c:v>
                </c:pt>
                <c:pt idx="390">
                  <c:v>369.29199999999997</c:v>
                </c:pt>
                <c:pt idx="391">
                  <c:v>370.51299999999998</c:v>
                </c:pt>
                <c:pt idx="392">
                  <c:v>371.12299999999999</c:v>
                </c:pt>
                <c:pt idx="393">
                  <c:v>372.34399999999999</c:v>
                </c:pt>
                <c:pt idx="394">
                  <c:v>372.95499999999998</c:v>
                </c:pt>
                <c:pt idx="395">
                  <c:v>374.17500000000001</c:v>
                </c:pt>
                <c:pt idx="396">
                  <c:v>374.786</c:v>
                </c:pt>
                <c:pt idx="397">
                  <c:v>376.00700000000001</c:v>
                </c:pt>
                <c:pt idx="398">
                  <c:v>376.61700000000002</c:v>
                </c:pt>
                <c:pt idx="399">
                  <c:v>377.83800000000002</c:v>
                </c:pt>
                <c:pt idx="400">
                  <c:v>378.44799999999998</c:v>
                </c:pt>
                <c:pt idx="401">
                  <c:v>379.66899999999998</c:v>
                </c:pt>
                <c:pt idx="402">
                  <c:v>380.279</c:v>
                </c:pt>
                <c:pt idx="403">
                  <c:v>380.89</c:v>
                </c:pt>
                <c:pt idx="404">
                  <c:v>382.11099999999999</c:v>
                </c:pt>
                <c:pt idx="405">
                  <c:v>382.721</c:v>
                </c:pt>
                <c:pt idx="406">
                  <c:v>383.94200000000001</c:v>
                </c:pt>
                <c:pt idx="407">
                  <c:v>384.55200000000002</c:v>
                </c:pt>
                <c:pt idx="408">
                  <c:v>385.77300000000002</c:v>
                </c:pt>
                <c:pt idx="409">
                  <c:v>386.38299999999998</c:v>
                </c:pt>
                <c:pt idx="410">
                  <c:v>387.60399999999998</c:v>
                </c:pt>
                <c:pt idx="411">
                  <c:v>388.21499999999997</c:v>
                </c:pt>
                <c:pt idx="412">
                  <c:v>389.435</c:v>
                </c:pt>
                <c:pt idx="413">
                  <c:v>390.04599999999999</c:v>
                </c:pt>
                <c:pt idx="414">
                  <c:v>391.267</c:v>
                </c:pt>
                <c:pt idx="415">
                  <c:v>391.87700000000001</c:v>
                </c:pt>
                <c:pt idx="416">
                  <c:v>393.09800000000001</c:v>
                </c:pt>
                <c:pt idx="417">
                  <c:v>393.70800000000003</c:v>
                </c:pt>
                <c:pt idx="418">
                  <c:v>394.92899999999997</c:v>
                </c:pt>
                <c:pt idx="419">
                  <c:v>395.53899999999999</c:v>
                </c:pt>
                <c:pt idx="420">
                  <c:v>396.76</c:v>
                </c:pt>
                <c:pt idx="421">
                  <c:v>397.37099999999998</c:v>
                </c:pt>
                <c:pt idx="422">
                  <c:v>397.98099999999999</c:v>
                </c:pt>
                <c:pt idx="423">
                  <c:v>399.202</c:v>
                </c:pt>
                <c:pt idx="424">
                  <c:v>399.81200000000001</c:v>
                </c:pt>
                <c:pt idx="425">
                  <c:v>401.03300000000002</c:v>
                </c:pt>
                <c:pt idx="426">
                  <c:v>401.64299999999997</c:v>
                </c:pt>
                <c:pt idx="427">
                  <c:v>402.86399999999998</c:v>
                </c:pt>
                <c:pt idx="428">
                  <c:v>403.47500000000002</c:v>
                </c:pt>
                <c:pt idx="429">
                  <c:v>404.69499999999999</c:v>
                </c:pt>
                <c:pt idx="430">
                  <c:v>405.30599999999998</c:v>
                </c:pt>
                <c:pt idx="431">
                  <c:v>406.52699999999999</c:v>
                </c:pt>
                <c:pt idx="432">
                  <c:v>407.137</c:v>
                </c:pt>
                <c:pt idx="433">
                  <c:v>408.358</c:v>
                </c:pt>
                <c:pt idx="434">
                  <c:v>408.96800000000002</c:v>
                </c:pt>
                <c:pt idx="435">
                  <c:v>410.18900000000002</c:v>
                </c:pt>
                <c:pt idx="436">
                  <c:v>410.79899999999998</c:v>
                </c:pt>
                <c:pt idx="437">
                  <c:v>412.02</c:v>
                </c:pt>
                <c:pt idx="438">
                  <c:v>412.63099999999997</c:v>
                </c:pt>
                <c:pt idx="439">
                  <c:v>413.851</c:v>
                </c:pt>
                <c:pt idx="440">
                  <c:v>414.46199999999999</c:v>
                </c:pt>
                <c:pt idx="441">
                  <c:v>415.68299999999999</c:v>
                </c:pt>
                <c:pt idx="442">
                  <c:v>416.29300000000001</c:v>
                </c:pt>
                <c:pt idx="443">
                  <c:v>417.51400000000001</c:v>
                </c:pt>
                <c:pt idx="444">
                  <c:v>418.12400000000002</c:v>
                </c:pt>
                <c:pt idx="445">
                  <c:v>418.73500000000001</c:v>
                </c:pt>
                <c:pt idx="446">
                  <c:v>419.95499999999998</c:v>
                </c:pt>
                <c:pt idx="447">
                  <c:v>420.56599999999997</c:v>
                </c:pt>
                <c:pt idx="448">
                  <c:v>421.78699999999998</c:v>
                </c:pt>
                <c:pt idx="449">
                  <c:v>422.39699999999999</c:v>
                </c:pt>
                <c:pt idx="450">
                  <c:v>423.61799999999999</c:v>
                </c:pt>
                <c:pt idx="451">
                  <c:v>424.22800000000001</c:v>
                </c:pt>
                <c:pt idx="452">
                  <c:v>425.44900000000001</c:v>
                </c:pt>
                <c:pt idx="453">
                  <c:v>426.05900000000003</c:v>
                </c:pt>
                <c:pt idx="454">
                  <c:v>427.89100000000002</c:v>
                </c:pt>
                <c:pt idx="455">
                  <c:v>429.11099999999999</c:v>
                </c:pt>
                <c:pt idx="456">
                  <c:v>429.72199999999998</c:v>
                </c:pt>
                <c:pt idx="457">
                  <c:v>430.94299999999998</c:v>
                </c:pt>
                <c:pt idx="458">
                  <c:v>431.553</c:v>
                </c:pt>
                <c:pt idx="459">
                  <c:v>432.774</c:v>
                </c:pt>
                <c:pt idx="460">
                  <c:v>433.38400000000001</c:v>
                </c:pt>
                <c:pt idx="461">
                  <c:v>433.995</c:v>
                </c:pt>
                <c:pt idx="462">
                  <c:v>435.21499999999997</c:v>
                </c:pt>
                <c:pt idx="463">
                  <c:v>435.82600000000002</c:v>
                </c:pt>
                <c:pt idx="464">
                  <c:v>437.04700000000003</c:v>
                </c:pt>
                <c:pt idx="465">
                  <c:v>437.65699999999998</c:v>
                </c:pt>
                <c:pt idx="466">
                  <c:v>438.87799999999999</c:v>
                </c:pt>
                <c:pt idx="467">
                  <c:v>439.488</c:v>
                </c:pt>
                <c:pt idx="468">
                  <c:v>440.709</c:v>
                </c:pt>
                <c:pt idx="469">
                  <c:v>441.31900000000002</c:v>
                </c:pt>
                <c:pt idx="470">
                  <c:v>442.54</c:v>
                </c:pt>
                <c:pt idx="471">
                  <c:v>443.15100000000001</c:v>
                </c:pt>
                <c:pt idx="472">
                  <c:v>444.37099999999998</c:v>
                </c:pt>
                <c:pt idx="473">
                  <c:v>444.98200000000003</c:v>
                </c:pt>
                <c:pt idx="474">
                  <c:v>446.20299999999997</c:v>
                </c:pt>
                <c:pt idx="475">
                  <c:v>446.81299999999999</c:v>
                </c:pt>
                <c:pt idx="476">
                  <c:v>448.03399999999999</c:v>
                </c:pt>
                <c:pt idx="477">
                  <c:v>448.64400000000001</c:v>
                </c:pt>
                <c:pt idx="478">
                  <c:v>450.47500000000002</c:v>
                </c:pt>
                <c:pt idx="479">
                  <c:v>451.69600000000003</c:v>
                </c:pt>
                <c:pt idx="480">
                  <c:v>452.30700000000002</c:v>
                </c:pt>
                <c:pt idx="481">
                  <c:v>452.91699999999997</c:v>
                </c:pt>
                <c:pt idx="482">
                  <c:v>454.13799999999998</c:v>
                </c:pt>
                <c:pt idx="483">
                  <c:v>454.74799999999999</c:v>
                </c:pt>
                <c:pt idx="484">
                  <c:v>455.96899999999999</c:v>
                </c:pt>
                <c:pt idx="485">
                  <c:v>456.57900000000001</c:v>
                </c:pt>
                <c:pt idx="486">
                  <c:v>457.8</c:v>
                </c:pt>
                <c:pt idx="487">
                  <c:v>458.411</c:v>
                </c:pt>
                <c:pt idx="488">
                  <c:v>459.63099999999997</c:v>
                </c:pt>
                <c:pt idx="489">
                  <c:v>460.24200000000002</c:v>
                </c:pt>
                <c:pt idx="490">
                  <c:v>461.46300000000002</c:v>
                </c:pt>
                <c:pt idx="491">
                  <c:v>462.07299999999998</c:v>
                </c:pt>
                <c:pt idx="492">
                  <c:v>463.29399999999998</c:v>
                </c:pt>
                <c:pt idx="493">
                  <c:v>463.904</c:v>
                </c:pt>
                <c:pt idx="494">
                  <c:v>465.125</c:v>
                </c:pt>
                <c:pt idx="495">
                  <c:v>465.73599999999999</c:v>
                </c:pt>
                <c:pt idx="496">
                  <c:v>466.95600000000002</c:v>
                </c:pt>
                <c:pt idx="497">
                  <c:v>467.56700000000001</c:v>
                </c:pt>
                <c:pt idx="498">
                  <c:v>468.78800000000001</c:v>
                </c:pt>
                <c:pt idx="499">
                  <c:v>469.39800000000002</c:v>
                </c:pt>
                <c:pt idx="500">
                  <c:v>470.00799999999998</c:v>
                </c:pt>
                <c:pt idx="501">
                  <c:v>471.22899999999998</c:v>
                </c:pt>
                <c:pt idx="502">
                  <c:v>471.84</c:v>
                </c:pt>
                <c:pt idx="503">
                  <c:v>473.06</c:v>
                </c:pt>
                <c:pt idx="504">
                  <c:v>473.67099999999999</c:v>
                </c:pt>
                <c:pt idx="505">
                  <c:v>474.892</c:v>
                </c:pt>
                <c:pt idx="506">
                  <c:v>475.50200000000001</c:v>
                </c:pt>
                <c:pt idx="507">
                  <c:v>476.72300000000001</c:v>
                </c:pt>
                <c:pt idx="508">
                  <c:v>477.33300000000003</c:v>
                </c:pt>
                <c:pt idx="509">
                  <c:v>478.55399999999997</c:v>
                </c:pt>
                <c:pt idx="510">
                  <c:v>479.16399999999999</c:v>
                </c:pt>
                <c:pt idx="511">
                  <c:v>480.38499999999999</c:v>
                </c:pt>
                <c:pt idx="512">
                  <c:v>480.99599999999998</c:v>
                </c:pt>
                <c:pt idx="513">
                  <c:v>482.827</c:v>
                </c:pt>
                <c:pt idx="514">
                  <c:v>484.048</c:v>
                </c:pt>
                <c:pt idx="515">
                  <c:v>484.65800000000002</c:v>
                </c:pt>
                <c:pt idx="516">
                  <c:v>485.87900000000002</c:v>
                </c:pt>
                <c:pt idx="517">
                  <c:v>486.48899999999998</c:v>
                </c:pt>
                <c:pt idx="518">
                  <c:v>487.71</c:v>
                </c:pt>
                <c:pt idx="519">
                  <c:v>488.32</c:v>
                </c:pt>
                <c:pt idx="520">
                  <c:v>488.93099999999998</c:v>
                </c:pt>
                <c:pt idx="521">
                  <c:v>490.15199999999999</c:v>
                </c:pt>
                <c:pt idx="522">
                  <c:v>490.762</c:v>
                </c:pt>
                <c:pt idx="523">
                  <c:v>491.983</c:v>
                </c:pt>
                <c:pt idx="524">
                  <c:v>492.59300000000002</c:v>
                </c:pt>
                <c:pt idx="525">
                  <c:v>493.81400000000002</c:v>
                </c:pt>
                <c:pt idx="526">
                  <c:v>494.42399999999998</c:v>
                </c:pt>
                <c:pt idx="527">
                  <c:v>495.64499999999998</c:v>
                </c:pt>
                <c:pt idx="528">
                  <c:v>496.25599999999997</c:v>
                </c:pt>
                <c:pt idx="529">
                  <c:v>497.476</c:v>
                </c:pt>
                <c:pt idx="530">
                  <c:v>498.08699999999999</c:v>
                </c:pt>
                <c:pt idx="531">
                  <c:v>499.30799999999999</c:v>
                </c:pt>
                <c:pt idx="532">
                  <c:v>499.91800000000001</c:v>
                </c:pt>
                <c:pt idx="533">
                  <c:v>501.13900000000001</c:v>
                </c:pt>
                <c:pt idx="534">
                  <c:v>501.74900000000002</c:v>
                </c:pt>
                <c:pt idx="535">
                  <c:v>502.97</c:v>
                </c:pt>
                <c:pt idx="536">
                  <c:v>503.58</c:v>
                </c:pt>
                <c:pt idx="537">
                  <c:v>504.80099999999999</c:v>
                </c:pt>
                <c:pt idx="538">
                  <c:v>505.41199999999998</c:v>
                </c:pt>
                <c:pt idx="539">
                  <c:v>506.02199999999999</c:v>
                </c:pt>
                <c:pt idx="540">
                  <c:v>507.24299999999999</c:v>
                </c:pt>
                <c:pt idx="541">
                  <c:v>507.85300000000001</c:v>
                </c:pt>
                <c:pt idx="542">
                  <c:v>509.07400000000001</c:v>
                </c:pt>
                <c:pt idx="543">
                  <c:v>509.68400000000003</c:v>
                </c:pt>
                <c:pt idx="544">
                  <c:v>510.90499999999997</c:v>
                </c:pt>
                <c:pt idx="545">
                  <c:v>511.51600000000002</c:v>
                </c:pt>
                <c:pt idx="546">
                  <c:v>512.73599999999999</c:v>
                </c:pt>
                <c:pt idx="547">
                  <c:v>513.34699999999998</c:v>
                </c:pt>
                <c:pt idx="548">
                  <c:v>514.56799999999998</c:v>
                </c:pt>
                <c:pt idx="549">
                  <c:v>515.178</c:v>
                </c:pt>
                <c:pt idx="550">
                  <c:v>516.399</c:v>
                </c:pt>
                <c:pt idx="551">
                  <c:v>517.00900000000001</c:v>
                </c:pt>
                <c:pt idx="552">
                  <c:v>518.23</c:v>
                </c:pt>
                <c:pt idx="553">
                  <c:v>518.84</c:v>
                </c:pt>
                <c:pt idx="554">
                  <c:v>520.06100000000004</c:v>
                </c:pt>
                <c:pt idx="555">
                  <c:v>520.67200000000003</c:v>
                </c:pt>
                <c:pt idx="556">
                  <c:v>521.89200000000005</c:v>
                </c:pt>
                <c:pt idx="557">
                  <c:v>522.50300000000004</c:v>
                </c:pt>
                <c:pt idx="558">
                  <c:v>523.72400000000005</c:v>
                </c:pt>
                <c:pt idx="559">
                  <c:v>524.33399999999995</c:v>
                </c:pt>
                <c:pt idx="560">
                  <c:v>524.94399999999996</c:v>
                </c:pt>
                <c:pt idx="561">
                  <c:v>526.16499999999996</c:v>
                </c:pt>
                <c:pt idx="562">
                  <c:v>526.77599999999995</c:v>
                </c:pt>
                <c:pt idx="563">
                  <c:v>527.99599999999998</c:v>
                </c:pt>
                <c:pt idx="564">
                  <c:v>528.60699999999997</c:v>
                </c:pt>
                <c:pt idx="565">
                  <c:v>529.82799999999997</c:v>
                </c:pt>
                <c:pt idx="566">
                  <c:v>530.43799999999999</c:v>
                </c:pt>
                <c:pt idx="567">
                  <c:v>531.65899999999999</c:v>
                </c:pt>
                <c:pt idx="568">
                  <c:v>532.26900000000001</c:v>
                </c:pt>
                <c:pt idx="569">
                  <c:v>533.49</c:v>
                </c:pt>
                <c:pt idx="570">
                  <c:v>534.1</c:v>
                </c:pt>
                <c:pt idx="571">
                  <c:v>535.32100000000003</c:v>
                </c:pt>
                <c:pt idx="572">
                  <c:v>535.93200000000002</c:v>
                </c:pt>
                <c:pt idx="573">
                  <c:v>537.15200000000004</c:v>
                </c:pt>
                <c:pt idx="574">
                  <c:v>537.76300000000003</c:v>
                </c:pt>
                <c:pt idx="575">
                  <c:v>538.98400000000004</c:v>
                </c:pt>
                <c:pt idx="576">
                  <c:v>539.59400000000005</c:v>
                </c:pt>
                <c:pt idx="577">
                  <c:v>540.81500000000005</c:v>
                </c:pt>
                <c:pt idx="578">
                  <c:v>541.42499999999995</c:v>
                </c:pt>
                <c:pt idx="579">
                  <c:v>542.03599999999994</c:v>
                </c:pt>
                <c:pt idx="580">
                  <c:v>543.25599999999997</c:v>
                </c:pt>
                <c:pt idx="581">
                  <c:v>543.86699999999996</c:v>
                </c:pt>
                <c:pt idx="582">
                  <c:v>545.08799999999997</c:v>
                </c:pt>
                <c:pt idx="583">
                  <c:v>545.69799999999998</c:v>
                </c:pt>
                <c:pt idx="584">
                  <c:v>546.91899999999998</c:v>
                </c:pt>
                <c:pt idx="585">
                  <c:v>547.529</c:v>
                </c:pt>
                <c:pt idx="586">
                  <c:v>548.75</c:v>
                </c:pt>
                <c:pt idx="587">
                  <c:v>550.58100000000002</c:v>
                </c:pt>
                <c:pt idx="588">
                  <c:v>551.19200000000001</c:v>
                </c:pt>
                <c:pt idx="589">
                  <c:v>552.41200000000003</c:v>
                </c:pt>
                <c:pt idx="590">
                  <c:v>553.02300000000002</c:v>
                </c:pt>
                <c:pt idx="591">
                  <c:v>554.24400000000003</c:v>
                </c:pt>
                <c:pt idx="592">
                  <c:v>554.85400000000004</c:v>
                </c:pt>
                <c:pt idx="593">
                  <c:v>556.07500000000005</c:v>
                </c:pt>
                <c:pt idx="594">
                  <c:v>556.68499999999995</c:v>
                </c:pt>
                <c:pt idx="595">
                  <c:v>557.90599999999995</c:v>
                </c:pt>
                <c:pt idx="596">
                  <c:v>558.51599999999996</c:v>
                </c:pt>
                <c:pt idx="597">
                  <c:v>559.73699999999997</c:v>
                </c:pt>
                <c:pt idx="598">
                  <c:v>560.34799999999996</c:v>
                </c:pt>
                <c:pt idx="599">
                  <c:v>560.95799999999997</c:v>
                </c:pt>
                <c:pt idx="600">
                  <c:v>562.17899999999997</c:v>
                </c:pt>
                <c:pt idx="601">
                  <c:v>562.78899999999999</c:v>
                </c:pt>
                <c:pt idx="602">
                  <c:v>564.01</c:v>
                </c:pt>
                <c:pt idx="603">
                  <c:v>564.62</c:v>
                </c:pt>
                <c:pt idx="604">
                  <c:v>565.84100000000001</c:v>
                </c:pt>
                <c:pt idx="605">
                  <c:v>566.452</c:v>
                </c:pt>
                <c:pt idx="606">
                  <c:v>567.67200000000003</c:v>
                </c:pt>
                <c:pt idx="607">
                  <c:v>568.28300000000002</c:v>
                </c:pt>
                <c:pt idx="608">
                  <c:v>569.50400000000002</c:v>
                </c:pt>
                <c:pt idx="609">
                  <c:v>570.11400000000003</c:v>
                </c:pt>
                <c:pt idx="610">
                  <c:v>571.33500000000004</c:v>
                </c:pt>
                <c:pt idx="611">
                  <c:v>571.94500000000005</c:v>
                </c:pt>
                <c:pt idx="612">
                  <c:v>573.16600000000005</c:v>
                </c:pt>
                <c:pt idx="613">
                  <c:v>573.77599999999995</c:v>
                </c:pt>
                <c:pt idx="614">
                  <c:v>574.99699999999996</c:v>
                </c:pt>
                <c:pt idx="615">
                  <c:v>575.60799999999995</c:v>
                </c:pt>
                <c:pt idx="616">
                  <c:v>576.82799999999997</c:v>
                </c:pt>
                <c:pt idx="617">
                  <c:v>577.43899999999996</c:v>
                </c:pt>
                <c:pt idx="618">
                  <c:v>578.04899999999998</c:v>
                </c:pt>
                <c:pt idx="619">
                  <c:v>579.27</c:v>
                </c:pt>
                <c:pt idx="620">
                  <c:v>579.88</c:v>
                </c:pt>
                <c:pt idx="621">
                  <c:v>581.101</c:v>
                </c:pt>
                <c:pt idx="622">
                  <c:v>581.71199999999999</c:v>
                </c:pt>
                <c:pt idx="623">
                  <c:v>582.93200000000002</c:v>
                </c:pt>
                <c:pt idx="624">
                  <c:v>583.54300000000001</c:v>
                </c:pt>
                <c:pt idx="625">
                  <c:v>584.76400000000001</c:v>
                </c:pt>
                <c:pt idx="626">
                  <c:v>585.37400000000002</c:v>
                </c:pt>
                <c:pt idx="627">
                  <c:v>586.59500000000003</c:v>
                </c:pt>
                <c:pt idx="628">
                  <c:v>587.20500000000004</c:v>
                </c:pt>
                <c:pt idx="629">
                  <c:v>588.42600000000004</c:v>
                </c:pt>
                <c:pt idx="630">
                  <c:v>589.03599999999994</c:v>
                </c:pt>
                <c:pt idx="631">
                  <c:v>590.25699999999995</c:v>
                </c:pt>
                <c:pt idx="632">
                  <c:v>590.86800000000005</c:v>
                </c:pt>
                <c:pt idx="633">
                  <c:v>592.08799999999997</c:v>
                </c:pt>
                <c:pt idx="634">
                  <c:v>592.69899999999996</c:v>
                </c:pt>
                <c:pt idx="635">
                  <c:v>593.91999999999996</c:v>
                </c:pt>
                <c:pt idx="636">
                  <c:v>594.53</c:v>
                </c:pt>
                <c:pt idx="637">
                  <c:v>595.75099999999998</c:v>
                </c:pt>
                <c:pt idx="638">
                  <c:v>596.36099999999999</c:v>
                </c:pt>
                <c:pt idx="639">
                  <c:v>596.97199999999998</c:v>
                </c:pt>
                <c:pt idx="640">
                  <c:v>598.19200000000001</c:v>
                </c:pt>
                <c:pt idx="641">
                  <c:v>598.803</c:v>
                </c:pt>
                <c:pt idx="642">
                  <c:v>600.024</c:v>
                </c:pt>
                <c:pt idx="643">
                  <c:v>600.63400000000001</c:v>
                </c:pt>
                <c:pt idx="644">
                  <c:v>601.85500000000002</c:v>
                </c:pt>
                <c:pt idx="645">
                  <c:v>602.46500000000003</c:v>
                </c:pt>
                <c:pt idx="646">
                  <c:v>603.68600000000004</c:v>
                </c:pt>
                <c:pt idx="647">
                  <c:v>604.29600000000005</c:v>
                </c:pt>
                <c:pt idx="648">
                  <c:v>605.51700000000005</c:v>
                </c:pt>
                <c:pt idx="649">
                  <c:v>606.12800000000004</c:v>
                </c:pt>
                <c:pt idx="650">
                  <c:v>607.34799999999996</c:v>
                </c:pt>
                <c:pt idx="651">
                  <c:v>607.95899999999995</c:v>
                </c:pt>
                <c:pt idx="652">
                  <c:v>609.17999999999995</c:v>
                </c:pt>
                <c:pt idx="653">
                  <c:v>609.79</c:v>
                </c:pt>
                <c:pt idx="654">
                  <c:v>611.01099999999997</c:v>
                </c:pt>
                <c:pt idx="655">
                  <c:v>611.62099999999998</c:v>
                </c:pt>
                <c:pt idx="656">
                  <c:v>612.84199999999998</c:v>
                </c:pt>
                <c:pt idx="657">
                  <c:v>613.452</c:v>
                </c:pt>
                <c:pt idx="658">
                  <c:v>614.06299999999999</c:v>
                </c:pt>
                <c:pt idx="659">
                  <c:v>615.28399999999999</c:v>
                </c:pt>
                <c:pt idx="660">
                  <c:v>615.89400000000001</c:v>
                </c:pt>
                <c:pt idx="661">
                  <c:v>617.11500000000001</c:v>
                </c:pt>
                <c:pt idx="662">
                  <c:v>617.72500000000002</c:v>
                </c:pt>
                <c:pt idx="663">
                  <c:v>618.94600000000003</c:v>
                </c:pt>
                <c:pt idx="664">
                  <c:v>619.55600000000004</c:v>
                </c:pt>
                <c:pt idx="665">
                  <c:v>620.77700000000004</c:v>
                </c:pt>
                <c:pt idx="666">
                  <c:v>621.38800000000003</c:v>
                </c:pt>
                <c:pt idx="667">
                  <c:v>622.60799999999995</c:v>
                </c:pt>
                <c:pt idx="668">
                  <c:v>623.21900000000005</c:v>
                </c:pt>
                <c:pt idx="669">
                  <c:v>624.44000000000005</c:v>
                </c:pt>
                <c:pt idx="670">
                  <c:v>625.04999999999995</c:v>
                </c:pt>
                <c:pt idx="671">
                  <c:v>626.27099999999996</c:v>
                </c:pt>
                <c:pt idx="672">
                  <c:v>626.88099999999997</c:v>
                </c:pt>
                <c:pt idx="673">
                  <c:v>628.10199999999998</c:v>
                </c:pt>
                <c:pt idx="674">
                  <c:v>628.71199999999999</c:v>
                </c:pt>
                <c:pt idx="675">
                  <c:v>629.93299999999999</c:v>
                </c:pt>
                <c:pt idx="676">
                  <c:v>630.54399999999998</c:v>
                </c:pt>
                <c:pt idx="677">
                  <c:v>631.76400000000001</c:v>
                </c:pt>
                <c:pt idx="678">
                  <c:v>632.375</c:v>
                </c:pt>
                <c:pt idx="679">
                  <c:v>632.98500000000001</c:v>
                </c:pt>
                <c:pt idx="680">
                  <c:v>634.20600000000002</c:v>
                </c:pt>
                <c:pt idx="681">
                  <c:v>634.81600000000003</c:v>
                </c:pt>
                <c:pt idx="682">
                  <c:v>636.03700000000003</c:v>
                </c:pt>
                <c:pt idx="683">
                  <c:v>636.64800000000002</c:v>
                </c:pt>
                <c:pt idx="684">
                  <c:v>637.86800000000005</c:v>
                </c:pt>
                <c:pt idx="685">
                  <c:v>638.47900000000004</c:v>
                </c:pt>
                <c:pt idx="686">
                  <c:v>639.70000000000005</c:v>
                </c:pt>
                <c:pt idx="687">
                  <c:v>641.53099999999995</c:v>
                </c:pt>
                <c:pt idx="688">
                  <c:v>642.14099999999996</c:v>
                </c:pt>
                <c:pt idx="689">
                  <c:v>643.36199999999997</c:v>
                </c:pt>
                <c:pt idx="690">
                  <c:v>643.97199999999998</c:v>
                </c:pt>
                <c:pt idx="691">
                  <c:v>645.19299999999998</c:v>
                </c:pt>
                <c:pt idx="692">
                  <c:v>645.80399999999997</c:v>
                </c:pt>
                <c:pt idx="693">
                  <c:v>647.024</c:v>
                </c:pt>
                <c:pt idx="694">
                  <c:v>647.63499999999999</c:v>
                </c:pt>
                <c:pt idx="695">
                  <c:v>648.85599999999999</c:v>
                </c:pt>
                <c:pt idx="696">
                  <c:v>649.46600000000001</c:v>
                </c:pt>
                <c:pt idx="697">
                  <c:v>650.07600000000002</c:v>
                </c:pt>
                <c:pt idx="698">
                  <c:v>651.29700000000003</c:v>
                </c:pt>
                <c:pt idx="699">
                  <c:v>651.90800000000002</c:v>
                </c:pt>
                <c:pt idx="700">
                  <c:v>653.12800000000004</c:v>
                </c:pt>
                <c:pt idx="701">
                  <c:v>653.73900000000003</c:v>
                </c:pt>
                <c:pt idx="702">
                  <c:v>654.96</c:v>
                </c:pt>
                <c:pt idx="703">
                  <c:v>655.57</c:v>
                </c:pt>
                <c:pt idx="704">
                  <c:v>656.79100000000005</c:v>
                </c:pt>
                <c:pt idx="705">
                  <c:v>657.40099999999995</c:v>
                </c:pt>
                <c:pt idx="706">
                  <c:v>658.62199999999996</c:v>
                </c:pt>
                <c:pt idx="707">
                  <c:v>659.23199999999997</c:v>
                </c:pt>
                <c:pt idx="708">
                  <c:v>660.45299999999997</c:v>
                </c:pt>
                <c:pt idx="709">
                  <c:v>661.06399999999996</c:v>
                </c:pt>
                <c:pt idx="710">
                  <c:v>662.28399999999999</c:v>
                </c:pt>
                <c:pt idx="711">
                  <c:v>662.89499999999998</c:v>
                </c:pt>
                <c:pt idx="712">
                  <c:v>664.11599999999999</c:v>
                </c:pt>
                <c:pt idx="713">
                  <c:v>664.726</c:v>
                </c:pt>
                <c:pt idx="714">
                  <c:v>665.947</c:v>
                </c:pt>
                <c:pt idx="715">
                  <c:v>666.55700000000002</c:v>
                </c:pt>
                <c:pt idx="716">
                  <c:v>667.77800000000002</c:v>
                </c:pt>
                <c:pt idx="717">
                  <c:v>668.38800000000003</c:v>
                </c:pt>
                <c:pt idx="718">
                  <c:v>668.99900000000002</c:v>
                </c:pt>
                <c:pt idx="719">
                  <c:v>670.22</c:v>
                </c:pt>
                <c:pt idx="720">
                  <c:v>670.83</c:v>
                </c:pt>
                <c:pt idx="721">
                  <c:v>672.05100000000004</c:v>
                </c:pt>
                <c:pt idx="722">
                  <c:v>672.66099999999994</c:v>
                </c:pt>
                <c:pt idx="723">
                  <c:v>674.49199999999996</c:v>
                </c:pt>
                <c:pt idx="724">
                  <c:v>675.71299999999997</c:v>
                </c:pt>
                <c:pt idx="725">
                  <c:v>676.32399999999996</c:v>
                </c:pt>
                <c:pt idx="726">
                  <c:v>677.54399999999998</c:v>
                </c:pt>
                <c:pt idx="727">
                  <c:v>678.15499999999997</c:v>
                </c:pt>
                <c:pt idx="728">
                  <c:v>679.37599999999998</c:v>
                </c:pt>
                <c:pt idx="729">
                  <c:v>679.98599999999999</c:v>
                </c:pt>
                <c:pt idx="730">
                  <c:v>681.20699999999999</c:v>
                </c:pt>
                <c:pt idx="731">
                  <c:v>681.81700000000001</c:v>
                </c:pt>
                <c:pt idx="732">
                  <c:v>683.03800000000001</c:v>
                </c:pt>
                <c:pt idx="733">
                  <c:v>683.64800000000002</c:v>
                </c:pt>
                <c:pt idx="734">
                  <c:v>684.86900000000003</c:v>
                </c:pt>
                <c:pt idx="735">
                  <c:v>685.48</c:v>
                </c:pt>
                <c:pt idx="736">
                  <c:v>686.09</c:v>
                </c:pt>
                <c:pt idx="737">
                  <c:v>687.31100000000004</c:v>
                </c:pt>
                <c:pt idx="738">
                  <c:v>687.92100000000005</c:v>
                </c:pt>
                <c:pt idx="739">
                  <c:v>689.14200000000005</c:v>
                </c:pt>
                <c:pt idx="740">
                  <c:v>689.75199999999995</c:v>
                </c:pt>
                <c:pt idx="741">
                  <c:v>690.97299999999996</c:v>
                </c:pt>
                <c:pt idx="742">
                  <c:v>691.58399999999995</c:v>
                </c:pt>
                <c:pt idx="743">
                  <c:v>692.80399999999997</c:v>
                </c:pt>
                <c:pt idx="744">
                  <c:v>693.41499999999996</c:v>
                </c:pt>
                <c:pt idx="745">
                  <c:v>694.63599999999997</c:v>
                </c:pt>
                <c:pt idx="746">
                  <c:v>695.24599999999998</c:v>
                </c:pt>
                <c:pt idx="747">
                  <c:v>696.46699999999998</c:v>
                </c:pt>
                <c:pt idx="748">
                  <c:v>697.077</c:v>
                </c:pt>
                <c:pt idx="749">
                  <c:v>698.298</c:v>
                </c:pt>
                <c:pt idx="750">
                  <c:v>698.90800000000002</c:v>
                </c:pt>
                <c:pt idx="751">
                  <c:v>700.12900000000002</c:v>
                </c:pt>
                <c:pt idx="752">
                  <c:v>700.74</c:v>
                </c:pt>
                <c:pt idx="753">
                  <c:v>701.96</c:v>
                </c:pt>
                <c:pt idx="754">
                  <c:v>702.57100000000003</c:v>
                </c:pt>
                <c:pt idx="755">
                  <c:v>703.79200000000003</c:v>
                </c:pt>
                <c:pt idx="756">
                  <c:v>704.40200000000004</c:v>
                </c:pt>
                <c:pt idx="757">
                  <c:v>705.01199999999994</c:v>
                </c:pt>
                <c:pt idx="758">
                  <c:v>706.23299999999995</c:v>
                </c:pt>
                <c:pt idx="759">
                  <c:v>706.84400000000005</c:v>
                </c:pt>
                <c:pt idx="760">
                  <c:v>708.06399999999996</c:v>
                </c:pt>
                <c:pt idx="761">
                  <c:v>708.67499999999995</c:v>
                </c:pt>
                <c:pt idx="762">
                  <c:v>709.89599999999996</c:v>
                </c:pt>
                <c:pt idx="763">
                  <c:v>710.50599999999997</c:v>
                </c:pt>
                <c:pt idx="764">
                  <c:v>711.72699999999998</c:v>
                </c:pt>
                <c:pt idx="765">
                  <c:v>712.33699999999999</c:v>
                </c:pt>
                <c:pt idx="766">
                  <c:v>713.55799999999999</c:v>
                </c:pt>
                <c:pt idx="767">
                  <c:v>714.16800000000001</c:v>
                </c:pt>
                <c:pt idx="768">
                  <c:v>715.38900000000001</c:v>
                </c:pt>
                <c:pt idx="769">
                  <c:v>716</c:v>
                </c:pt>
                <c:pt idx="770">
                  <c:v>717.22</c:v>
                </c:pt>
                <c:pt idx="771">
                  <c:v>717.83100000000002</c:v>
                </c:pt>
                <c:pt idx="772">
                  <c:v>719.05200000000002</c:v>
                </c:pt>
                <c:pt idx="773">
                  <c:v>719.66200000000003</c:v>
                </c:pt>
                <c:pt idx="774">
                  <c:v>720.88300000000004</c:v>
                </c:pt>
                <c:pt idx="775">
                  <c:v>721.49300000000005</c:v>
                </c:pt>
                <c:pt idx="776">
                  <c:v>722.10400000000004</c:v>
                </c:pt>
                <c:pt idx="777">
                  <c:v>723.32399999999996</c:v>
                </c:pt>
                <c:pt idx="778">
                  <c:v>723.93499999999995</c:v>
                </c:pt>
                <c:pt idx="779">
                  <c:v>725.15599999999995</c:v>
                </c:pt>
                <c:pt idx="780">
                  <c:v>725.76599999999996</c:v>
                </c:pt>
                <c:pt idx="781">
                  <c:v>726.98699999999997</c:v>
                </c:pt>
                <c:pt idx="782">
                  <c:v>727.59699999999998</c:v>
                </c:pt>
                <c:pt idx="783">
                  <c:v>728.81799999999998</c:v>
                </c:pt>
                <c:pt idx="784">
                  <c:v>729.428</c:v>
                </c:pt>
                <c:pt idx="785">
                  <c:v>730.649</c:v>
                </c:pt>
                <c:pt idx="786">
                  <c:v>731.26</c:v>
                </c:pt>
                <c:pt idx="787">
                  <c:v>732.48</c:v>
                </c:pt>
                <c:pt idx="788">
                  <c:v>733.09100000000001</c:v>
                </c:pt>
                <c:pt idx="789">
                  <c:v>734.31200000000001</c:v>
                </c:pt>
                <c:pt idx="790">
                  <c:v>734.92200000000003</c:v>
                </c:pt>
                <c:pt idx="791">
                  <c:v>736.14300000000003</c:v>
                </c:pt>
                <c:pt idx="792">
                  <c:v>736.75300000000004</c:v>
                </c:pt>
                <c:pt idx="793">
                  <c:v>737.97400000000005</c:v>
                </c:pt>
                <c:pt idx="794">
                  <c:v>738.58399999999995</c:v>
                </c:pt>
                <c:pt idx="795">
                  <c:v>739.80499999999995</c:v>
                </c:pt>
                <c:pt idx="796">
                  <c:v>740.41600000000005</c:v>
                </c:pt>
                <c:pt idx="797">
                  <c:v>741.02599999999995</c:v>
                </c:pt>
                <c:pt idx="798">
                  <c:v>742.24699999999996</c:v>
                </c:pt>
                <c:pt idx="799">
                  <c:v>742.85699999999997</c:v>
                </c:pt>
                <c:pt idx="800">
                  <c:v>744.07799999999997</c:v>
                </c:pt>
                <c:pt idx="801">
                  <c:v>744.68799999999999</c:v>
                </c:pt>
                <c:pt idx="802">
                  <c:v>745.90899999999999</c:v>
                </c:pt>
                <c:pt idx="803">
                  <c:v>746.52</c:v>
                </c:pt>
                <c:pt idx="804">
                  <c:v>747.74</c:v>
                </c:pt>
                <c:pt idx="805">
                  <c:v>748.351</c:v>
                </c:pt>
                <c:pt idx="806">
                  <c:v>749.572</c:v>
                </c:pt>
                <c:pt idx="807">
                  <c:v>750.18200000000002</c:v>
                </c:pt>
                <c:pt idx="808">
                  <c:v>751.40300000000002</c:v>
                </c:pt>
                <c:pt idx="809">
                  <c:v>752.01300000000003</c:v>
                </c:pt>
                <c:pt idx="810">
                  <c:v>753.23400000000004</c:v>
                </c:pt>
                <c:pt idx="811">
                  <c:v>753.84400000000005</c:v>
                </c:pt>
                <c:pt idx="812">
                  <c:v>755.06500000000005</c:v>
                </c:pt>
                <c:pt idx="813">
                  <c:v>755.67600000000004</c:v>
                </c:pt>
                <c:pt idx="814">
                  <c:v>756.89599999999996</c:v>
                </c:pt>
                <c:pt idx="815">
                  <c:v>757.50699999999995</c:v>
                </c:pt>
                <c:pt idx="816">
                  <c:v>758.11699999999996</c:v>
                </c:pt>
                <c:pt idx="817">
                  <c:v>759.33799999999997</c:v>
                </c:pt>
                <c:pt idx="818">
                  <c:v>759.94799999999998</c:v>
                </c:pt>
                <c:pt idx="819">
                  <c:v>761.16899999999998</c:v>
                </c:pt>
                <c:pt idx="820">
                  <c:v>761.78</c:v>
                </c:pt>
                <c:pt idx="821">
                  <c:v>763</c:v>
                </c:pt>
                <c:pt idx="822">
                  <c:v>763.61099999999999</c:v>
                </c:pt>
                <c:pt idx="823">
                  <c:v>764.83199999999999</c:v>
                </c:pt>
                <c:pt idx="824">
                  <c:v>765.44200000000001</c:v>
                </c:pt>
                <c:pt idx="825">
                  <c:v>766.66300000000001</c:v>
                </c:pt>
                <c:pt idx="826">
                  <c:v>767.27300000000002</c:v>
                </c:pt>
                <c:pt idx="827">
                  <c:v>768.49400000000003</c:v>
                </c:pt>
                <c:pt idx="828">
                  <c:v>769.10400000000004</c:v>
                </c:pt>
                <c:pt idx="829">
                  <c:v>770.32500000000005</c:v>
                </c:pt>
                <c:pt idx="830">
                  <c:v>770.93600000000004</c:v>
                </c:pt>
                <c:pt idx="831">
                  <c:v>772.15599999999995</c:v>
                </c:pt>
                <c:pt idx="832">
                  <c:v>772.76700000000005</c:v>
                </c:pt>
                <c:pt idx="833">
                  <c:v>773.98800000000006</c:v>
                </c:pt>
                <c:pt idx="834">
                  <c:v>774.59799999999996</c:v>
                </c:pt>
                <c:pt idx="835">
                  <c:v>775.81899999999996</c:v>
                </c:pt>
                <c:pt idx="836">
                  <c:v>776.42899999999997</c:v>
                </c:pt>
                <c:pt idx="837">
                  <c:v>777.04</c:v>
                </c:pt>
                <c:pt idx="838">
                  <c:v>778.26099999999997</c:v>
                </c:pt>
                <c:pt idx="839">
                  <c:v>778.87099999999998</c:v>
                </c:pt>
                <c:pt idx="840">
                  <c:v>780.09199999999998</c:v>
                </c:pt>
                <c:pt idx="841">
                  <c:v>780.702</c:v>
                </c:pt>
                <c:pt idx="842">
                  <c:v>781.923</c:v>
                </c:pt>
                <c:pt idx="843">
                  <c:v>782.53300000000002</c:v>
                </c:pt>
                <c:pt idx="844">
                  <c:v>783.75400000000002</c:v>
                </c:pt>
                <c:pt idx="845">
                  <c:v>784.36500000000001</c:v>
                </c:pt>
                <c:pt idx="846">
                  <c:v>785.58500000000004</c:v>
                </c:pt>
                <c:pt idx="847">
                  <c:v>786.19600000000003</c:v>
                </c:pt>
                <c:pt idx="848">
                  <c:v>787.41700000000003</c:v>
                </c:pt>
                <c:pt idx="849">
                  <c:v>788.02700000000004</c:v>
                </c:pt>
                <c:pt idx="850">
                  <c:v>789.24800000000005</c:v>
                </c:pt>
                <c:pt idx="851">
                  <c:v>789.85799999999995</c:v>
                </c:pt>
                <c:pt idx="852">
                  <c:v>791.07899999999995</c:v>
                </c:pt>
                <c:pt idx="853">
                  <c:v>791.68899999999996</c:v>
                </c:pt>
                <c:pt idx="854">
                  <c:v>792.91</c:v>
                </c:pt>
                <c:pt idx="855">
                  <c:v>793.52099999999996</c:v>
                </c:pt>
                <c:pt idx="856">
                  <c:v>794.13099999999997</c:v>
                </c:pt>
                <c:pt idx="857">
                  <c:v>795.35199999999998</c:v>
                </c:pt>
                <c:pt idx="858">
                  <c:v>795.96199999999999</c:v>
                </c:pt>
                <c:pt idx="859">
                  <c:v>797.18299999999999</c:v>
                </c:pt>
                <c:pt idx="860">
                  <c:v>797.79300000000001</c:v>
                </c:pt>
                <c:pt idx="861">
                  <c:v>799.01400000000001</c:v>
                </c:pt>
                <c:pt idx="862">
                  <c:v>799.625</c:v>
                </c:pt>
                <c:pt idx="863">
                  <c:v>800.84500000000003</c:v>
                </c:pt>
                <c:pt idx="864">
                  <c:v>801.45600000000002</c:v>
                </c:pt>
                <c:pt idx="865">
                  <c:v>802.67700000000002</c:v>
                </c:pt>
                <c:pt idx="866">
                  <c:v>803.28700000000003</c:v>
                </c:pt>
                <c:pt idx="867">
                  <c:v>804.50800000000004</c:v>
                </c:pt>
                <c:pt idx="868">
                  <c:v>805.11800000000005</c:v>
                </c:pt>
                <c:pt idx="869">
                  <c:v>806.33900000000006</c:v>
                </c:pt>
                <c:pt idx="870">
                  <c:v>806.94899999999996</c:v>
                </c:pt>
                <c:pt idx="871">
                  <c:v>808.17</c:v>
                </c:pt>
                <c:pt idx="872">
                  <c:v>810.00099999999998</c:v>
                </c:pt>
                <c:pt idx="873">
                  <c:v>810.61199999999997</c:v>
                </c:pt>
                <c:pt idx="874">
                  <c:v>811.83299999999997</c:v>
                </c:pt>
                <c:pt idx="875">
                  <c:v>812.44299999999998</c:v>
                </c:pt>
                <c:pt idx="876">
                  <c:v>813.053</c:v>
                </c:pt>
                <c:pt idx="877">
                  <c:v>814.274</c:v>
                </c:pt>
                <c:pt idx="878">
                  <c:v>814.88499999999999</c:v>
                </c:pt>
                <c:pt idx="879">
                  <c:v>816.10500000000002</c:v>
                </c:pt>
                <c:pt idx="880">
                  <c:v>816.71600000000001</c:v>
                </c:pt>
                <c:pt idx="881">
                  <c:v>817.93700000000001</c:v>
                </c:pt>
                <c:pt idx="882">
                  <c:v>818.54700000000003</c:v>
                </c:pt>
                <c:pt idx="883">
                  <c:v>819.76800000000003</c:v>
                </c:pt>
                <c:pt idx="884">
                  <c:v>820.37800000000004</c:v>
                </c:pt>
                <c:pt idx="885">
                  <c:v>821.59900000000005</c:v>
                </c:pt>
                <c:pt idx="886">
                  <c:v>822.20899999999995</c:v>
                </c:pt>
                <c:pt idx="887">
                  <c:v>823.43</c:v>
                </c:pt>
                <c:pt idx="888">
                  <c:v>824.04100000000005</c:v>
                </c:pt>
                <c:pt idx="889">
                  <c:v>825.26099999999997</c:v>
                </c:pt>
                <c:pt idx="890">
                  <c:v>825.87199999999996</c:v>
                </c:pt>
                <c:pt idx="891">
                  <c:v>827.09299999999996</c:v>
                </c:pt>
                <c:pt idx="892">
                  <c:v>827.70299999999997</c:v>
                </c:pt>
                <c:pt idx="893">
                  <c:v>828.92399999999998</c:v>
                </c:pt>
                <c:pt idx="894">
                  <c:v>829.53399999999999</c:v>
                </c:pt>
                <c:pt idx="895">
                  <c:v>830.14499999999998</c:v>
                </c:pt>
                <c:pt idx="896">
                  <c:v>831.36500000000001</c:v>
                </c:pt>
                <c:pt idx="897">
                  <c:v>831.976</c:v>
                </c:pt>
                <c:pt idx="898">
                  <c:v>833.197</c:v>
                </c:pt>
                <c:pt idx="899">
                  <c:v>833.80700000000002</c:v>
                </c:pt>
                <c:pt idx="900">
                  <c:v>835.02800000000002</c:v>
                </c:pt>
                <c:pt idx="901">
                  <c:v>835.63800000000003</c:v>
                </c:pt>
                <c:pt idx="902">
                  <c:v>836.85900000000004</c:v>
                </c:pt>
                <c:pt idx="903">
                  <c:v>837.46900000000005</c:v>
                </c:pt>
                <c:pt idx="904">
                  <c:v>838.69</c:v>
                </c:pt>
                <c:pt idx="905">
                  <c:v>839.30100000000004</c:v>
                </c:pt>
                <c:pt idx="906">
                  <c:v>840.52099999999996</c:v>
                </c:pt>
                <c:pt idx="907">
                  <c:v>841.13199999999995</c:v>
                </c:pt>
                <c:pt idx="908">
                  <c:v>842.35299999999995</c:v>
                </c:pt>
                <c:pt idx="909">
                  <c:v>843.30799999999999</c:v>
                </c:pt>
                <c:pt idx="910">
                  <c:v>844.18399999999997</c:v>
                </c:pt>
                <c:pt idx="911">
                  <c:v>844.79399999999998</c:v>
                </c:pt>
                <c:pt idx="912">
                  <c:v>846.01499999999999</c:v>
                </c:pt>
                <c:pt idx="913">
                  <c:v>846.625</c:v>
                </c:pt>
                <c:pt idx="914">
                  <c:v>847.846</c:v>
                </c:pt>
                <c:pt idx="915">
                  <c:v>848.45699999999999</c:v>
                </c:pt>
                <c:pt idx="916">
                  <c:v>849.06700000000001</c:v>
                </c:pt>
                <c:pt idx="917">
                  <c:v>850.28800000000001</c:v>
                </c:pt>
                <c:pt idx="918">
                  <c:v>850.89800000000002</c:v>
                </c:pt>
                <c:pt idx="919">
                  <c:v>852.11900000000003</c:v>
                </c:pt>
                <c:pt idx="920">
                  <c:v>852.72900000000004</c:v>
                </c:pt>
                <c:pt idx="921">
                  <c:v>854.56100000000004</c:v>
                </c:pt>
                <c:pt idx="922">
                  <c:v>855.78099999999995</c:v>
                </c:pt>
                <c:pt idx="923">
                  <c:v>856.39200000000005</c:v>
                </c:pt>
                <c:pt idx="924">
                  <c:v>857.61300000000006</c:v>
                </c:pt>
                <c:pt idx="925">
                  <c:v>858.22299999999996</c:v>
                </c:pt>
                <c:pt idx="926">
                  <c:v>859.44399999999996</c:v>
                </c:pt>
                <c:pt idx="927">
                  <c:v>860.05399999999997</c:v>
                </c:pt>
                <c:pt idx="928">
                  <c:v>861.27499999999998</c:v>
                </c:pt>
                <c:pt idx="929">
                  <c:v>861.88499999999999</c:v>
                </c:pt>
                <c:pt idx="930">
                  <c:v>863.10599999999999</c:v>
                </c:pt>
                <c:pt idx="931">
                  <c:v>863.71699999999998</c:v>
                </c:pt>
                <c:pt idx="932">
                  <c:v>864.93700000000001</c:v>
                </c:pt>
                <c:pt idx="933">
                  <c:v>865.548</c:v>
                </c:pt>
                <c:pt idx="934">
                  <c:v>866.15800000000002</c:v>
                </c:pt>
                <c:pt idx="935">
                  <c:v>867.37900000000002</c:v>
                </c:pt>
                <c:pt idx="936">
                  <c:v>867.98900000000003</c:v>
                </c:pt>
                <c:pt idx="937">
                  <c:v>869.21</c:v>
                </c:pt>
                <c:pt idx="938">
                  <c:v>869.82100000000003</c:v>
                </c:pt>
                <c:pt idx="939">
                  <c:v>871.04100000000005</c:v>
                </c:pt>
                <c:pt idx="940">
                  <c:v>871.65200000000004</c:v>
                </c:pt>
                <c:pt idx="941">
                  <c:v>872.87300000000005</c:v>
                </c:pt>
                <c:pt idx="942">
                  <c:v>873.48299999999995</c:v>
                </c:pt>
                <c:pt idx="943">
                  <c:v>874.70399999999995</c:v>
                </c:pt>
                <c:pt idx="944">
                  <c:v>875.31399999999996</c:v>
                </c:pt>
                <c:pt idx="945">
                  <c:v>876.53499999999997</c:v>
                </c:pt>
                <c:pt idx="946">
                  <c:v>877.14499999999998</c:v>
                </c:pt>
                <c:pt idx="947">
                  <c:v>878.36599999999999</c:v>
                </c:pt>
                <c:pt idx="948">
                  <c:v>878.97699999999998</c:v>
                </c:pt>
                <c:pt idx="949">
                  <c:v>880.197</c:v>
                </c:pt>
                <c:pt idx="950">
                  <c:v>880.80799999999999</c:v>
                </c:pt>
                <c:pt idx="951">
                  <c:v>882.029</c:v>
                </c:pt>
                <c:pt idx="952">
                  <c:v>882.63900000000001</c:v>
                </c:pt>
                <c:pt idx="953">
                  <c:v>883.86</c:v>
                </c:pt>
                <c:pt idx="954">
                  <c:v>884.47</c:v>
                </c:pt>
                <c:pt idx="955">
                  <c:v>885.08100000000002</c:v>
                </c:pt>
                <c:pt idx="956">
                  <c:v>886.30100000000004</c:v>
                </c:pt>
                <c:pt idx="957">
                  <c:v>886.91200000000003</c:v>
                </c:pt>
                <c:pt idx="958">
                  <c:v>888.13300000000004</c:v>
                </c:pt>
                <c:pt idx="959">
                  <c:v>888.74300000000005</c:v>
                </c:pt>
                <c:pt idx="960">
                  <c:v>889.96400000000006</c:v>
                </c:pt>
                <c:pt idx="961">
                  <c:v>890.57399999999996</c:v>
                </c:pt>
                <c:pt idx="962">
                  <c:v>891.79499999999996</c:v>
                </c:pt>
                <c:pt idx="963">
                  <c:v>892.40499999999997</c:v>
                </c:pt>
                <c:pt idx="964">
                  <c:v>893.62599999999998</c:v>
                </c:pt>
                <c:pt idx="965">
                  <c:v>894.23699999999997</c:v>
                </c:pt>
                <c:pt idx="966">
                  <c:v>895.45699999999999</c:v>
                </c:pt>
                <c:pt idx="967">
                  <c:v>896.06799999999998</c:v>
                </c:pt>
                <c:pt idx="968">
                  <c:v>897.28899999999999</c:v>
                </c:pt>
                <c:pt idx="969">
                  <c:v>897.899</c:v>
                </c:pt>
                <c:pt idx="970">
                  <c:v>899.12</c:v>
                </c:pt>
                <c:pt idx="971">
                  <c:v>899.73</c:v>
                </c:pt>
                <c:pt idx="972">
                  <c:v>900.95100000000002</c:v>
                </c:pt>
                <c:pt idx="973">
                  <c:v>901.56100000000004</c:v>
                </c:pt>
                <c:pt idx="974">
                  <c:v>902.17200000000003</c:v>
                </c:pt>
                <c:pt idx="975">
                  <c:v>903.39300000000003</c:v>
                </c:pt>
                <c:pt idx="976">
                  <c:v>904.00300000000004</c:v>
                </c:pt>
                <c:pt idx="977">
                  <c:v>905.22400000000005</c:v>
                </c:pt>
                <c:pt idx="978">
                  <c:v>905.83399999999995</c:v>
                </c:pt>
                <c:pt idx="979">
                  <c:v>907.05499999999995</c:v>
                </c:pt>
                <c:pt idx="980">
                  <c:v>907.66499999999996</c:v>
                </c:pt>
                <c:pt idx="981">
                  <c:v>908.88599999999997</c:v>
                </c:pt>
                <c:pt idx="982">
                  <c:v>909.49699999999996</c:v>
                </c:pt>
                <c:pt idx="983">
                  <c:v>910.71699999999998</c:v>
                </c:pt>
                <c:pt idx="984">
                  <c:v>911.32799999999997</c:v>
                </c:pt>
                <c:pt idx="985">
                  <c:v>912.54899999999998</c:v>
                </c:pt>
                <c:pt idx="986">
                  <c:v>913.15899999999999</c:v>
                </c:pt>
                <c:pt idx="987">
                  <c:v>914.38</c:v>
                </c:pt>
                <c:pt idx="988">
                  <c:v>914.99</c:v>
                </c:pt>
                <c:pt idx="989">
                  <c:v>916.21100000000001</c:v>
                </c:pt>
                <c:pt idx="990">
                  <c:v>916.82100000000003</c:v>
                </c:pt>
                <c:pt idx="991">
                  <c:v>918.04200000000003</c:v>
                </c:pt>
                <c:pt idx="992">
                  <c:v>918.65300000000002</c:v>
                </c:pt>
                <c:pt idx="993">
                  <c:v>919.87300000000005</c:v>
                </c:pt>
                <c:pt idx="994">
                  <c:v>920.48400000000004</c:v>
                </c:pt>
                <c:pt idx="995">
                  <c:v>921.09400000000005</c:v>
                </c:pt>
                <c:pt idx="996">
                  <c:v>922.31500000000005</c:v>
                </c:pt>
                <c:pt idx="997">
                  <c:v>922.92499999999995</c:v>
                </c:pt>
                <c:pt idx="998">
                  <c:v>924.14599999999996</c:v>
                </c:pt>
                <c:pt idx="999">
                  <c:v>924.75699999999995</c:v>
                </c:pt>
                <c:pt idx="1000">
                  <c:v>925.97699999999998</c:v>
                </c:pt>
                <c:pt idx="1001">
                  <c:v>926.58799999999997</c:v>
                </c:pt>
                <c:pt idx="1002">
                  <c:v>927.80899999999997</c:v>
                </c:pt>
                <c:pt idx="1003">
                  <c:v>928.41899999999998</c:v>
                </c:pt>
                <c:pt idx="1004">
                  <c:v>929.64</c:v>
                </c:pt>
                <c:pt idx="1005">
                  <c:v>930.25</c:v>
                </c:pt>
                <c:pt idx="1006">
                  <c:v>931.471</c:v>
                </c:pt>
                <c:pt idx="1007">
                  <c:v>932.08100000000002</c:v>
                </c:pt>
                <c:pt idx="1008">
                  <c:v>933.30200000000002</c:v>
                </c:pt>
                <c:pt idx="1009">
                  <c:v>933.91300000000001</c:v>
                </c:pt>
                <c:pt idx="1010">
                  <c:v>935.13300000000004</c:v>
                </c:pt>
                <c:pt idx="1011">
                  <c:v>935.74400000000003</c:v>
                </c:pt>
                <c:pt idx="1012">
                  <c:v>936.96500000000003</c:v>
                </c:pt>
                <c:pt idx="1013">
                  <c:v>937.57500000000005</c:v>
                </c:pt>
                <c:pt idx="1014">
                  <c:v>938.18499999999995</c:v>
                </c:pt>
                <c:pt idx="1015">
                  <c:v>939.40599999999995</c:v>
                </c:pt>
                <c:pt idx="1016">
                  <c:v>940.01700000000005</c:v>
                </c:pt>
                <c:pt idx="1017">
                  <c:v>941.23699999999997</c:v>
                </c:pt>
                <c:pt idx="1018">
                  <c:v>941.84799999999996</c:v>
                </c:pt>
                <c:pt idx="1019">
                  <c:v>943.06899999999996</c:v>
                </c:pt>
                <c:pt idx="1020">
                  <c:v>943.67899999999997</c:v>
                </c:pt>
                <c:pt idx="1021">
                  <c:v>944.9</c:v>
                </c:pt>
                <c:pt idx="1022">
                  <c:v>945.51</c:v>
                </c:pt>
                <c:pt idx="1023">
                  <c:v>946.73099999999999</c:v>
                </c:pt>
                <c:pt idx="1024">
                  <c:v>947.34100000000001</c:v>
                </c:pt>
                <c:pt idx="1025">
                  <c:v>948.56200000000001</c:v>
                </c:pt>
                <c:pt idx="1026">
                  <c:v>949.173</c:v>
                </c:pt>
                <c:pt idx="1027">
                  <c:v>950.39300000000003</c:v>
                </c:pt>
                <c:pt idx="1028">
                  <c:v>951.00400000000002</c:v>
                </c:pt>
                <c:pt idx="1029">
                  <c:v>952.22500000000002</c:v>
                </c:pt>
                <c:pt idx="1030">
                  <c:v>952.83500000000004</c:v>
                </c:pt>
                <c:pt idx="1031">
                  <c:v>954.05600000000004</c:v>
                </c:pt>
                <c:pt idx="1032">
                  <c:v>954.66600000000005</c:v>
                </c:pt>
                <c:pt idx="1033">
                  <c:v>955.88699999999994</c:v>
                </c:pt>
                <c:pt idx="1034">
                  <c:v>956.49699999999996</c:v>
                </c:pt>
                <c:pt idx="1035">
                  <c:v>957.10799999999995</c:v>
                </c:pt>
                <c:pt idx="1036">
                  <c:v>958.32899999999995</c:v>
                </c:pt>
                <c:pt idx="1037">
                  <c:v>958.93899999999996</c:v>
                </c:pt>
                <c:pt idx="1038">
                  <c:v>960.16</c:v>
                </c:pt>
                <c:pt idx="1039">
                  <c:v>960.77</c:v>
                </c:pt>
                <c:pt idx="1040">
                  <c:v>961.99099999999999</c:v>
                </c:pt>
                <c:pt idx="1041">
                  <c:v>962.601</c:v>
                </c:pt>
                <c:pt idx="1042">
                  <c:v>963.822</c:v>
                </c:pt>
                <c:pt idx="1043">
                  <c:v>964.43299999999999</c:v>
                </c:pt>
                <c:pt idx="1044">
                  <c:v>965.65300000000002</c:v>
                </c:pt>
                <c:pt idx="1045">
                  <c:v>966.26400000000001</c:v>
                </c:pt>
                <c:pt idx="1046">
                  <c:v>967.48500000000001</c:v>
                </c:pt>
                <c:pt idx="1047">
                  <c:v>968.09500000000003</c:v>
                </c:pt>
                <c:pt idx="1048">
                  <c:v>969.31600000000003</c:v>
                </c:pt>
                <c:pt idx="1049">
                  <c:v>969.92600000000004</c:v>
                </c:pt>
                <c:pt idx="1050">
                  <c:v>971.14700000000005</c:v>
                </c:pt>
                <c:pt idx="1051">
                  <c:v>971.75699999999995</c:v>
                </c:pt>
                <c:pt idx="1052">
                  <c:v>972.97799999999995</c:v>
                </c:pt>
                <c:pt idx="1053">
                  <c:v>973.58900000000006</c:v>
                </c:pt>
                <c:pt idx="1054">
                  <c:v>974.19899999999996</c:v>
                </c:pt>
                <c:pt idx="1055">
                  <c:v>975.42</c:v>
                </c:pt>
                <c:pt idx="1056">
                  <c:v>976.03</c:v>
                </c:pt>
                <c:pt idx="1057">
                  <c:v>977.25099999999998</c:v>
                </c:pt>
                <c:pt idx="1058">
                  <c:v>977.86099999999999</c:v>
                </c:pt>
                <c:pt idx="1059">
                  <c:v>979.08199999999999</c:v>
                </c:pt>
                <c:pt idx="1060">
                  <c:v>979.69299999999998</c:v>
                </c:pt>
                <c:pt idx="1061">
                  <c:v>980.91300000000001</c:v>
                </c:pt>
                <c:pt idx="1062">
                  <c:v>981.524</c:v>
                </c:pt>
                <c:pt idx="1063">
                  <c:v>982.745</c:v>
                </c:pt>
                <c:pt idx="1064">
                  <c:v>983.35500000000002</c:v>
                </c:pt>
                <c:pt idx="1065">
                  <c:v>984.57600000000002</c:v>
                </c:pt>
                <c:pt idx="1066">
                  <c:v>985.18600000000004</c:v>
                </c:pt>
                <c:pt idx="1067">
                  <c:v>986.40700000000004</c:v>
                </c:pt>
                <c:pt idx="1068">
                  <c:v>987.01700000000005</c:v>
                </c:pt>
                <c:pt idx="1069">
                  <c:v>988.23800000000006</c:v>
                </c:pt>
                <c:pt idx="1070">
                  <c:v>988.84900000000005</c:v>
                </c:pt>
                <c:pt idx="1071">
                  <c:v>990.06899999999996</c:v>
                </c:pt>
                <c:pt idx="1072">
                  <c:v>990.68</c:v>
                </c:pt>
                <c:pt idx="1073">
                  <c:v>991.90099999999995</c:v>
                </c:pt>
                <c:pt idx="1074">
                  <c:v>992.51099999999997</c:v>
                </c:pt>
                <c:pt idx="1075">
                  <c:v>993.12099999999998</c:v>
                </c:pt>
                <c:pt idx="1076">
                  <c:v>994.34199999999998</c:v>
                </c:pt>
                <c:pt idx="1077">
                  <c:v>994.95299999999997</c:v>
                </c:pt>
                <c:pt idx="1078">
                  <c:v>996.173</c:v>
                </c:pt>
                <c:pt idx="1079">
                  <c:v>996.78399999999999</c:v>
                </c:pt>
                <c:pt idx="1080">
                  <c:v>998.005</c:v>
                </c:pt>
                <c:pt idx="1081">
                  <c:v>998.61500000000001</c:v>
                </c:pt>
                <c:pt idx="1082">
                  <c:v>1007.08</c:v>
                </c:pt>
                <c:pt idx="1083">
                  <c:v>1014.7089999999999</c:v>
                </c:pt>
                <c:pt idx="1084">
                  <c:v>1022.3390000000001</c:v>
                </c:pt>
                <c:pt idx="1085">
                  <c:v>1029.9680000000001</c:v>
                </c:pt>
                <c:pt idx="1086">
                  <c:v>1037.598</c:v>
                </c:pt>
                <c:pt idx="1087">
                  <c:v>1052.856</c:v>
                </c:pt>
                <c:pt idx="1088">
                  <c:v>1060.4860000000001</c:v>
                </c:pt>
                <c:pt idx="1089">
                  <c:v>1068.115</c:v>
                </c:pt>
                <c:pt idx="1090">
                  <c:v>1075.7449999999999</c:v>
                </c:pt>
                <c:pt idx="1091">
                  <c:v>1083.374</c:v>
                </c:pt>
                <c:pt idx="1092">
                  <c:v>1098.633</c:v>
                </c:pt>
                <c:pt idx="1093">
                  <c:v>1106.2619999999999</c:v>
                </c:pt>
                <c:pt idx="1094">
                  <c:v>1113.8920000000001</c:v>
                </c:pt>
                <c:pt idx="1095">
                  <c:v>1121.521</c:v>
                </c:pt>
                <c:pt idx="1096">
                  <c:v>1129.1500000000001</c:v>
                </c:pt>
                <c:pt idx="1097">
                  <c:v>1136.78</c:v>
                </c:pt>
                <c:pt idx="1098">
                  <c:v>1152.039</c:v>
                </c:pt>
                <c:pt idx="1099">
                  <c:v>1159.6679999999999</c:v>
                </c:pt>
                <c:pt idx="1100">
                  <c:v>1167.297</c:v>
                </c:pt>
                <c:pt idx="1101">
                  <c:v>1174.9269999999999</c:v>
                </c:pt>
                <c:pt idx="1102">
                  <c:v>1182.556</c:v>
                </c:pt>
                <c:pt idx="1103">
                  <c:v>1190.1859999999999</c:v>
                </c:pt>
                <c:pt idx="1104">
                  <c:v>1205.444</c:v>
                </c:pt>
                <c:pt idx="1105">
                  <c:v>1213.0740000000001</c:v>
                </c:pt>
                <c:pt idx="1106">
                  <c:v>1220.703</c:v>
                </c:pt>
                <c:pt idx="1107">
                  <c:v>1228.3330000000001</c:v>
                </c:pt>
                <c:pt idx="1108">
                  <c:v>1235.962</c:v>
                </c:pt>
                <c:pt idx="1109">
                  <c:v>1251.221</c:v>
                </c:pt>
                <c:pt idx="1110">
                  <c:v>1258.8499999999999</c:v>
                </c:pt>
                <c:pt idx="1111">
                  <c:v>1266.479</c:v>
                </c:pt>
                <c:pt idx="1112">
                  <c:v>1274.1089999999999</c:v>
                </c:pt>
                <c:pt idx="1113">
                  <c:v>1281.7380000000001</c:v>
                </c:pt>
                <c:pt idx="1114">
                  <c:v>1289.3679999999999</c:v>
                </c:pt>
                <c:pt idx="1115">
                  <c:v>1304.626</c:v>
                </c:pt>
                <c:pt idx="1116">
                  <c:v>1312.2560000000001</c:v>
                </c:pt>
                <c:pt idx="1117">
                  <c:v>1319.885</c:v>
                </c:pt>
                <c:pt idx="1118">
                  <c:v>1327.5150000000001</c:v>
                </c:pt>
                <c:pt idx="1119">
                  <c:v>1335.144</c:v>
                </c:pt>
                <c:pt idx="1120">
                  <c:v>1350.403</c:v>
                </c:pt>
                <c:pt idx="1121">
                  <c:v>1358.0319999999999</c:v>
                </c:pt>
                <c:pt idx="1122">
                  <c:v>1365.662</c:v>
                </c:pt>
                <c:pt idx="1123">
                  <c:v>1373.2909999999999</c:v>
                </c:pt>
                <c:pt idx="1124">
                  <c:v>1380.92</c:v>
                </c:pt>
                <c:pt idx="1125">
                  <c:v>1388.55</c:v>
                </c:pt>
                <c:pt idx="1126">
                  <c:v>1403.809</c:v>
                </c:pt>
                <c:pt idx="1127">
                  <c:v>1411.4380000000001</c:v>
                </c:pt>
                <c:pt idx="1128">
                  <c:v>1419.067</c:v>
                </c:pt>
                <c:pt idx="1129">
                  <c:v>1426.6969999999999</c:v>
                </c:pt>
                <c:pt idx="1130">
                  <c:v>1434.326</c:v>
                </c:pt>
                <c:pt idx="1131">
                  <c:v>1441.9559999999999</c:v>
                </c:pt>
                <c:pt idx="1132">
                  <c:v>1457.2139999999999</c:v>
                </c:pt>
                <c:pt idx="1133">
                  <c:v>1464.8440000000001</c:v>
                </c:pt>
                <c:pt idx="1134">
                  <c:v>1472.473</c:v>
                </c:pt>
                <c:pt idx="1135">
                  <c:v>1480.1030000000001</c:v>
                </c:pt>
                <c:pt idx="1136">
                  <c:v>1487.732</c:v>
                </c:pt>
                <c:pt idx="1137">
                  <c:v>1502.991</c:v>
                </c:pt>
                <c:pt idx="1138">
                  <c:v>1510.62</c:v>
                </c:pt>
                <c:pt idx="1139">
                  <c:v>1518.25</c:v>
                </c:pt>
                <c:pt idx="1140">
                  <c:v>1525.8789999999999</c:v>
                </c:pt>
                <c:pt idx="1141">
                  <c:v>1533.508</c:v>
                </c:pt>
                <c:pt idx="1142">
                  <c:v>1541.1379999999999</c:v>
                </c:pt>
                <c:pt idx="1143">
                  <c:v>1556.396</c:v>
                </c:pt>
                <c:pt idx="1144">
                  <c:v>1564.0260000000001</c:v>
                </c:pt>
                <c:pt idx="1145">
                  <c:v>1571.655</c:v>
                </c:pt>
                <c:pt idx="1146">
                  <c:v>1579.2850000000001</c:v>
                </c:pt>
                <c:pt idx="1147">
                  <c:v>1586.914</c:v>
                </c:pt>
                <c:pt idx="1148">
                  <c:v>1602.173</c:v>
                </c:pt>
                <c:pt idx="1149">
                  <c:v>1609.8019999999999</c:v>
                </c:pt>
                <c:pt idx="1150">
                  <c:v>1617.432</c:v>
                </c:pt>
                <c:pt idx="1151">
                  <c:v>1625.0609999999999</c:v>
                </c:pt>
                <c:pt idx="1152">
                  <c:v>1632.69</c:v>
                </c:pt>
                <c:pt idx="1153">
                  <c:v>1640.32</c:v>
                </c:pt>
                <c:pt idx="1154">
                  <c:v>1655.579</c:v>
                </c:pt>
                <c:pt idx="1155">
                  <c:v>1663.2080000000001</c:v>
                </c:pt>
                <c:pt idx="1156">
                  <c:v>1670.837</c:v>
                </c:pt>
                <c:pt idx="1157">
                  <c:v>1678.4670000000001</c:v>
                </c:pt>
                <c:pt idx="1158">
                  <c:v>1686.096</c:v>
                </c:pt>
                <c:pt idx="1159">
                  <c:v>1701.355</c:v>
                </c:pt>
                <c:pt idx="1160">
                  <c:v>1708.9839999999999</c:v>
                </c:pt>
                <c:pt idx="1161">
                  <c:v>1716.614</c:v>
                </c:pt>
                <c:pt idx="1162">
                  <c:v>1724.2429999999999</c:v>
                </c:pt>
                <c:pt idx="1163">
                  <c:v>1731.873</c:v>
                </c:pt>
                <c:pt idx="1164">
                  <c:v>1739.502</c:v>
                </c:pt>
                <c:pt idx="1165">
                  <c:v>1754.761</c:v>
                </c:pt>
                <c:pt idx="1166">
                  <c:v>1762.39</c:v>
                </c:pt>
                <c:pt idx="1167">
                  <c:v>1770.02</c:v>
                </c:pt>
                <c:pt idx="1168">
                  <c:v>1777.6489999999999</c:v>
                </c:pt>
                <c:pt idx="1169">
                  <c:v>1785.278</c:v>
                </c:pt>
                <c:pt idx="1170">
                  <c:v>1792.9079999999999</c:v>
                </c:pt>
                <c:pt idx="1171">
                  <c:v>1808.1669999999999</c:v>
                </c:pt>
                <c:pt idx="1172">
                  <c:v>1815.796</c:v>
                </c:pt>
                <c:pt idx="1173">
                  <c:v>1823.425</c:v>
                </c:pt>
                <c:pt idx="1174">
                  <c:v>1831.0550000000001</c:v>
                </c:pt>
                <c:pt idx="1175">
                  <c:v>1838.684</c:v>
                </c:pt>
                <c:pt idx="1176">
                  <c:v>1853.943</c:v>
                </c:pt>
                <c:pt idx="1177">
                  <c:v>1861.5719999999999</c:v>
                </c:pt>
                <c:pt idx="1178">
                  <c:v>1869.202</c:v>
                </c:pt>
                <c:pt idx="1179">
                  <c:v>1876.8309999999999</c:v>
                </c:pt>
                <c:pt idx="1180">
                  <c:v>1884.46</c:v>
                </c:pt>
                <c:pt idx="1181">
                  <c:v>1892.09</c:v>
                </c:pt>
                <c:pt idx="1182">
                  <c:v>1907.3489999999999</c:v>
                </c:pt>
                <c:pt idx="1183">
                  <c:v>1914.9780000000001</c:v>
                </c:pt>
                <c:pt idx="1184">
                  <c:v>1922.607</c:v>
                </c:pt>
                <c:pt idx="1185">
                  <c:v>1930.2370000000001</c:v>
                </c:pt>
                <c:pt idx="1186">
                  <c:v>1937.866</c:v>
                </c:pt>
                <c:pt idx="1187">
                  <c:v>1953.125</c:v>
                </c:pt>
                <c:pt idx="1188">
                  <c:v>1960.7539999999999</c:v>
                </c:pt>
                <c:pt idx="1189">
                  <c:v>1968.384</c:v>
                </c:pt>
                <c:pt idx="1190">
                  <c:v>1976.0129999999999</c:v>
                </c:pt>
                <c:pt idx="1191">
                  <c:v>1983.643</c:v>
                </c:pt>
                <c:pt idx="1192">
                  <c:v>1991.2719999999999</c:v>
                </c:pt>
                <c:pt idx="1193">
                  <c:v>2006.5309999999999</c:v>
                </c:pt>
                <c:pt idx="1194">
                  <c:v>2014.16</c:v>
                </c:pt>
                <c:pt idx="1195">
                  <c:v>2021.79</c:v>
                </c:pt>
                <c:pt idx="1196">
                  <c:v>2029.4190000000001</c:v>
                </c:pt>
                <c:pt idx="1197">
                  <c:v>2037.048</c:v>
                </c:pt>
                <c:pt idx="1198">
                  <c:v>2052.3069999999998</c:v>
                </c:pt>
                <c:pt idx="1199">
                  <c:v>2059.9369999999999</c:v>
                </c:pt>
                <c:pt idx="1200">
                  <c:v>2067.5659999999998</c:v>
                </c:pt>
                <c:pt idx="1201">
                  <c:v>2075.1950000000002</c:v>
                </c:pt>
                <c:pt idx="1202">
                  <c:v>2082.8249999999998</c:v>
                </c:pt>
                <c:pt idx="1203">
                  <c:v>2090.4540000000002</c:v>
                </c:pt>
                <c:pt idx="1204">
                  <c:v>2105.7130000000002</c:v>
                </c:pt>
                <c:pt idx="1205">
                  <c:v>2113.3420000000001</c:v>
                </c:pt>
                <c:pt idx="1206">
                  <c:v>2120.9720000000002</c:v>
                </c:pt>
                <c:pt idx="1207">
                  <c:v>2128.6010000000001</c:v>
                </c:pt>
                <c:pt idx="1208">
                  <c:v>2136.23</c:v>
                </c:pt>
                <c:pt idx="1209">
                  <c:v>2143.86</c:v>
                </c:pt>
                <c:pt idx="1210">
                  <c:v>2159.1190000000001</c:v>
                </c:pt>
                <c:pt idx="1211">
                  <c:v>2166.748</c:v>
                </c:pt>
                <c:pt idx="1212">
                  <c:v>2174.377</c:v>
                </c:pt>
                <c:pt idx="1213">
                  <c:v>2182.0070000000001</c:v>
                </c:pt>
                <c:pt idx="1214">
                  <c:v>2189.636</c:v>
                </c:pt>
                <c:pt idx="1215">
                  <c:v>2204.895</c:v>
                </c:pt>
                <c:pt idx="1216">
                  <c:v>2212.5239999999999</c:v>
                </c:pt>
                <c:pt idx="1217">
                  <c:v>2220.154</c:v>
                </c:pt>
                <c:pt idx="1218">
                  <c:v>2227.7829999999999</c:v>
                </c:pt>
                <c:pt idx="1219">
                  <c:v>2235.413</c:v>
                </c:pt>
                <c:pt idx="1220">
                  <c:v>2243.0419999999999</c:v>
                </c:pt>
                <c:pt idx="1221">
                  <c:v>2258.3009999999999</c:v>
                </c:pt>
                <c:pt idx="1222">
                  <c:v>2265.9299999999998</c:v>
                </c:pt>
                <c:pt idx="1223">
                  <c:v>2273.56</c:v>
                </c:pt>
                <c:pt idx="1224">
                  <c:v>2281.1889999999999</c:v>
                </c:pt>
                <c:pt idx="1225">
                  <c:v>2288.8180000000002</c:v>
                </c:pt>
                <c:pt idx="1226">
                  <c:v>2304.0770000000002</c:v>
                </c:pt>
                <c:pt idx="1227">
                  <c:v>2311.7069999999999</c:v>
                </c:pt>
                <c:pt idx="1228">
                  <c:v>2319.3359999999998</c:v>
                </c:pt>
                <c:pt idx="1229">
                  <c:v>2326.9650000000001</c:v>
                </c:pt>
                <c:pt idx="1230">
                  <c:v>2334.5949999999998</c:v>
                </c:pt>
                <c:pt idx="1231">
                  <c:v>2342.2240000000002</c:v>
                </c:pt>
                <c:pt idx="1232">
                  <c:v>2357.4830000000002</c:v>
                </c:pt>
                <c:pt idx="1233">
                  <c:v>2365.1120000000001</c:v>
                </c:pt>
                <c:pt idx="1234">
                  <c:v>2372.7420000000002</c:v>
                </c:pt>
                <c:pt idx="1235">
                  <c:v>2380.3710000000001</c:v>
                </c:pt>
                <c:pt idx="1236">
                  <c:v>2388</c:v>
                </c:pt>
                <c:pt idx="1237">
                  <c:v>2395.63</c:v>
                </c:pt>
                <c:pt idx="1238">
                  <c:v>2410.8890000000001</c:v>
                </c:pt>
                <c:pt idx="1239">
                  <c:v>2418.518</c:v>
                </c:pt>
                <c:pt idx="1240">
                  <c:v>2426.1469999999999</c:v>
                </c:pt>
                <c:pt idx="1241">
                  <c:v>2433.777</c:v>
                </c:pt>
                <c:pt idx="1242">
                  <c:v>2441.4059999999999</c:v>
                </c:pt>
                <c:pt idx="1243">
                  <c:v>2456.665</c:v>
                </c:pt>
                <c:pt idx="1244">
                  <c:v>2464.2939999999999</c:v>
                </c:pt>
                <c:pt idx="1245">
                  <c:v>2471.924</c:v>
                </c:pt>
                <c:pt idx="1246">
                  <c:v>2479.5529999999999</c:v>
                </c:pt>
                <c:pt idx="1247">
                  <c:v>2487.183</c:v>
                </c:pt>
                <c:pt idx="1248">
                  <c:v>2494.8119999999999</c:v>
                </c:pt>
                <c:pt idx="1249">
                  <c:v>2510.0709999999999</c:v>
                </c:pt>
                <c:pt idx="1250">
                  <c:v>2517.6999999999998</c:v>
                </c:pt>
                <c:pt idx="1251">
                  <c:v>2525.33</c:v>
                </c:pt>
                <c:pt idx="1252">
                  <c:v>2532.9589999999998</c:v>
                </c:pt>
                <c:pt idx="1253">
                  <c:v>2540.5880000000002</c:v>
                </c:pt>
                <c:pt idx="1254">
                  <c:v>2555.8470000000002</c:v>
                </c:pt>
                <c:pt idx="1255">
                  <c:v>2563.4769999999999</c:v>
                </c:pt>
                <c:pt idx="1256">
                  <c:v>2571.1060000000002</c:v>
                </c:pt>
                <c:pt idx="1257">
                  <c:v>2578.7350000000001</c:v>
                </c:pt>
                <c:pt idx="1258">
                  <c:v>2586.3649999999998</c:v>
                </c:pt>
                <c:pt idx="1259">
                  <c:v>2593.9940000000001</c:v>
                </c:pt>
                <c:pt idx="1260">
                  <c:v>2609.2530000000002</c:v>
                </c:pt>
                <c:pt idx="1261">
                  <c:v>2616.8820000000001</c:v>
                </c:pt>
                <c:pt idx="1262">
                  <c:v>2624.5120000000002</c:v>
                </c:pt>
                <c:pt idx="1263">
                  <c:v>2632.1410000000001</c:v>
                </c:pt>
                <c:pt idx="1264">
                  <c:v>2639.7710000000002</c:v>
                </c:pt>
                <c:pt idx="1265">
                  <c:v>2655.029</c:v>
                </c:pt>
                <c:pt idx="1266">
                  <c:v>2662.6590000000001</c:v>
                </c:pt>
                <c:pt idx="1267">
                  <c:v>2670.288</c:v>
                </c:pt>
                <c:pt idx="1268">
                  <c:v>2677.9169999999999</c:v>
                </c:pt>
                <c:pt idx="1269">
                  <c:v>2685.547</c:v>
                </c:pt>
                <c:pt idx="1270">
                  <c:v>2693.1759999999999</c:v>
                </c:pt>
                <c:pt idx="1271">
                  <c:v>2708.4349999999999</c:v>
                </c:pt>
                <c:pt idx="1272">
                  <c:v>2716.0639999999999</c:v>
                </c:pt>
                <c:pt idx="1273">
                  <c:v>2723.694</c:v>
                </c:pt>
                <c:pt idx="1274">
                  <c:v>2731.3229999999999</c:v>
                </c:pt>
                <c:pt idx="1275">
                  <c:v>2738.953</c:v>
                </c:pt>
                <c:pt idx="1276">
                  <c:v>2746.5819999999999</c:v>
                </c:pt>
                <c:pt idx="1277">
                  <c:v>2761.8409999999999</c:v>
                </c:pt>
                <c:pt idx="1278">
                  <c:v>2769.47</c:v>
                </c:pt>
                <c:pt idx="1279">
                  <c:v>2777.1</c:v>
                </c:pt>
                <c:pt idx="1280">
                  <c:v>2784.7289999999998</c:v>
                </c:pt>
                <c:pt idx="1281">
                  <c:v>2792.3580000000002</c:v>
                </c:pt>
                <c:pt idx="1282">
                  <c:v>2807.6170000000002</c:v>
                </c:pt>
                <c:pt idx="1283">
                  <c:v>2815.2469999999998</c:v>
                </c:pt>
                <c:pt idx="1284">
                  <c:v>2822.8760000000002</c:v>
                </c:pt>
                <c:pt idx="1285">
                  <c:v>2830.5050000000001</c:v>
                </c:pt>
                <c:pt idx="1286">
                  <c:v>2838.1350000000002</c:v>
                </c:pt>
                <c:pt idx="1287">
                  <c:v>2845.7640000000001</c:v>
                </c:pt>
                <c:pt idx="1288">
                  <c:v>2861.0230000000001</c:v>
                </c:pt>
                <c:pt idx="1289">
                  <c:v>2868.652</c:v>
                </c:pt>
                <c:pt idx="1290">
                  <c:v>2876.2820000000002</c:v>
                </c:pt>
                <c:pt idx="1291">
                  <c:v>2883.9110000000001</c:v>
                </c:pt>
                <c:pt idx="1292">
                  <c:v>2891.5410000000002</c:v>
                </c:pt>
                <c:pt idx="1293">
                  <c:v>2906.799</c:v>
                </c:pt>
                <c:pt idx="1294">
                  <c:v>2914.4290000000001</c:v>
                </c:pt>
                <c:pt idx="1295">
                  <c:v>2922.058</c:v>
                </c:pt>
                <c:pt idx="1296">
                  <c:v>2929.6869999999999</c:v>
                </c:pt>
                <c:pt idx="1297">
                  <c:v>2937.317</c:v>
                </c:pt>
                <c:pt idx="1298">
                  <c:v>2944.9459999999999</c:v>
                </c:pt>
                <c:pt idx="1299">
                  <c:v>2960.2049999999999</c:v>
                </c:pt>
                <c:pt idx="1300">
                  <c:v>2967.8339999999998</c:v>
                </c:pt>
                <c:pt idx="1301">
                  <c:v>2975.4639999999999</c:v>
                </c:pt>
                <c:pt idx="1302">
                  <c:v>2983.0929999999998</c:v>
                </c:pt>
                <c:pt idx="1303">
                  <c:v>2990.723</c:v>
                </c:pt>
                <c:pt idx="1304">
                  <c:v>2998.3519999999999</c:v>
                </c:pt>
                <c:pt idx="1305">
                  <c:v>3013.6109999999999</c:v>
                </c:pt>
                <c:pt idx="1306">
                  <c:v>3021.24</c:v>
                </c:pt>
                <c:pt idx="1307">
                  <c:v>3028.87</c:v>
                </c:pt>
                <c:pt idx="1308">
                  <c:v>3036.4989999999998</c:v>
                </c:pt>
                <c:pt idx="1309">
                  <c:v>3044.1280000000002</c:v>
                </c:pt>
                <c:pt idx="1310">
                  <c:v>3059.3870000000002</c:v>
                </c:pt>
                <c:pt idx="1311">
                  <c:v>3067.0169999999998</c:v>
                </c:pt>
                <c:pt idx="1312">
                  <c:v>3074.6460000000002</c:v>
                </c:pt>
                <c:pt idx="1313">
                  <c:v>3082.2750000000001</c:v>
                </c:pt>
                <c:pt idx="1314">
                  <c:v>3089.9050000000002</c:v>
                </c:pt>
                <c:pt idx="1315">
                  <c:v>3097.5340000000001</c:v>
                </c:pt>
                <c:pt idx="1316">
                  <c:v>3112.7930000000001</c:v>
                </c:pt>
                <c:pt idx="1317">
                  <c:v>3120.422</c:v>
                </c:pt>
                <c:pt idx="1318">
                  <c:v>3128.0520000000001</c:v>
                </c:pt>
                <c:pt idx="1319">
                  <c:v>3135.681</c:v>
                </c:pt>
                <c:pt idx="1320">
                  <c:v>3143.3110000000001</c:v>
                </c:pt>
                <c:pt idx="1321">
                  <c:v>3158.569</c:v>
                </c:pt>
                <c:pt idx="1322">
                  <c:v>3166.1990000000001</c:v>
                </c:pt>
                <c:pt idx="1323">
                  <c:v>3173.828</c:v>
                </c:pt>
                <c:pt idx="1324">
                  <c:v>3181.4580000000001</c:v>
                </c:pt>
                <c:pt idx="1325">
                  <c:v>3189.087</c:v>
                </c:pt>
                <c:pt idx="1326">
                  <c:v>3196.7159999999999</c:v>
                </c:pt>
                <c:pt idx="1327">
                  <c:v>3211.9749999999999</c:v>
                </c:pt>
                <c:pt idx="1328">
                  <c:v>3219.6039999999998</c:v>
                </c:pt>
                <c:pt idx="1329">
                  <c:v>3227.2339999999999</c:v>
                </c:pt>
                <c:pt idx="1330">
                  <c:v>3234.8629999999998</c:v>
                </c:pt>
                <c:pt idx="1331">
                  <c:v>3242.4929999999999</c:v>
                </c:pt>
                <c:pt idx="1332">
                  <c:v>3257.7510000000002</c:v>
                </c:pt>
                <c:pt idx="1333">
                  <c:v>3265.3809999999999</c:v>
                </c:pt>
                <c:pt idx="1334">
                  <c:v>3273.01</c:v>
                </c:pt>
                <c:pt idx="1335">
                  <c:v>3280.64</c:v>
                </c:pt>
                <c:pt idx="1336">
                  <c:v>3288.2689999999998</c:v>
                </c:pt>
                <c:pt idx="1337">
                  <c:v>3295.8980000000001</c:v>
                </c:pt>
                <c:pt idx="1338">
                  <c:v>3311.1570000000002</c:v>
                </c:pt>
                <c:pt idx="1339">
                  <c:v>3318.7869999999998</c:v>
                </c:pt>
                <c:pt idx="1340">
                  <c:v>3326.4160000000002</c:v>
                </c:pt>
                <c:pt idx="1341">
                  <c:v>3334.0450000000001</c:v>
                </c:pt>
                <c:pt idx="1342">
                  <c:v>3341.6750000000002</c:v>
                </c:pt>
                <c:pt idx="1343">
                  <c:v>3349.3040000000001</c:v>
                </c:pt>
                <c:pt idx="1344">
                  <c:v>3364.5630000000001</c:v>
                </c:pt>
                <c:pt idx="1345">
                  <c:v>3372.192</c:v>
                </c:pt>
                <c:pt idx="1346">
                  <c:v>3379.8220000000001</c:v>
                </c:pt>
                <c:pt idx="1347">
                  <c:v>3387.451</c:v>
                </c:pt>
                <c:pt idx="1348">
                  <c:v>3395.0810000000001</c:v>
                </c:pt>
                <c:pt idx="1349">
                  <c:v>3410.3389999999999</c:v>
                </c:pt>
                <c:pt idx="1350">
                  <c:v>3417.9690000000001</c:v>
                </c:pt>
                <c:pt idx="1351">
                  <c:v>3425.598</c:v>
                </c:pt>
                <c:pt idx="1352">
                  <c:v>3433.2280000000001</c:v>
                </c:pt>
                <c:pt idx="1353">
                  <c:v>3440.857</c:v>
                </c:pt>
                <c:pt idx="1354">
                  <c:v>3448.4859999999999</c:v>
                </c:pt>
                <c:pt idx="1355">
                  <c:v>3463.7449999999999</c:v>
                </c:pt>
                <c:pt idx="1356">
                  <c:v>3471.375</c:v>
                </c:pt>
                <c:pt idx="1357">
                  <c:v>3479.0039999999999</c:v>
                </c:pt>
                <c:pt idx="1358">
                  <c:v>3486.6329999999998</c:v>
                </c:pt>
                <c:pt idx="1359">
                  <c:v>3494.2629999999999</c:v>
                </c:pt>
                <c:pt idx="1360">
                  <c:v>3509.5210000000002</c:v>
                </c:pt>
                <c:pt idx="1361">
                  <c:v>3517.1509999999998</c:v>
                </c:pt>
                <c:pt idx="1362">
                  <c:v>3524.78</c:v>
                </c:pt>
                <c:pt idx="1363">
                  <c:v>3532.41</c:v>
                </c:pt>
                <c:pt idx="1364">
                  <c:v>3540.0390000000002</c:v>
                </c:pt>
                <c:pt idx="1365">
                  <c:v>3547.6680000000001</c:v>
                </c:pt>
                <c:pt idx="1366">
                  <c:v>3562.9270000000001</c:v>
                </c:pt>
                <c:pt idx="1367">
                  <c:v>3570.5569999999998</c:v>
                </c:pt>
                <c:pt idx="1368">
                  <c:v>3578.1860000000001</c:v>
                </c:pt>
                <c:pt idx="1369">
                  <c:v>3585.8150000000001</c:v>
                </c:pt>
                <c:pt idx="1370">
                  <c:v>3593.4450000000002</c:v>
                </c:pt>
                <c:pt idx="1371">
                  <c:v>3608.7040000000002</c:v>
                </c:pt>
                <c:pt idx="1372">
                  <c:v>3616.3330000000001</c:v>
                </c:pt>
                <c:pt idx="1373">
                  <c:v>3623.962</c:v>
                </c:pt>
                <c:pt idx="1374">
                  <c:v>3631.5920000000001</c:v>
                </c:pt>
                <c:pt idx="1375">
                  <c:v>3639.221</c:v>
                </c:pt>
                <c:pt idx="1376">
                  <c:v>3646.8510000000001</c:v>
                </c:pt>
                <c:pt idx="1377">
                  <c:v>3662.1089999999999</c:v>
                </c:pt>
                <c:pt idx="1378">
                  <c:v>3669.739</c:v>
                </c:pt>
                <c:pt idx="1379">
                  <c:v>3677.3679999999999</c:v>
                </c:pt>
                <c:pt idx="1380">
                  <c:v>3684.998</c:v>
                </c:pt>
                <c:pt idx="1381">
                  <c:v>3692.627</c:v>
                </c:pt>
                <c:pt idx="1382">
                  <c:v>3700.2559999999999</c:v>
                </c:pt>
                <c:pt idx="1383">
                  <c:v>3715.5149999999999</c:v>
                </c:pt>
                <c:pt idx="1384">
                  <c:v>3723.145</c:v>
                </c:pt>
                <c:pt idx="1385">
                  <c:v>3730.7739999999999</c:v>
                </c:pt>
                <c:pt idx="1386">
                  <c:v>3738.4029999999998</c:v>
                </c:pt>
                <c:pt idx="1387">
                  <c:v>3746.0329999999999</c:v>
                </c:pt>
                <c:pt idx="1388">
                  <c:v>3761.2919999999999</c:v>
                </c:pt>
                <c:pt idx="1389">
                  <c:v>3768.9209999999998</c:v>
                </c:pt>
                <c:pt idx="1390">
                  <c:v>3776.55</c:v>
                </c:pt>
                <c:pt idx="1391">
                  <c:v>3784.18</c:v>
                </c:pt>
                <c:pt idx="1392">
                  <c:v>3791.8090000000002</c:v>
                </c:pt>
                <c:pt idx="1393">
                  <c:v>3799.4380000000001</c:v>
                </c:pt>
                <c:pt idx="1394">
                  <c:v>3822.3270000000002</c:v>
                </c:pt>
                <c:pt idx="1395">
                  <c:v>3829.9560000000001</c:v>
                </c:pt>
                <c:pt idx="1396">
                  <c:v>3837.585</c:v>
                </c:pt>
                <c:pt idx="1397">
                  <c:v>3845.2150000000001</c:v>
                </c:pt>
                <c:pt idx="1398">
                  <c:v>3860.4740000000002</c:v>
                </c:pt>
                <c:pt idx="1399">
                  <c:v>3868.1030000000001</c:v>
                </c:pt>
                <c:pt idx="1400">
                  <c:v>3875.732</c:v>
                </c:pt>
                <c:pt idx="1401">
                  <c:v>3883.3620000000001</c:v>
                </c:pt>
                <c:pt idx="1402">
                  <c:v>3890.991</c:v>
                </c:pt>
                <c:pt idx="1403">
                  <c:v>3898.6210000000001</c:v>
                </c:pt>
                <c:pt idx="1404">
                  <c:v>3913.8789999999999</c:v>
                </c:pt>
                <c:pt idx="1405">
                  <c:v>3921.509</c:v>
                </c:pt>
                <c:pt idx="1406">
                  <c:v>3929.1379999999999</c:v>
                </c:pt>
                <c:pt idx="1407">
                  <c:v>3936.768</c:v>
                </c:pt>
                <c:pt idx="1408">
                  <c:v>3944.3969999999999</c:v>
                </c:pt>
                <c:pt idx="1409">
                  <c:v>3952.0259999999998</c:v>
                </c:pt>
                <c:pt idx="1410">
                  <c:v>3967.2849999999999</c:v>
                </c:pt>
                <c:pt idx="1411">
                  <c:v>3974.915</c:v>
                </c:pt>
                <c:pt idx="1412">
                  <c:v>3982.5439999999999</c:v>
                </c:pt>
                <c:pt idx="1413">
                  <c:v>3990.1729999999998</c:v>
                </c:pt>
                <c:pt idx="1414">
                  <c:v>3997.8029999999999</c:v>
                </c:pt>
                <c:pt idx="1415">
                  <c:v>4013.0619999999999</c:v>
                </c:pt>
                <c:pt idx="1416">
                  <c:v>4020.6909999999998</c:v>
                </c:pt>
                <c:pt idx="1417">
                  <c:v>4028.32</c:v>
                </c:pt>
                <c:pt idx="1418">
                  <c:v>4035.95</c:v>
                </c:pt>
                <c:pt idx="1419">
                  <c:v>4043.5790000000002</c:v>
                </c:pt>
                <c:pt idx="1420">
                  <c:v>4051.2080000000001</c:v>
                </c:pt>
                <c:pt idx="1421">
                  <c:v>4066.4670000000001</c:v>
                </c:pt>
                <c:pt idx="1422">
                  <c:v>4074.0970000000002</c:v>
                </c:pt>
                <c:pt idx="1423">
                  <c:v>4081.7260000000001</c:v>
                </c:pt>
                <c:pt idx="1424">
                  <c:v>4089.355</c:v>
                </c:pt>
                <c:pt idx="1425">
                  <c:v>4096.9849999999997</c:v>
                </c:pt>
                <c:pt idx="1426">
                  <c:v>4112.2439999999997</c:v>
                </c:pt>
                <c:pt idx="1427">
                  <c:v>4119.8729999999996</c:v>
                </c:pt>
                <c:pt idx="1428">
                  <c:v>4127.5020000000004</c:v>
                </c:pt>
                <c:pt idx="1429">
                  <c:v>4135.1319999999996</c:v>
                </c:pt>
                <c:pt idx="1430">
                  <c:v>4142.7610000000004</c:v>
                </c:pt>
                <c:pt idx="1431">
                  <c:v>4150.3909999999996</c:v>
                </c:pt>
                <c:pt idx="1432">
                  <c:v>4165.6490000000003</c:v>
                </c:pt>
                <c:pt idx="1433">
                  <c:v>4173.2790000000005</c:v>
                </c:pt>
                <c:pt idx="1434">
                  <c:v>4180.9080000000004</c:v>
                </c:pt>
                <c:pt idx="1435">
                  <c:v>4188.5379999999996</c:v>
                </c:pt>
                <c:pt idx="1436">
                  <c:v>4196.1670000000004</c:v>
                </c:pt>
                <c:pt idx="1437">
                  <c:v>4211.4260000000004</c:v>
                </c:pt>
                <c:pt idx="1438">
                  <c:v>4219.0550000000003</c:v>
                </c:pt>
                <c:pt idx="1439">
                  <c:v>4226.6850000000004</c:v>
                </c:pt>
                <c:pt idx="1440">
                  <c:v>4234.3140000000003</c:v>
                </c:pt>
                <c:pt idx="1441">
                  <c:v>4241.9430000000002</c:v>
                </c:pt>
                <c:pt idx="1442">
                  <c:v>4249.5730000000003</c:v>
                </c:pt>
                <c:pt idx="1443">
                  <c:v>4264.8320000000003</c:v>
                </c:pt>
                <c:pt idx="1444">
                  <c:v>4272.4610000000002</c:v>
                </c:pt>
                <c:pt idx="1445">
                  <c:v>4280.09</c:v>
                </c:pt>
                <c:pt idx="1446">
                  <c:v>4287.72</c:v>
                </c:pt>
                <c:pt idx="1447">
                  <c:v>4295.3490000000002</c:v>
                </c:pt>
                <c:pt idx="1448">
                  <c:v>4302.9790000000003</c:v>
                </c:pt>
                <c:pt idx="1449">
                  <c:v>4318.2370000000001</c:v>
                </c:pt>
                <c:pt idx="1450">
                  <c:v>4325.8670000000002</c:v>
                </c:pt>
                <c:pt idx="1451">
                  <c:v>4333.4960000000001</c:v>
                </c:pt>
                <c:pt idx="1452">
                  <c:v>4341.125</c:v>
                </c:pt>
                <c:pt idx="1453">
                  <c:v>4348.7550000000001</c:v>
                </c:pt>
                <c:pt idx="1454">
                  <c:v>4364.0140000000001</c:v>
                </c:pt>
                <c:pt idx="1455">
                  <c:v>4371.643</c:v>
                </c:pt>
                <c:pt idx="1456">
                  <c:v>4379.2719999999999</c:v>
                </c:pt>
                <c:pt idx="1457">
                  <c:v>4386.902</c:v>
                </c:pt>
                <c:pt idx="1458">
                  <c:v>4394.5309999999999</c:v>
                </c:pt>
                <c:pt idx="1459">
                  <c:v>4402.1610000000001</c:v>
                </c:pt>
                <c:pt idx="1460">
                  <c:v>4417.4189999999999</c:v>
                </c:pt>
                <c:pt idx="1461">
                  <c:v>4425.049</c:v>
                </c:pt>
                <c:pt idx="1462">
                  <c:v>4432.6779999999999</c:v>
                </c:pt>
                <c:pt idx="1463">
                  <c:v>4440.308</c:v>
                </c:pt>
                <c:pt idx="1464">
                  <c:v>4447.9369999999999</c:v>
                </c:pt>
                <c:pt idx="1465">
                  <c:v>4463.1959999999999</c:v>
                </c:pt>
                <c:pt idx="1466">
                  <c:v>4470.8249999999998</c:v>
                </c:pt>
                <c:pt idx="1467">
                  <c:v>4478.4549999999999</c:v>
                </c:pt>
                <c:pt idx="1468">
                  <c:v>4486.0839999999998</c:v>
                </c:pt>
                <c:pt idx="1469">
                  <c:v>4493.7129999999997</c:v>
                </c:pt>
                <c:pt idx="1470">
                  <c:v>4501.3429999999998</c:v>
                </c:pt>
                <c:pt idx="1471">
                  <c:v>4516.6019999999999</c:v>
                </c:pt>
                <c:pt idx="1472">
                  <c:v>4524.2309999999998</c:v>
                </c:pt>
                <c:pt idx="1473">
                  <c:v>4531.8599999999997</c:v>
                </c:pt>
                <c:pt idx="1474">
                  <c:v>4539.49</c:v>
                </c:pt>
                <c:pt idx="1475">
                  <c:v>4547.1189999999997</c:v>
                </c:pt>
                <c:pt idx="1476">
                  <c:v>4562.3779999999997</c:v>
                </c:pt>
                <c:pt idx="1477">
                  <c:v>4570.0069999999996</c:v>
                </c:pt>
                <c:pt idx="1478">
                  <c:v>4577.6369999999997</c:v>
                </c:pt>
                <c:pt idx="1479">
                  <c:v>4585.2659999999996</c:v>
                </c:pt>
                <c:pt idx="1480">
                  <c:v>4592.8959999999997</c:v>
                </c:pt>
                <c:pt idx="1481">
                  <c:v>4600.5249999999996</c:v>
                </c:pt>
                <c:pt idx="1482">
                  <c:v>4615.7839999999997</c:v>
                </c:pt>
                <c:pt idx="1483">
                  <c:v>4623.4129999999996</c:v>
                </c:pt>
                <c:pt idx="1484">
                  <c:v>4631.0420000000004</c:v>
                </c:pt>
                <c:pt idx="1485">
                  <c:v>4638.6719999999996</c:v>
                </c:pt>
                <c:pt idx="1486">
                  <c:v>4646.3010000000004</c:v>
                </c:pt>
                <c:pt idx="1487">
                  <c:v>4653.9309999999996</c:v>
                </c:pt>
                <c:pt idx="1488">
                  <c:v>4669.1890000000003</c:v>
                </c:pt>
                <c:pt idx="1489">
                  <c:v>4676.8190000000004</c:v>
                </c:pt>
                <c:pt idx="1490">
                  <c:v>4684.4480000000003</c:v>
                </c:pt>
                <c:pt idx="1491">
                  <c:v>4692.0780000000004</c:v>
                </c:pt>
                <c:pt idx="1492">
                  <c:v>4699.7070000000003</c:v>
                </c:pt>
                <c:pt idx="1493">
                  <c:v>4714.9660000000003</c:v>
                </c:pt>
                <c:pt idx="1494">
                  <c:v>4722.5950000000003</c:v>
                </c:pt>
                <c:pt idx="1495">
                  <c:v>4730.2250000000004</c:v>
                </c:pt>
                <c:pt idx="1496">
                  <c:v>4737.8540000000003</c:v>
                </c:pt>
                <c:pt idx="1497">
                  <c:v>4745.4830000000002</c:v>
                </c:pt>
                <c:pt idx="1498">
                  <c:v>4753.1130000000003</c:v>
                </c:pt>
                <c:pt idx="1499">
                  <c:v>4768.3720000000003</c:v>
                </c:pt>
                <c:pt idx="1500">
                  <c:v>4776.0010000000002</c:v>
                </c:pt>
                <c:pt idx="1501">
                  <c:v>4783.63</c:v>
                </c:pt>
                <c:pt idx="1502">
                  <c:v>4791.26</c:v>
                </c:pt>
                <c:pt idx="1503">
                  <c:v>4798.8890000000001</c:v>
                </c:pt>
                <c:pt idx="1504">
                  <c:v>4814.1480000000001</c:v>
                </c:pt>
                <c:pt idx="1505">
                  <c:v>4821.777</c:v>
                </c:pt>
                <c:pt idx="1506">
                  <c:v>4829.4070000000002</c:v>
                </c:pt>
                <c:pt idx="1507">
                  <c:v>4837.0360000000001</c:v>
                </c:pt>
                <c:pt idx="1508">
                  <c:v>4844.6660000000002</c:v>
                </c:pt>
                <c:pt idx="1509">
                  <c:v>4852.2950000000001</c:v>
                </c:pt>
                <c:pt idx="1510">
                  <c:v>4867.5540000000001</c:v>
                </c:pt>
                <c:pt idx="1511">
                  <c:v>4875.183</c:v>
                </c:pt>
                <c:pt idx="1512">
                  <c:v>4882.8119999999999</c:v>
                </c:pt>
                <c:pt idx="1513">
                  <c:v>4890.442</c:v>
                </c:pt>
                <c:pt idx="1514">
                  <c:v>4898.0709999999999</c:v>
                </c:pt>
                <c:pt idx="1515">
                  <c:v>4905.701</c:v>
                </c:pt>
                <c:pt idx="1516">
                  <c:v>4920.9589999999998</c:v>
                </c:pt>
                <c:pt idx="1517">
                  <c:v>4928.5889999999999</c:v>
                </c:pt>
                <c:pt idx="1518">
                  <c:v>4936.2179999999998</c:v>
                </c:pt>
                <c:pt idx="1519">
                  <c:v>4943.848</c:v>
                </c:pt>
                <c:pt idx="1520">
                  <c:v>4951.4769999999999</c:v>
                </c:pt>
                <c:pt idx="1521">
                  <c:v>4966.7359999999999</c:v>
                </c:pt>
                <c:pt idx="1522">
                  <c:v>4974.3649999999998</c:v>
                </c:pt>
                <c:pt idx="1523">
                  <c:v>4981.9949999999999</c:v>
                </c:pt>
                <c:pt idx="1524">
                  <c:v>4989.6239999999998</c:v>
                </c:pt>
                <c:pt idx="1525">
                  <c:v>4997.2529999999997</c:v>
                </c:pt>
                <c:pt idx="1526">
                  <c:v>5004.8829999999998</c:v>
                </c:pt>
                <c:pt idx="1527">
                  <c:v>5020.1419999999998</c:v>
                </c:pt>
                <c:pt idx="1528">
                  <c:v>5027.7709999999997</c:v>
                </c:pt>
                <c:pt idx="1529">
                  <c:v>5035.3999999999996</c:v>
                </c:pt>
                <c:pt idx="1530">
                  <c:v>5043.03</c:v>
                </c:pt>
                <c:pt idx="1531">
                  <c:v>5050.6589999999997</c:v>
                </c:pt>
                <c:pt idx="1532">
                  <c:v>5065.9179999999997</c:v>
                </c:pt>
                <c:pt idx="1533">
                  <c:v>5073.5469999999996</c:v>
                </c:pt>
                <c:pt idx="1534">
                  <c:v>5081.1769999999997</c:v>
                </c:pt>
                <c:pt idx="1535">
                  <c:v>5088.8059999999996</c:v>
                </c:pt>
                <c:pt idx="1536">
                  <c:v>5096.4359999999997</c:v>
                </c:pt>
                <c:pt idx="1537">
                  <c:v>5104.0649999999996</c:v>
                </c:pt>
                <c:pt idx="1538">
                  <c:v>5119.3239999999996</c:v>
                </c:pt>
                <c:pt idx="1539">
                  <c:v>5126.9530000000004</c:v>
                </c:pt>
                <c:pt idx="1540">
                  <c:v>5134.5829999999996</c:v>
                </c:pt>
                <c:pt idx="1541">
                  <c:v>5142.2120000000004</c:v>
                </c:pt>
                <c:pt idx="1542">
                  <c:v>5149.8410000000003</c:v>
                </c:pt>
                <c:pt idx="1543">
                  <c:v>5165.1000000000004</c:v>
                </c:pt>
                <c:pt idx="1544">
                  <c:v>5172.7290000000003</c:v>
                </c:pt>
                <c:pt idx="1545">
                  <c:v>5180.3590000000004</c:v>
                </c:pt>
                <c:pt idx="1546">
                  <c:v>5187.9880000000003</c:v>
                </c:pt>
                <c:pt idx="1547">
                  <c:v>5195.6180000000004</c:v>
                </c:pt>
                <c:pt idx="1548">
                  <c:v>5203.2470000000003</c:v>
                </c:pt>
                <c:pt idx="1549">
                  <c:v>5218.5060000000003</c:v>
                </c:pt>
                <c:pt idx="1550">
                  <c:v>5226.1350000000002</c:v>
                </c:pt>
                <c:pt idx="1551">
                  <c:v>5233.7650000000003</c:v>
                </c:pt>
                <c:pt idx="1552">
                  <c:v>5241.3940000000002</c:v>
                </c:pt>
                <c:pt idx="1553">
                  <c:v>5249.0230000000001</c:v>
                </c:pt>
                <c:pt idx="1554">
                  <c:v>5256.6530000000002</c:v>
                </c:pt>
                <c:pt idx="1555">
                  <c:v>5271.9120000000003</c:v>
                </c:pt>
                <c:pt idx="1556">
                  <c:v>5279.5410000000002</c:v>
                </c:pt>
                <c:pt idx="1557">
                  <c:v>5287.17</c:v>
                </c:pt>
                <c:pt idx="1558">
                  <c:v>5294.8</c:v>
                </c:pt>
                <c:pt idx="1559">
                  <c:v>5302.4290000000001</c:v>
                </c:pt>
                <c:pt idx="1560">
                  <c:v>5317.6880000000001</c:v>
                </c:pt>
                <c:pt idx="1561">
                  <c:v>5325.317</c:v>
                </c:pt>
                <c:pt idx="1562">
                  <c:v>5332.9470000000001</c:v>
                </c:pt>
                <c:pt idx="1563">
                  <c:v>5340.576</c:v>
                </c:pt>
                <c:pt idx="1564">
                  <c:v>5348.2060000000001</c:v>
                </c:pt>
                <c:pt idx="1565">
                  <c:v>5355.835</c:v>
                </c:pt>
                <c:pt idx="1566">
                  <c:v>5371.0940000000001</c:v>
                </c:pt>
                <c:pt idx="1567">
                  <c:v>5378.723</c:v>
                </c:pt>
                <c:pt idx="1568">
                  <c:v>5386.3530000000001</c:v>
                </c:pt>
                <c:pt idx="1569">
                  <c:v>5393.982</c:v>
                </c:pt>
                <c:pt idx="1570">
                  <c:v>5401.6109999999999</c:v>
                </c:pt>
                <c:pt idx="1571">
                  <c:v>5416.87</c:v>
                </c:pt>
                <c:pt idx="1572">
                  <c:v>5424.5</c:v>
                </c:pt>
                <c:pt idx="1573">
                  <c:v>5432.1289999999999</c:v>
                </c:pt>
                <c:pt idx="1574">
                  <c:v>5439.7579999999998</c:v>
                </c:pt>
                <c:pt idx="1575">
                  <c:v>5447.3879999999999</c:v>
                </c:pt>
                <c:pt idx="1576">
                  <c:v>5455.0169999999998</c:v>
                </c:pt>
                <c:pt idx="1577">
                  <c:v>5470.2759999999998</c:v>
                </c:pt>
                <c:pt idx="1578">
                  <c:v>5477.9049999999997</c:v>
                </c:pt>
                <c:pt idx="1579">
                  <c:v>5485.5349999999999</c:v>
                </c:pt>
                <c:pt idx="1580">
                  <c:v>5493.1639999999998</c:v>
                </c:pt>
                <c:pt idx="1581">
                  <c:v>5500.7929999999997</c:v>
                </c:pt>
                <c:pt idx="1582">
                  <c:v>5508.4229999999998</c:v>
                </c:pt>
                <c:pt idx="1583">
                  <c:v>5523.6819999999998</c:v>
                </c:pt>
                <c:pt idx="1584">
                  <c:v>5531.3109999999997</c:v>
                </c:pt>
                <c:pt idx="1585">
                  <c:v>5538.94</c:v>
                </c:pt>
                <c:pt idx="1586">
                  <c:v>5546.57</c:v>
                </c:pt>
                <c:pt idx="1587">
                  <c:v>5554.1989999999996</c:v>
                </c:pt>
                <c:pt idx="1588">
                  <c:v>5569.4579999999996</c:v>
                </c:pt>
                <c:pt idx="1589">
                  <c:v>5577.0870000000004</c:v>
                </c:pt>
                <c:pt idx="1590">
                  <c:v>5584.7169999999996</c:v>
                </c:pt>
                <c:pt idx="1591">
                  <c:v>5592.3459999999995</c:v>
                </c:pt>
                <c:pt idx="1592">
                  <c:v>5599.9759999999997</c:v>
                </c:pt>
                <c:pt idx="1593">
                  <c:v>5607.6049999999996</c:v>
                </c:pt>
                <c:pt idx="1594">
                  <c:v>5622.8639999999996</c:v>
                </c:pt>
                <c:pt idx="1595">
                  <c:v>5630.4930000000004</c:v>
                </c:pt>
                <c:pt idx="1596">
                  <c:v>5638.1229999999996</c:v>
                </c:pt>
                <c:pt idx="1597">
                  <c:v>5645.7520000000004</c:v>
                </c:pt>
                <c:pt idx="1598">
                  <c:v>5653.3810000000003</c:v>
                </c:pt>
                <c:pt idx="1599">
                  <c:v>5668.64</c:v>
                </c:pt>
                <c:pt idx="1600">
                  <c:v>5676.27</c:v>
                </c:pt>
                <c:pt idx="1601">
                  <c:v>5683.8990000000003</c:v>
                </c:pt>
                <c:pt idx="1602">
                  <c:v>5691.5280000000002</c:v>
                </c:pt>
                <c:pt idx="1603">
                  <c:v>5699.1580000000004</c:v>
                </c:pt>
                <c:pt idx="1604">
                  <c:v>5706.7870000000003</c:v>
                </c:pt>
                <c:pt idx="1605">
                  <c:v>5722.0460000000003</c:v>
                </c:pt>
                <c:pt idx="1606">
                  <c:v>5729.6750000000002</c:v>
                </c:pt>
                <c:pt idx="1607">
                  <c:v>5737.3050000000003</c:v>
                </c:pt>
                <c:pt idx="1608">
                  <c:v>5744.9340000000002</c:v>
                </c:pt>
                <c:pt idx="1609">
                  <c:v>5752.5630000000001</c:v>
                </c:pt>
                <c:pt idx="1610">
                  <c:v>5767.8220000000001</c:v>
                </c:pt>
                <c:pt idx="1611">
                  <c:v>5775.4520000000002</c:v>
                </c:pt>
                <c:pt idx="1612">
                  <c:v>5783.0810000000001</c:v>
                </c:pt>
                <c:pt idx="1613">
                  <c:v>5790.71</c:v>
                </c:pt>
                <c:pt idx="1614">
                  <c:v>5798.34</c:v>
                </c:pt>
                <c:pt idx="1615">
                  <c:v>5805.9690000000001</c:v>
                </c:pt>
                <c:pt idx="1616">
                  <c:v>5821.2280000000001</c:v>
                </c:pt>
                <c:pt idx="1617">
                  <c:v>5828.857</c:v>
                </c:pt>
                <c:pt idx="1618">
                  <c:v>5836.4870000000001</c:v>
                </c:pt>
                <c:pt idx="1619">
                  <c:v>5844.116</c:v>
                </c:pt>
                <c:pt idx="1620">
                  <c:v>5851.7460000000001</c:v>
                </c:pt>
                <c:pt idx="1621">
                  <c:v>5859.375</c:v>
                </c:pt>
                <c:pt idx="1622">
                  <c:v>5874.634</c:v>
                </c:pt>
                <c:pt idx="1623">
                  <c:v>5882.2629999999999</c:v>
                </c:pt>
                <c:pt idx="1624">
                  <c:v>5889.893</c:v>
                </c:pt>
                <c:pt idx="1625">
                  <c:v>5897.5219999999999</c:v>
                </c:pt>
                <c:pt idx="1626">
                  <c:v>5905.1509999999998</c:v>
                </c:pt>
                <c:pt idx="1627">
                  <c:v>5920.41</c:v>
                </c:pt>
                <c:pt idx="1628">
                  <c:v>5928.04</c:v>
                </c:pt>
                <c:pt idx="1629">
                  <c:v>5935.6689999999999</c:v>
                </c:pt>
                <c:pt idx="1630">
                  <c:v>5943.2979999999998</c:v>
                </c:pt>
                <c:pt idx="1631">
                  <c:v>5950.9279999999999</c:v>
                </c:pt>
                <c:pt idx="1632">
                  <c:v>5958.5569999999998</c:v>
                </c:pt>
                <c:pt idx="1633">
                  <c:v>5973.8159999999998</c:v>
                </c:pt>
                <c:pt idx="1634">
                  <c:v>5981.4449999999997</c:v>
                </c:pt>
                <c:pt idx="1635">
                  <c:v>5989.0749999999998</c:v>
                </c:pt>
                <c:pt idx="1636">
                  <c:v>5996.7039999999997</c:v>
                </c:pt>
                <c:pt idx="1637">
                  <c:v>6004.3329999999996</c:v>
                </c:pt>
                <c:pt idx="1638">
                  <c:v>6019.5919999999996</c:v>
                </c:pt>
                <c:pt idx="1639">
                  <c:v>6027.2219999999998</c:v>
                </c:pt>
                <c:pt idx="1640">
                  <c:v>6034.8509999999997</c:v>
                </c:pt>
                <c:pt idx="1641">
                  <c:v>6042.48</c:v>
                </c:pt>
                <c:pt idx="1642">
                  <c:v>6050.11</c:v>
                </c:pt>
                <c:pt idx="1643">
                  <c:v>6057.7389999999996</c:v>
                </c:pt>
                <c:pt idx="1644">
                  <c:v>6072.9979999999996</c:v>
                </c:pt>
                <c:pt idx="1645">
                  <c:v>6080.6270000000004</c:v>
                </c:pt>
                <c:pt idx="1646">
                  <c:v>6088.2569999999996</c:v>
                </c:pt>
                <c:pt idx="1647">
                  <c:v>6095.8860000000004</c:v>
                </c:pt>
                <c:pt idx="1648">
                  <c:v>6103.5159999999996</c:v>
                </c:pt>
                <c:pt idx="1649">
                  <c:v>6118.7740000000003</c:v>
                </c:pt>
                <c:pt idx="1650">
                  <c:v>6126.4040000000005</c:v>
                </c:pt>
                <c:pt idx="1651">
                  <c:v>6134.0330000000004</c:v>
                </c:pt>
                <c:pt idx="1652">
                  <c:v>6141.6629999999996</c:v>
                </c:pt>
                <c:pt idx="1653">
                  <c:v>6149.2920000000004</c:v>
                </c:pt>
                <c:pt idx="1654">
                  <c:v>6156.9210000000003</c:v>
                </c:pt>
                <c:pt idx="1655">
                  <c:v>6172.18</c:v>
                </c:pt>
                <c:pt idx="1656">
                  <c:v>6179.81</c:v>
                </c:pt>
                <c:pt idx="1657">
                  <c:v>6187.4390000000003</c:v>
                </c:pt>
                <c:pt idx="1658">
                  <c:v>6195.0680000000002</c:v>
                </c:pt>
                <c:pt idx="1659">
                  <c:v>6202.6980000000003</c:v>
                </c:pt>
                <c:pt idx="1660">
                  <c:v>6210.3270000000002</c:v>
                </c:pt>
                <c:pt idx="1661">
                  <c:v>6225.5860000000002</c:v>
                </c:pt>
                <c:pt idx="1662">
                  <c:v>6233.2150000000001</c:v>
                </c:pt>
                <c:pt idx="1663">
                  <c:v>6240.8450000000003</c:v>
                </c:pt>
                <c:pt idx="1664">
                  <c:v>6248.4740000000002</c:v>
                </c:pt>
                <c:pt idx="1665">
                  <c:v>6256.1040000000003</c:v>
                </c:pt>
                <c:pt idx="1666">
                  <c:v>6271.3620000000001</c:v>
                </c:pt>
                <c:pt idx="1667">
                  <c:v>6278.9920000000002</c:v>
                </c:pt>
                <c:pt idx="1668">
                  <c:v>6286.6210000000001</c:v>
                </c:pt>
                <c:pt idx="1669">
                  <c:v>6294.25</c:v>
                </c:pt>
                <c:pt idx="1670">
                  <c:v>6301.88</c:v>
                </c:pt>
                <c:pt idx="1671">
                  <c:v>6309.509</c:v>
                </c:pt>
                <c:pt idx="1672">
                  <c:v>6324.768</c:v>
                </c:pt>
                <c:pt idx="1673">
                  <c:v>6332.3969999999999</c:v>
                </c:pt>
                <c:pt idx="1674">
                  <c:v>6340.027</c:v>
                </c:pt>
                <c:pt idx="1675">
                  <c:v>6347.6559999999999</c:v>
                </c:pt>
                <c:pt idx="1676">
                  <c:v>6355.2860000000001</c:v>
                </c:pt>
                <c:pt idx="1677">
                  <c:v>6370.5439999999999</c:v>
                </c:pt>
                <c:pt idx="1678">
                  <c:v>6378.174</c:v>
                </c:pt>
                <c:pt idx="1679">
                  <c:v>6385.8029999999999</c:v>
                </c:pt>
                <c:pt idx="1680">
                  <c:v>6393.433</c:v>
                </c:pt>
                <c:pt idx="1681">
                  <c:v>6401.0619999999999</c:v>
                </c:pt>
                <c:pt idx="1682">
                  <c:v>6408.6909999999998</c:v>
                </c:pt>
                <c:pt idx="1683">
                  <c:v>6423.95</c:v>
                </c:pt>
                <c:pt idx="1684">
                  <c:v>6431.58</c:v>
                </c:pt>
                <c:pt idx="1685">
                  <c:v>6439.2089999999998</c:v>
                </c:pt>
                <c:pt idx="1686">
                  <c:v>6446.8379999999997</c:v>
                </c:pt>
                <c:pt idx="1687">
                  <c:v>6454.4679999999998</c:v>
                </c:pt>
                <c:pt idx="1688">
                  <c:v>6462.0969999999998</c:v>
                </c:pt>
                <c:pt idx="1689">
                  <c:v>6477.3559999999998</c:v>
                </c:pt>
                <c:pt idx="1690">
                  <c:v>6484.9849999999997</c:v>
                </c:pt>
                <c:pt idx="1691">
                  <c:v>6492.6149999999998</c:v>
                </c:pt>
                <c:pt idx="1692">
                  <c:v>6500.2439999999997</c:v>
                </c:pt>
                <c:pt idx="1693">
                  <c:v>6507.8739999999998</c:v>
                </c:pt>
                <c:pt idx="1694">
                  <c:v>6523.1319999999996</c:v>
                </c:pt>
                <c:pt idx="1695">
                  <c:v>6530.7619999999997</c:v>
                </c:pt>
                <c:pt idx="1696">
                  <c:v>6538.3909999999996</c:v>
                </c:pt>
                <c:pt idx="1697">
                  <c:v>6546.0209999999997</c:v>
                </c:pt>
                <c:pt idx="1698">
                  <c:v>6553.65</c:v>
                </c:pt>
                <c:pt idx="1699">
                  <c:v>6561.2790000000005</c:v>
                </c:pt>
                <c:pt idx="1700">
                  <c:v>6576.5379999999996</c:v>
                </c:pt>
                <c:pt idx="1701">
                  <c:v>6584.1670000000004</c:v>
                </c:pt>
                <c:pt idx="1702">
                  <c:v>6591.7969999999996</c:v>
                </c:pt>
                <c:pt idx="1703">
                  <c:v>6599.4260000000004</c:v>
                </c:pt>
                <c:pt idx="1704">
                  <c:v>6607.0559999999996</c:v>
                </c:pt>
                <c:pt idx="1705">
                  <c:v>6622.3140000000003</c:v>
                </c:pt>
                <c:pt idx="1706">
                  <c:v>6629.9440000000004</c:v>
                </c:pt>
                <c:pt idx="1707">
                  <c:v>6637.5730000000003</c:v>
                </c:pt>
                <c:pt idx="1708">
                  <c:v>6645.2030000000004</c:v>
                </c:pt>
                <c:pt idx="1709">
                  <c:v>6652.8320000000003</c:v>
                </c:pt>
                <c:pt idx="1710">
                  <c:v>6660.4610000000002</c:v>
                </c:pt>
                <c:pt idx="1711">
                  <c:v>6675.72</c:v>
                </c:pt>
                <c:pt idx="1712">
                  <c:v>6683.35</c:v>
                </c:pt>
                <c:pt idx="1713">
                  <c:v>6690.9790000000003</c:v>
                </c:pt>
                <c:pt idx="1714">
                  <c:v>6698.6080000000002</c:v>
                </c:pt>
                <c:pt idx="1715">
                  <c:v>6706.2380000000003</c:v>
                </c:pt>
                <c:pt idx="1716">
                  <c:v>6721.4970000000003</c:v>
                </c:pt>
                <c:pt idx="1717">
                  <c:v>6729.1260000000002</c:v>
                </c:pt>
                <c:pt idx="1718">
                  <c:v>6736.7550000000001</c:v>
                </c:pt>
                <c:pt idx="1719">
                  <c:v>6744.3850000000002</c:v>
                </c:pt>
                <c:pt idx="1720">
                  <c:v>6752.0140000000001</c:v>
                </c:pt>
                <c:pt idx="1721">
                  <c:v>6759.6440000000002</c:v>
                </c:pt>
                <c:pt idx="1722">
                  <c:v>6774.902</c:v>
                </c:pt>
                <c:pt idx="1723">
                  <c:v>6782.5320000000002</c:v>
                </c:pt>
                <c:pt idx="1724">
                  <c:v>6790.1610000000001</c:v>
                </c:pt>
                <c:pt idx="1725">
                  <c:v>6797.7910000000002</c:v>
                </c:pt>
                <c:pt idx="1726">
                  <c:v>6805.42</c:v>
                </c:pt>
                <c:pt idx="1727">
                  <c:v>6813.049</c:v>
                </c:pt>
                <c:pt idx="1728">
                  <c:v>6828.308</c:v>
                </c:pt>
                <c:pt idx="1729">
                  <c:v>6835.9369999999999</c:v>
                </c:pt>
                <c:pt idx="1730">
                  <c:v>6843.567</c:v>
                </c:pt>
                <c:pt idx="1731">
                  <c:v>6851.1959999999999</c:v>
                </c:pt>
                <c:pt idx="1732">
                  <c:v>6858.826</c:v>
                </c:pt>
                <c:pt idx="1733">
                  <c:v>6874.0839999999998</c:v>
                </c:pt>
                <c:pt idx="1734">
                  <c:v>6881.7139999999999</c:v>
                </c:pt>
                <c:pt idx="1735">
                  <c:v>6889.3429999999998</c:v>
                </c:pt>
                <c:pt idx="1736">
                  <c:v>6896.973</c:v>
                </c:pt>
                <c:pt idx="1737">
                  <c:v>6904.6019999999999</c:v>
                </c:pt>
                <c:pt idx="1738">
                  <c:v>6912.2309999999998</c:v>
                </c:pt>
                <c:pt idx="1739">
                  <c:v>6927.49</c:v>
                </c:pt>
                <c:pt idx="1740">
                  <c:v>6935.12</c:v>
                </c:pt>
                <c:pt idx="1741">
                  <c:v>6942.7489999999998</c:v>
                </c:pt>
                <c:pt idx="1742">
                  <c:v>6950.3779999999997</c:v>
                </c:pt>
                <c:pt idx="1743">
                  <c:v>6958.0079999999998</c:v>
                </c:pt>
                <c:pt idx="1744">
                  <c:v>6973.2669999999998</c:v>
                </c:pt>
                <c:pt idx="1745">
                  <c:v>6980.8959999999997</c:v>
                </c:pt>
                <c:pt idx="1746">
                  <c:v>6988.5249999999996</c:v>
                </c:pt>
                <c:pt idx="1747">
                  <c:v>6996.1549999999997</c:v>
                </c:pt>
                <c:pt idx="1748">
                  <c:v>7003.7839999999997</c:v>
                </c:pt>
                <c:pt idx="1749">
                  <c:v>7011.4139999999998</c:v>
                </c:pt>
                <c:pt idx="1750">
                  <c:v>7026.6719999999996</c:v>
                </c:pt>
                <c:pt idx="1751">
                  <c:v>7034.3019999999997</c:v>
                </c:pt>
                <c:pt idx="1752">
                  <c:v>7041.9309999999996</c:v>
                </c:pt>
                <c:pt idx="1753">
                  <c:v>7049.5609999999997</c:v>
                </c:pt>
                <c:pt idx="1754">
                  <c:v>7057.19</c:v>
                </c:pt>
                <c:pt idx="1755">
                  <c:v>7072.4489999999996</c:v>
                </c:pt>
                <c:pt idx="1756">
                  <c:v>7080.0780000000004</c:v>
                </c:pt>
                <c:pt idx="1757">
                  <c:v>7087.7079999999996</c:v>
                </c:pt>
                <c:pt idx="1758">
                  <c:v>7095.3370000000004</c:v>
                </c:pt>
                <c:pt idx="1759">
                  <c:v>7102.9660000000003</c:v>
                </c:pt>
                <c:pt idx="1760">
                  <c:v>7110.5959999999995</c:v>
                </c:pt>
                <c:pt idx="1761">
                  <c:v>7125.8540000000003</c:v>
                </c:pt>
                <c:pt idx="1762">
                  <c:v>7133.4840000000004</c:v>
                </c:pt>
                <c:pt idx="1763">
                  <c:v>7141.1130000000003</c:v>
                </c:pt>
                <c:pt idx="1764">
                  <c:v>7148.7430000000004</c:v>
                </c:pt>
                <c:pt idx="1765">
                  <c:v>7156.3720000000003</c:v>
                </c:pt>
                <c:pt idx="1766">
                  <c:v>7164.0010000000002</c:v>
                </c:pt>
                <c:pt idx="1767">
                  <c:v>7179.26</c:v>
                </c:pt>
                <c:pt idx="1768">
                  <c:v>7186.89</c:v>
                </c:pt>
                <c:pt idx="1769">
                  <c:v>7194.5190000000002</c:v>
                </c:pt>
                <c:pt idx="1770">
                  <c:v>7202.1480000000001</c:v>
                </c:pt>
                <c:pt idx="1771">
                  <c:v>7209.7780000000002</c:v>
                </c:pt>
                <c:pt idx="1772">
                  <c:v>7225.0370000000003</c:v>
                </c:pt>
                <c:pt idx="1773">
                  <c:v>7232.6660000000002</c:v>
                </c:pt>
                <c:pt idx="1774">
                  <c:v>7240.2950000000001</c:v>
                </c:pt>
                <c:pt idx="1775">
                  <c:v>7247.9250000000002</c:v>
                </c:pt>
                <c:pt idx="1776">
                  <c:v>7255.5540000000001</c:v>
                </c:pt>
                <c:pt idx="1777">
                  <c:v>7263.1840000000002</c:v>
                </c:pt>
                <c:pt idx="1778">
                  <c:v>7278.442</c:v>
                </c:pt>
                <c:pt idx="1779">
                  <c:v>7286.0720000000001</c:v>
                </c:pt>
                <c:pt idx="1780">
                  <c:v>7293.701</c:v>
                </c:pt>
                <c:pt idx="1781">
                  <c:v>7301.3310000000001</c:v>
                </c:pt>
                <c:pt idx="1782">
                  <c:v>7308.96</c:v>
                </c:pt>
                <c:pt idx="1783">
                  <c:v>7324.2190000000001</c:v>
                </c:pt>
                <c:pt idx="1784">
                  <c:v>7331.848</c:v>
                </c:pt>
                <c:pt idx="1785">
                  <c:v>7339.4780000000001</c:v>
                </c:pt>
                <c:pt idx="1786">
                  <c:v>7347.107</c:v>
                </c:pt>
                <c:pt idx="1787">
                  <c:v>7354.7359999999999</c:v>
                </c:pt>
                <c:pt idx="1788">
                  <c:v>7362.366</c:v>
                </c:pt>
                <c:pt idx="1789">
                  <c:v>7377.625</c:v>
                </c:pt>
                <c:pt idx="1790">
                  <c:v>7385.2539999999999</c:v>
                </c:pt>
                <c:pt idx="1791">
                  <c:v>7392.8829999999998</c:v>
                </c:pt>
                <c:pt idx="1792">
                  <c:v>7400.5129999999999</c:v>
                </c:pt>
                <c:pt idx="1793">
                  <c:v>7408.1419999999998</c:v>
                </c:pt>
                <c:pt idx="1794">
                  <c:v>7415.7709999999997</c:v>
                </c:pt>
                <c:pt idx="1795">
                  <c:v>7431.03</c:v>
                </c:pt>
                <c:pt idx="1796">
                  <c:v>7438.66</c:v>
                </c:pt>
                <c:pt idx="1797">
                  <c:v>7446.2889999999998</c:v>
                </c:pt>
                <c:pt idx="1798">
                  <c:v>7453.9179999999997</c:v>
                </c:pt>
                <c:pt idx="1799">
                  <c:v>7461.5479999999998</c:v>
                </c:pt>
                <c:pt idx="1800">
                  <c:v>7476.8069999999998</c:v>
                </c:pt>
                <c:pt idx="1801">
                  <c:v>7484.4359999999997</c:v>
                </c:pt>
                <c:pt idx="1802">
                  <c:v>7492.0649999999996</c:v>
                </c:pt>
                <c:pt idx="1803">
                  <c:v>7499.6949999999997</c:v>
                </c:pt>
                <c:pt idx="1804">
                  <c:v>7507.3239999999996</c:v>
                </c:pt>
                <c:pt idx="1805">
                  <c:v>7514.9539999999997</c:v>
                </c:pt>
                <c:pt idx="1806">
                  <c:v>7530.2120000000004</c:v>
                </c:pt>
                <c:pt idx="1807">
                  <c:v>7537.8419999999996</c:v>
                </c:pt>
                <c:pt idx="1808">
                  <c:v>7545.4709999999995</c:v>
                </c:pt>
                <c:pt idx="1809">
                  <c:v>7553.1009999999997</c:v>
                </c:pt>
                <c:pt idx="1810">
                  <c:v>7560.73</c:v>
                </c:pt>
                <c:pt idx="1811">
                  <c:v>7575.9889999999996</c:v>
                </c:pt>
                <c:pt idx="1812">
                  <c:v>7583.6180000000004</c:v>
                </c:pt>
                <c:pt idx="1813">
                  <c:v>7591.2479999999996</c:v>
                </c:pt>
                <c:pt idx="1814">
                  <c:v>7598.8770000000004</c:v>
                </c:pt>
                <c:pt idx="1815">
                  <c:v>7606.5060000000003</c:v>
                </c:pt>
                <c:pt idx="1816">
                  <c:v>7614.1360000000004</c:v>
                </c:pt>
                <c:pt idx="1817">
                  <c:v>7629.3950000000004</c:v>
                </c:pt>
                <c:pt idx="1818">
                  <c:v>7637.0240000000003</c:v>
                </c:pt>
                <c:pt idx="1819">
                  <c:v>7644.6530000000002</c:v>
                </c:pt>
                <c:pt idx="1820">
                  <c:v>7652.2830000000004</c:v>
                </c:pt>
                <c:pt idx="1821">
                  <c:v>7659.9120000000003</c:v>
                </c:pt>
                <c:pt idx="1822">
                  <c:v>7675.1710000000003</c:v>
                </c:pt>
                <c:pt idx="1823">
                  <c:v>7682.8</c:v>
                </c:pt>
                <c:pt idx="1824">
                  <c:v>7690.43</c:v>
                </c:pt>
                <c:pt idx="1825">
                  <c:v>7698.0590000000002</c:v>
                </c:pt>
                <c:pt idx="1826">
                  <c:v>7705.6880000000001</c:v>
                </c:pt>
                <c:pt idx="1827">
                  <c:v>7713.3180000000002</c:v>
                </c:pt>
                <c:pt idx="1828">
                  <c:v>7728.5770000000002</c:v>
                </c:pt>
                <c:pt idx="1829">
                  <c:v>7736.2060000000001</c:v>
                </c:pt>
                <c:pt idx="1830">
                  <c:v>7743.835</c:v>
                </c:pt>
                <c:pt idx="1831">
                  <c:v>7751.4650000000001</c:v>
                </c:pt>
                <c:pt idx="1832">
                  <c:v>7759.0940000000001</c:v>
                </c:pt>
                <c:pt idx="1833">
                  <c:v>7766.7240000000002</c:v>
                </c:pt>
                <c:pt idx="1834">
                  <c:v>7781.982</c:v>
                </c:pt>
                <c:pt idx="1835">
                  <c:v>7789.6120000000001</c:v>
                </c:pt>
                <c:pt idx="1836">
                  <c:v>7797.241</c:v>
                </c:pt>
                <c:pt idx="1837">
                  <c:v>7804.8710000000001</c:v>
                </c:pt>
                <c:pt idx="1838">
                  <c:v>7812.5</c:v>
                </c:pt>
                <c:pt idx="1839">
                  <c:v>7827.759</c:v>
                </c:pt>
                <c:pt idx="1840">
                  <c:v>7835.3879999999999</c:v>
                </c:pt>
                <c:pt idx="1841">
                  <c:v>7843.018</c:v>
                </c:pt>
                <c:pt idx="1842">
                  <c:v>7850.6469999999999</c:v>
                </c:pt>
                <c:pt idx="1843">
                  <c:v>7858.2759999999998</c:v>
                </c:pt>
                <c:pt idx="1844">
                  <c:v>7865.9059999999999</c:v>
                </c:pt>
                <c:pt idx="1845">
                  <c:v>7881.165</c:v>
                </c:pt>
                <c:pt idx="1846">
                  <c:v>7888.7939999999999</c:v>
                </c:pt>
                <c:pt idx="1847">
                  <c:v>7896.4229999999998</c:v>
                </c:pt>
                <c:pt idx="1848">
                  <c:v>7904.0529999999999</c:v>
                </c:pt>
                <c:pt idx="1849">
                  <c:v>7911.6819999999998</c:v>
                </c:pt>
                <c:pt idx="1850">
                  <c:v>7926.9409999999998</c:v>
                </c:pt>
                <c:pt idx="1851">
                  <c:v>7934.57</c:v>
                </c:pt>
                <c:pt idx="1852">
                  <c:v>7942.2</c:v>
                </c:pt>
                <c:pt idx="1853">
                  <c:v>7949.8289999999997</c:v>
                </c:pt>
                <c:pt idx="1854">
                  <c:v>7957.4579999999996</c:v>
                </c:pt>
                <c:pt idx="1855">
                  <c:v>7965.0879999999997</c:v>
                </c:pt>
                <c:pt idx="1856">
                  <c:v>7980.3469999999998</c:v>
                </c:pt>
                <c:pt idx="1857">
                  <c:v>7987.9759999999997</c:v>
                </c:pt>
                <c:pt idx="1858">
                  <c:v>7995.6049999999996</c:v>
                </c:pt>
                <c:pt idx="1859">
                  <c:v>8003.2349999999997</c:v>
                </c:pt>
                <c:pt idx="1860">
                  <c:v>8010.8639999999996</c:v>
                </c:pt>
                <c:pt idx="1861">
                  <c:v>8026.1229999999996</c:v>
                </c:pt>
                <c:pt idx="1862">
                  <c:v>8033.7520000000004</c:v>
                </c:pt>
                <c:pt idx="1863">
                  <c:v>8041.3819999999996</c:v>
                </c:pt>
                <c:pt idx="1864">
                  <c:v>8049.0110000000004</c:v>
                </c:pt>
                <c:pt idx="1865">
                  <c:v>8056.6409999999996</c:v>
                </c:pt>
                <c:pt idx="1866">
                  <c:v>8064.27</c:v>
                </c:pt>
                <c:pt idx="1867">
                  <c:v>8079.5290000000005</c:v>
                </c:pt>
                <c:pt idx="1868">
                  <c:v>8087.1580000000004</c:v>
                </c:pt>
                <c:pt idx="1869">
                  <c:v>8094.7879999999996</c:v>
                </c:pt>
                <c:pt idx="1870">
                  <c:v>8102.4170000000004</c:v>
                </c:pt>
                <c:pt idx="1871">
                  <c:v>8110.0460000000003</c:v>
                </c:pt>
                <c:pt idx="1872">
                  <c:v>8117.6760000000004</c:v>
                </c:pt>
                <c:pt idx="1873">
                  <c:v>8132.9350000000004</c:v>
                </c:pt>
                <c:pt idx="1874">
                  <c:v>8140.5640000000003</c:v>
                </c:pt>
                <c:pt idx="1875">
                  <c:v>8148.1930000000002</c:v>
                </c:pt>
                <c:pt idx="1876">
                  <c:v>8155.8230000000003</c:v>
                </c:pt>
                <c:pt idx="1877">
                  <c:v>8163.4520000000002</c:v>
                </c:pt>
                <c:pt idx="1878">
                  <c:v>8178.7110000000002</c:v>
                </c:pt>
                <c:pt idx="1879">
                  <c:v>8186.34</c:v>
                </c:pt>
                <c:pt idx="1880">
                  <c:v>8193.9699999999993</c:v>
                </c:pt>
                <c:pt idx="1881">
                  <c:v>8201.5990000000002</c:v>
                </c:pt>
                <c:pt idx="1882">
                  <c:v>8209.2289999999994</c:v>
                </c:pt>
                <c:pt idx="1883">
                  <c:v>8216.8580000000002</c:v>
                </c:pt>
                <c:pt idx="1884">
                  <c:v>8232.1170000000002</c:v>
                </c:pt>
                <c:pt idx="1885">
                  <c:v>8239.7459999999992</c:v>
                </c:pt>
                <c:pt idx="1886">
                  <c:v>8247.375</c:v>
                </c:pt>
                <c:pt idx="1887">
                  <c:v>8255.0049999999992</c:v>
                </c:pt>
                <c:pt idx="1888">
                  <c:v>8262.634</c:v>
                </c:pt>
                <c:pt idx="1889">
                  <c:v>8277.893</c:v>
                </c:pt>
                <c:pt idx="1890">
                  <c:v>8285.5220000000008</c:v>
                </c:pt>
                <c:pt idx="1891">
                  <c:v>8293.152</c:v>
                </c:pt>
                <c:pt idx="1892">
                  <c:v>8300.7810000000009</c:v>
                </c:pt>
                <c:pt idx="1893">
                  <c:v>8308.4110000000001</c:v>
                </c:pt>
                <c:pt idx="1894">
                  <c:v>8316.0400000000009</c:v>
                </c:pt>
                <c:pt idx="1895">
                  <c:v>8331.2990000000009</c:v>
                </c:pt>
                <c:pt idx="1896">
                  <c:v>8338.9279999999999</c:v>
                </c:pt>
                <c:pt idx="1897">
                  <c:v>8346.5580000000009</c:v>
                </c:pt>
                <c:pt idx="1898">
                  <c:v>8354.1869999999999</c:v>
                </c:pt>
                <c:pt idx="1899">
                  <c:v>8361.8160000000007</c:v>
                </c:pt>
                <c:pt idx="1900">
                  <c:v>8369.4459999999999</c:v>
                </c:pt>
                <c:pt idx="1901">
                  <c:v>8384.7049999999999</c:v>
                </c:pt>
                <c:pt idx="1902">
                  <c:v>8392.3340000000007</c:v>
                </c:pt>
                <c:pt idx="1903">
                  <c:v>8399.9629999999997</c:v>
                </c:pt>
                <c:pt idx="1904">
                  <c:v>8407.5930000000008</c:v>
                </c:pt>
                <c:pt idx="1905">
                  <c:v>8415.2219999999998</c:v>
                </c:pt>
                <c:pt idx="1906">
                  <c:v>8430.4809999999998</c:v>
                </c:pt>
                <c:pt idx="1907">
                  <c:v>8438.11</c:v>
                </c:pt>
                <c:pt idx="1908">
                  <c:v>8445.74</c:v>
                </c:pt>
                <c:pt idx="1909">
                  <c:v>8453.3690000000006</c:v>
                </c:pt>
                <c:pt idx="1910">
                  <c:v>8460.9989999999998</c:v>
                </c:pt>
                <c:pt idx="1911">
                  <c:v>8468.6280000000006</c:v>
                </c:pt>
                <c:pt idx="1912">
                  <c:v>8483.8870000000006</c:v>
                </c:pt>
                <c:pt idx="1913">
                  <c:v>8491.5159999999996</c:v>
                </c:pt>
                <c:pt idx="1914">
                  <c:v>8499.1460000000006</c:v>
                </c:pt>
                <c:pt idx="1915">
                  <c:v>8506.7749999999996</c:v>
                </c:pt>
                <c:pt idx="1916">
                  <c:v>8514.4040000000005</c:v>
                </c:pt>
                <c:pt idx="1917">
                  <c:v>8529.6630000000005</c:v>
                </c:pt>
                <c:pt idx="1918">
                  <c:v>8537.2919999999995</c:v>
                </c:pt>
                <c:pt idx="1919">
                  <c:v>8544.9220000000005</c:v>
                </c:pt>
                <c:pt idx="1920">
                  <c:v>8552.5509999999995</c:v>
                </c:pt>
                <c:pt idx="1921">
                  <c:v>8560.1810000000005</c:v>
                </c:pt>
                <c:pt idx="1922">
                  <c:v>8567.81</c:v>
                </c:pt>
                <c:pt idx="1923">
                  <c:v>8583.0689999999995</c:v>
                </c:pt>
                <c:pt idx="1924">
                  <c:v>8590.6980000000003</c:v>
                </c:pt>
                <c:pt idx="1925">
                  <c:v>8598.3279999999995</c:v>
                </c:pt>
                <c:pt idx="1926">
                  <c:v>8605.9570000000003</c:v>
                </c:pt>
                <c:pt idx="1927">
                  <c:v>8613.5859999999993</c:v>
                </c:pt>
                <c:pt idx="1928">
                  <c:v>8628.8449999999993</c:v>
                </c:pt>
                <c:pt idx="1929">
                  <c:v>8636.4750000000004</c:v>
                </c:pt>
                <c:pt idx="1930">
                  <c:v>8644.1039999999994</c:v>
                </c:pt>
                <c:pt idx="1931">
                  <c:v>8651.7330000000002</c:v>
                </c:pt>
                <c:pt idx="1932">
                  <c:v>8659.3629999999994</c:v>
                </c:pt>
                <c:pt idx="1933">
                  <c:v>8666.9920000000002</c:v>
                </c:pt>
                <c:pt idx="1934">
                  <c:v>8682.2510000000002</c:v>
                </c:pt>
                <c:pt idx="1935">
                  <c:v>8689.8799999999992</c:v>
                </c:pt>
                <c:pt idx="1936">
                  <c:v>8697.51</c:v>
                </c:pt>
                <c:pt idx="1937">
                  <c:v>8705.1389999999992</c:v>
                </c:pt>
                <c:pt idx="1938">
                  <c:v>8712.7690000000002</c:v>
                </c:pt>
                <c:pt idx="1939">
                  <c:v>8720.3979999999992</c:v>
                </c:pt>
                <c:pt idx="1940">
                  <c:v>8735.6569999999992</c:v>
                </c:pt>
                <c:pt idx="1941">
                  <c:v>8743.2860000000001</c:v>
                </c:pt>
                <c:pt idx="1942">
                  <c:v>8750.9159999999993</c:v>
                </c:pt>
                <c:pt idx="1943">
                  <c:v>8758.5450000000001</c:v>
                </c:pt>
                <c:pt idx="1944">
                  <c:v>8766.1740000000009</c:v>
                </c:pt>
                <c:pt idx="1945">
                  <c:v>8781.4330000000009</c:v>
                </c:pt>
                <c:pt idx="1946">
                  <c:v>8789.0619999999999</c:v>
                </c:pt>
                <c:pt idx="1947">
                  <c:v>8796.6919999999991</c:v>
                </c:pt>
                <c:pt idx="1948">
                  <c:v>8804.3209999999999</c:v>
                </c:pt>
                <c:pt idx="1949">
                  <c:v>8811.9509999999991</c:v>
                </c:pt>
                <c:pt idx="1950">
                  <c:v>8819.58</c:v>
                </c:pt>
                <c:pt idx="1951">
                  <c:v>8834.8389999999999</c:v>
                </c:pt>
                <c:pt idx="1952">
                  <c:v>8842.4680000000008</c:v>
                </c:pt>
                <c:pt idx="1953">
                  <c:v>8850.098</c:v>
                </c:pt>
                <c:pt idx="1954">
                  <c:v>8857.7270000000008</c:v>
                </c:pt>
                <c:pt idx="1955">
                  <c:v>8865.3559999999998</c:v>
                </c:pt>
                <c:pt idx="1956">
                  <c:v>8880.6149999999998</c:v>
                </c:pt>
                <c:pt idx="1957">
                  <c:v>8888.2450000000008</c:v>
                </c:pt>
                <c:pt idx="1958">
                  <c:v>8895.8739999999998</c:v>
                </c:pt>
                <c:pt idx="1959">
                  <c:v>8903.5030000000006</c:v>
                </c:pt>
                <c:pt idx="1960">
                  <c:v>8911.1329999999998</c:v>
                </c:pt>
                <c:pt idx="1961">
                  <c:v>8918.7620000000006</c:v>
                </c:pt>
                <c:pt idx="1962">
                  <c:v>8934.0210000000006</c:v>
                </c:pt>
                <c:pt idx="1963">
                  <c:v>8941.65</c:v>
                </c:pt>
                <c:pt idx="1964">
                  <c:v>8949.2800000000007</c:v>
                </c:pt>
                <c:pt idx="1965">
                  <c:v>8956.9089999999997</c:v>
                </c:pt>
                <c:pt idx="1966">
                  <c:v>8964.5390000000007</c:v>
                </c:pt>
                <c:pt idx="1967">
                  <c:v>8972.1679999999997</c:v>
                </c:pt>
                <c:pt idx="1968">
                  <c:v>8987.4269999999997</c:v>
                </c:pt>
                <c:pt idx="1969">
                  <c:v>8995.0560000000005</c:v>
                </c:pt>
                <c:pt idx="1970">
                  <c:v>9002.6859999999997</c:v>
                </c:pt>
                <c:pt idx="1971">
                  <c:v>9010.3150000000005</c:v>
                </c:pt>
                <c:pt idx="1972">
                  <c:v>9017.9439999999995</c:v>
                </c:pt>
                <c:pt idx="1973">
                  <c:v>9033.2029999999995</c:v>
                </c:pt>
                <c:pt idx="1974">
                  <c:v>9040.8330000000005</c:v>
                </c:pt>
                <c:pt idx="1975">
                  <c:v>9048.4619999999995</c:v>
                </c:pt>
                <c:pt idx="1976">
                  <c:v>9056.0910000000003</c:v>
                </c:pt>
                <c:pt idx="1977">
                  <c:v>9063.7209999999995</c:v>
                </c:pt>
                <c:pt idx="1978">
                  <c:v>9071.35</c:v>
                </c:pt>
                <c:pt idx="1979">
                  <c:v>9086.6090000000004</c:v>
                </c:pt>
                <c:pt idx="1980">
                  <c:v>9094.2379999999994</c:v>
                </c:pt>
                <c:pt idx="1981">
                  <c:v>9101.8680000000004</c:v>
                </c:pt>
                <c:pt idx="1982">
                  <c:v>9109.4969999999994</c:v>
                </c:pt>
                <c:pt idx="1983">
                  <c:v>9117.1260000000002</c:v>
                </c:pt>
                <c:pt idx="1984">
                  <c:v>9132.3850000000002</c:v>
                </c:pt>
                <c:pt idx="1985">
                  <c:v>9140.0149999999994</c:v>
                </c:pt>
                <c:pt idx="1986">
                  <c:v>9147.6440000000002</c:v>
                </c:pt>
                <c:pt idx="1987">
                  <c:v>9155.2729999999992</c:v>
                </c:pt>
                <c:pt idx="1988">
                  <c:v>9162.9030000000002</c:v>
                </c:pt>
                <c:pt idx="1989">
                  <c:v>9170.5319999999992</c:v>
                </c:pt>
                <c:pt idx="1990">
                  <c:v>9185.7909999999993</c:v>
                </c:pt>
                <c:pt idx="1991">
                  <c:v>9193.42</c:v>
                </c:pt>
                <c:pt idx="1992">
                  <c:v>9201.0499999999993</c:v>
                </c:pt>
                <c:pt idx="1993">
                  <c:v>9208.6790000000001</c:v>
                </c:pt>
                <c:pt idx="1994">
                  <c:v>9216.3089999999993</c:v>
                </c:pt>
                <c:pt idx="1995">
                  <c:v>9231.5669999999991</c:v>
                </c:pt>
                <c:pt idx="1996">
                  <c:v>9239.1970000000001</c:v>
                </c:pt>
                <c:pt idx="1997">
                  <c:v>9246.8259999999991</c:v>
                </c:pt>
                <c:pt idx="1998">
                  <c:v>9254.4560000000001</c:v>
                </c:pt>
                <c:pt idx="1999">
                  <c:v>9262.0849999999991</c:v>
                </c:pt>
                <c:pt idx="2000">
                  <c:v>9269.7139999999999</c:v>
                </c:pt>
                <c:pt idx="2001">
                  <c:v>9284.973</c:v>
                </c:pt>
                <c:pt idx="2002">
                  <c:v>9292.6029999999992</c:v>
                </c:pt>
                <c:pt idx="2003">
                  <c:v>9300.232</c:v>
                </c:pt>
                <c:pt idx="2004">
                  <c:v>9307.8610000000008</c:v>
                </c:pt>
                <c:pt idx="2005">
                  <c:v>9315.491</c:v>
                </c:pt>
                <c:pt idx="2006">
                  <c:v>9323.1200000000008</c:v>
                </c:pt>
                <c:pt idx="2007">
                  <c:v>9338.3790000000008</c:v>
                </c:pt>
                <c:pt idx="2008">
                  <c:v>9346.0079999999998</c:v>
                </c:pt>
                <c:pt idx="2009">
                  <c:v>9353.6380000000008</c:v>
                </c:pt>
                <c:pt idx="2010">
                  <c:v>9361.2669999999998</c:v>
                </c:pt>
                <c:pt idx="2011">
                  <c:v>9368.8960000000006</c:v>
                </c:pt>
                <c:pt idx="2012">
                  <c:v>9384.1550000000007</c:v>
                </c:pt>
                <c:pt idx="2013">
                  <c:v>9391.7849999999999</c:v>
                </c:pt>
                <c:pt idx="2014">
                  <c:v>9399.4140000000007</c:v>
                </c:pt>
                <c:pt idx="2015">
                  <c:v>9407.0429999999997</c:v>
                </c:pt>
                <c:pt idx="2016">
                  <c:v>9414.6730000000007</c:v>
                </c:pt>
                <c:pt idx="2017">
                  <c:v>9422.3019999999997</c:v>
                </c:pt>
                <c:pt idx="2018">
                  <c:v>9437.5609999999997</c:v>
                </c:pt>
                <c:pt idx="2019">
                  <c:v>9445.19</c:v>
                </c:pt>
                <c:pt idx="2020">
                  <c:v>9452.82</c:v>
                </c:pt>
                <c:pt idx="2021">
                  <c:v>9460.4490000000005</c:v>
                </c:pt>
                <c:pt idx="2022">
                  <c:v>9468.0789999999997</c:v>
                </c:pt>
                <c:pt idx="2023">
                  <c:v>9483.3369999999995</c:v>
                </c:pt>
                <c:pt idx="2024">
                  <c:v>9490.9670000000006</c:v>
                </c:pt>
                <c:pt idx="2025">
                  <c:v>9498.5959999999995</c:v>
                </c:pt>
                <c:pt idx="2026">
                  <c:v>9506.2260000000006</c:v>
                </c:pt>
                <c:pt idx="2027">
                  <c:v>9513.8549999999996</c:v>
                </c:pt>
                <c:pt idx="2028">
                  <c:v>9521.4840000000004</c:v>
                </c:pt>
                <c:pt idx="2029">
                  <c:v>9536.7430000000004</c:v>
                </c:pt>
                <c:pt idx="2030">
                  <c:v>9544.3729999999996</c:v>
                </c:pt>
                <c:pt idx="2031">
                  <c:v>9552.0020000000004</c:v>
                </c:pt>
                <c:pt idx="2032">
                  <c:v>9559.6309999999994</c:v>
                </c:pt>
                <c:pt idx="2033">
                  <c:v>9567.2610000000004</c:v>
                </c:pt>
                <c:pt idx="2034">
                  <c:v>9582.52</c:v>
                </c:pt>
                <c:pt idx="2035">
                  <c:v>9590.1489999999994</c:v>
                </c:pt>
                <c:pt idx="2036">
                  <c:v>9597.7780000000002</c:v>
                </c:pt>
                <c:pt idx="2037">
                  <c:v>9605.4079999999994</c:v>
                </c:pt>
                <c:pt idx="2038">
                  <c:v>9613.0370000000003</c:v>
                </c:pt>
                <c:pt idx="2039">
                  <c:v>9620.6669999999995</c:v>
                </c:pt>
                <c:pt idx="2040">
                  <c:v>9635.9249999999993</c:v>
                </c:pt>
                <c:pt idx="2041">
                  <c:v>9643.5550000000003</c:v>
                </c:pt>
                <c:pt idx="2042">
                  <c:v>9651.1839999999993</c:v>
                </c:pt>
                <c:pt idx="2043">
                  <c:v>9658.8130000000001</c:v>
                </c:pt>
                <c:pt idx="2044">
                  <c:v>9666.4429999999993</c:v>
                </c:pt>
                <c:pt idx="2045">
                  <c:v>9674.0720000000001</c:v>
                </c:pt>
                <c:pt idx="2046">
                  <c:v>9689.3310000000001</c:v>
                </c:pt>
                <c:pt idx="2047">
                  <c:v>9696.9599999999991</c:v>
                </c:pt>
                <c:pt idx="2048">
                  <c:v>9704.59</c:v>
                </c:pt>
                <c:pt idx="2049">
                  <c:v>9712.2189999999991</c:v>
                </c:pt>
                <c:pt idx="2050">
                  <c:v>9719.8490000000002</c:v>
                </c:pt>
                <c:pt idx="2051">
                  <c:v>9735.107</c:v>
                </c:pt>
                <c:pt idx="2052">
                  <c:v>9742.7369999999992</c:v>
                </c:pt>
                <c:pt idx="2053">
                  <c:v>9750.366</c:v>
                </c:pt>
                <c:pt idx="2054">
                  <c:v>9757.9959999999992</c:v>
                </c:pt>
                <c:pt idx="2055">
                  <c:v>9765.625</c:v>
                </c:pt>
                <c:pt idx="2056">
                  <c:v>9773.2540000000008</c:v>
                </c:pt>
                <c:pt idx="2057">
                  <c:v>9788.5130000000008</c:v>
                </c:pt>
                <c:pt idx="2058">
                  <c:v>9796.143</c:v>
                </c:pt>
                <c:pt idx="2059">
                  <c:v>9803.7720000000008</c:v>
                </c:pt>
                <c:pt idx="2060">
                  <c:v>9811.4009999999998</c:v>
                </c:pt>
                <c:pt idx="2061">
                  <c:v>9819.0310000000009</c:v>
                </c:pt>
                <c:pt idx="2062">
                  <c:v>9834.2900000000009</c:v>
                </c:pt>
                <c:pt idx="2063">
                  <c:v>9841.9189999999999</c:v>
                </c:pt>
                <c:pt idx="2064">
                  <c:v>9849.5480000000007</c:v>
                </c:pt>
                <c:pt idx="2065">
                  <c:v>9857.1779999999999</c:v>
                </c:pt>
                <c:pt idx="2066">
                  <c:v>9864.8070000000007</c:v>
                </c:pt>
                <c:pt idx="2067">
                  <c:v>9872.4369999999999</c:v>
                </c:pt>
                <c:pt idx="2068">
                  <c:v>9887.6949999999997</c:v>
                </c:pt>
                <c:pt idx="2069">
                  <c:v>9895.3250000000007</c:v>
                </c:pt>
                <c:pt idx="2070">
                  <c:v>9902.9539999999997</c:v>
                </c:pt>
                <c:pt idx="2071">
                  <c:v>9910.5830000000005</c:v>
                </c:pt>
                <c:pt idx="2072">
                  <c:v>9918.2129999999997</c:v>
                </c:pt>
                <c:pt idx="2073">
                  <c:v>9925.8420000000006</c:v>
                </c:pt>
                <c:pt idx="2074">
                  <c:v>9941.1010000000006</c:v>
                </c:pt>
                <c:pt idx="2075">
                  <c:v>9948.73</c:v>
                </c:pt>
                <c:pt idx="2076">
                  <c:v>9956.36</c:v>
                </c:pt>
                <c:pt idx="2077">
                  <c:v>9963.9889999999996</c:v>
                </c:pt>
                <c:pt idx="2078">
                  <c:v>9971.6190000000006</c:v>
                </c:pt>
                <c:pt idx="2079">
                  <c:v>9986.8770000000004</c:v>
                </c:pt>
                <c:pt idx="2080">
                  <c:v>10040.282999999999</c:v>
                </c:pt>
                <c:pt idx="2081">
                  <c:v>10101.317999999999</c:v>
                </c:pt>
                <c:pt idx="2082">
                  <c:v>10192.870999999999</c:v>
                </c:pt>
                <c:pt idx="2083">
                  <c:v>10284.424000000001</c:v>
                </c:pt>
                <c:pt idx="2084">
                  <c:v>10375.977000000001</c:v>
                </c:pt>
                <c:pt idx="2085">
                  <c:v>10467.529</c:v>
                </c:pt>
                <c:pt idx="2086">
                  <c:v>10559.082</c:v>
                </c:pt>
                <c:pt idx="2087">
                  <c:v>10650.635</c:v>
                </c:pt>
                <c:pt idx="2088">
                  <c:v>10742.187</c:v>
                </c:pt>
                <c:pt idx="2089">
                  <c:v>10833.74</c:v>
                </c:pt>
                <c:pt idx="2090">
                  <c:v>10925.293</c:v>
                </c:pt>
                <c:pt idx="2091">
                  <c:v>11016.846</c:v>
                </c:pt>
                <c:pt idx="2092">
                  <c:v>11108.397999999999</c:v>
                </c:pt>
                <c:pt idx="2093">
                  <c:v>11199.950999999999</c:v>
                </c:pt>
                <c:pt idx="2094">
                  <c:v>11291.504000000001</c:v>
                </c:pt>
                <c:pt idx="2095">
                  <c:v>11383.057000000001</c:v>
                </c:pt>
                <c:pt idx="2096">
                  <c:v>11474.609</c:v>
                </c:pt>
                <c:pt idx="2097">
                  <c:v>11566.162</c:v>
                </c:pt>
                <c:pt idx="2098">
                  <c:v>11657.715</c:v>
                </c:pt>
                <c:pt idx="2099">
                  <c:v>11749.268</c:v>
                </c:pt>
                <c:pt idx="2100">
                  <c:v>11840.82</c:v>
                </c:pt>
                <c:pt idx="2101">
                  <c:v>11901.855</c:v>
                </c:pt>
                <c:pt idx="2102">
                  <c:v>11993.407999999999</c:v>
                </c:pt>
                <c:pt idx="2103">
                  <c:v>12084.960999999999</c:v>
                </c:pt>
                <c:pt idx="2104">
                  <c:v>12176.513999999999</c:v>
                </c:pt>
                <c:pt idx="2105">
                  <c:v>12268.066000000001</c:v>
                </c:pt>
                <c:pt idx="2106">
                  <c:v>12359.619000000001</c:v>
                </c:pt>
                <c:pt idx="2107">
                  <c:v>12451.172</c:v>
                </c:pt>
                <c:pt idx="2108">
                  <c:v>12542.725</c:v>
                </c:pt>
                <c:pt idx="2109">
                  <c:v>12634.277</c:v>
                </c:pt>
                <c:pt idx="2110">
                  <c:v>12725.83</c:v>
                </c:pt>
                <c:pt idx="2111">
                  <c:v>12817.383</c:v>
                </c:pt>
                <c:pt idx="2112">
                  <c:v>12908.936</c:v>
                </c:pt>
                <c:pt idx="2113">
                  <c:v>13000.487999999999</c:v>
                </c:pt>
                <c:pt idx="2114">
                  <c:v>13092.040999999999</c:v>
                </c:pt>
                <c:pt idx="2115">
                  <c:v>13183.593999999999</c:v>
                </c:pt>
                <c:pt idx="2116">
                  <c:v>13275.146000000001</c:v>
                </c:pt>
                <c:pt idx="2117">
                  <c:v>13366.699000000001</c:v>
                </c:pt>
                <c:pt idx="2118">
                  <c:v>13458.252</c:v>
                </c:pt>
                <c:pt idx="2119">
                  <c:v>13549.805</c:v>
                </c:pt>
                <c:pt idx="2120">
                  <c:v>13641.357</c:v>
                </c:pt>
                <c:pt idx="2121">
                  <c:v>13702.393</c:v>
                </c:pt>
                <c:pt idx="2122">
                  <c:v>13793.945</c:v>
                </c:pt>
                <c:pt idx="2123">
                  <c:v>13885.498</c:v>
                </c:pt>
                <c:pt idx="2124">
                  <c:v>13977.050999999999</c:v>
                </c:pt>
                <c:pt idx="2125">
                  <c:v>14068.603999999999</c:v>
                </c:pt>
                <c:pt idx="2126">
                  <c:v>14160.156000000001</c:v>
                </c:pt>
                <c:pt idx="2127">
                  <c:v>14251.709000000001</c:v>
                </c:pt>
                <c:pt idx="2128">
                  <c:v>14343.262000000001</c:v>
                </c:pt>
                <c:pt idx="2129">
                  <c:v>14434.814</c:v>
                </c:pt>
                <c:pt idx="2130">
                  <c:v>14526.367</c:v>
                </c:pt>
                <c:pt idx="2131">
                  <c:v>14617.92</c:v>
                </c:pt>
                <c:pt idx="2132">
                  <c:v>14709.473</c:v>
                </c:pt>
                <c:pt idx="2133">
                  <c:v>14801.025</c:v>
                </c:pt>
                <c:pt idx="2134">
                  <c:v>14892.578</c:v>
                </c:pt>
                <c:pt idx="2135">
                  <c:v>14984.130999999999</c:v>
                </c:pt>
                <c:pt idx="2136">
                  <c:v>15075.683999999999</c:v>
                </c:pt>
                <c:pt idx="2137">
                  <c:v>15167.236000000001</c:v>
                </c:pt>
                <c:pt idx="2138">
                  <c:v>15258.789000000001</c:v>
                </c:pt>
                <c:pt idx="2139">
                  <c:v>15350.342000000001</c:v>
                </c:pt>
                <c:pt idx="2140">
                  <c:v>15441.895</c:v>
                </c:pt>
                <c:pt idx="2141">
                  <c:v>15502.93</c:v>
                </c:pt>
                <c:pt idx="2142">
                  <c:v>15594.482</c:v>
                </c:pt>
                <c:pt idx="2143">
                  <c:v>15686.035</c:v>
                </c:pt>
                <c:pt idx="2144">
                  <c:v>15777.588</c:v>
                </c:pt>
                <c:pt idx="2145">
                  <c:v>15869.141</c:v>
                </c:pt>
                <c:pt idx="2146">
                  <c:v>15960.692999999999</c:v>
                </c:pt>
                <c:pt idx="2147">
                  <c:v>16052.245999999999</c:v>
                </c:pt>
                <c:pt idx="2148">
                  <c:v>16143.799000000001</c:v>
                </c:pt>
                <c:pt idx="2149">
                  <c:v>16235.352000000001</c:v>
                </c:pt>
                <c:pt idx="2150">
                  <c:v>16326.904</c:v>
                </c:pt>
                <c:pt idx="2151">
                  <c:v>16418.456999999999</c:v>
                </c:pt>
                <c:pt idx="2152">
                  <c:v>16510.009999999998</c:v>
                </c:pt>
                <c:pt idx="2153">
                  <c:v>16601.562000000002</c:v>
                </c:pt>
                <c:pt idx="2154">
                  <c:v>16693.115000000002</c:v>
                </c:pt>
                <c:pt idx="2155">
                  <c:v>16784.668000000001</c:v>
                </c:pt>
                <c:pt idx="2156">
                  <c:v>16876.221000000001</c:v>
                </c:pt>
                <c:pt idx="2157">
                  <c:v>16967.773000000001</c:v>
                </c:pt>
                <c:pt idx="2158">
                  <c:v>17059.326000000001</c:v>
                </c:pt>
                <c:pt idx="2159">
                  <c:v>17150.879000000001</c:v>
                </c:pt>
                <c:pt idx="2160">
                  <c:v>17242.432000000001</c:v>
                </c:pt>
                <c:pt idx="2161">
                  <c:v>17303.467000000001</c:v>
                </c:pt>
                <c:pt idx="2162">
                  <c:v>17395.02</c:v>
                </c:pt>
                <c:pt idx="2163">
                  <c:v>17486.572</c:v>
                </c:pt>
                <c:pt idx="2164">
                  <c:v>17578.125</c:v>
                </c:pt>
                <c:pt idx="2165">
                  <c:v>17669.678</c:v>
                </c:pt>
                <c:pt idx="2166">
                  <c:v>17761.23</c:v>
                </c:pt>
                <c:pt idx="2167">
                  <c:v>17852.782999999999</c:v>
                </c:pt>
                <c:pt idx="2168">
                  <c:v>17944.335999999999</c:v>
                </c:pt>
                <c:pt idx="2169">
                  <c:v>18035.888999999999</c:v>
                </c:pt>
                <c:pt idx="2170">
                  <c:v>18127.440999999999</c:v>
                </c:pt>
                <c:pt idx="2171">
                  <c:v>18218.993999999999</c:v>
                </c:pt>
                <c:pt idx="2172">
                  <c:v>18310.546999999999</c:v>
                </c:pt>
                <c:pt idx="2173">
                  <c:v>18402.099999999999</c:v>
                </c:pt>
                <c:pt idx="2174">
                  <c:v>18493.651999999998</c:v>
                </c:pt>
                <c:pt idx="2175">
                  <c:v>18585.205000000002</c:v>
                </c:pt>
                <c:pt idx="2176">
                  <c:v>18676.758000000002</c:v>
                </c:pt>
                <c:pt idx="2177">
                  <c:v>18768.311000000002</c:v>
                </c:pt>
                <c:pt idx="2178">
                  <c:v>18859.863000000001</c:v>
                </c:pt>
                <c:pt idx="2179">
                  <c:v>18951.416000000001</c:v>
                </c:pt>
                <c:pt idx="2180">
                  <c:v>19042.969000000001</c:v>
                </c:pt>
                <c:pt idx="2181">
                  <c:v>19104.004000000001</c:v>
                </c:pt>
                <c:pt idx="2182">
                  <c:v>19195.557000000001</c:v>
                </c:pt>
                <c:pt idx="2183">
                  <c:v>19287.109</c:v>
                </c:pt>
                <c:pt idx="2184">
                  <c:v>19378.662</c:v>
                </c:pt>
                <c:pt idx="2185">
                  <c:v>19470.215</c:v>
                </c:pt>
                <c:pt idx="2186">
                  <c:v>19561.768</c:v>
                </c:pt>
                <c:pt idx="2187">
                  <c:v>19653.32</c:v>
                </c:pt>
                <c:pt idx="2188">
                  <c:v>19744.873</c:v>
                </c:pt>
                <c:pt idx="2189">
                  <c:v>19836.425999999999</c:v>
                </c:pt>
                <c:pt idx="2190">
                  <c:v>19927.978999999999</c:v>
                </c:pt>
                <c:pt idx="2191">
                  <c:v>20019.530999999999</c:v>
                </c:pt>
                <c:pt idx="2192">
                  <c:v>20111.083999999999</c:v>
                </c:pt>
                <c:pt idx="2193">
                  <c:v>20202.636999999999</c:v>
                </c:pt>
                <c:pt idx="2194">
                  <c:v>20294.188999999998</c:v>
                </c:pt>
                <c:pt idx="2195">
                  <c:v>20385.741999999998</c:v>
                </c:pt>
                <c:pt idx="2196">
                  <c:v>20477.294999999998</c:v>
                </c:pt>
                <c:pt idx="2197">
                  <c:v>20568.848000000002</c:v>
                </c:pt>
                <c:pt idx="2198">
                  <c:v>20660.400000000001</c:v>
                </c:pt>
                <c:pt idx="2199">
                  <c:v>20751.953000000001</c:v>
                </c:pt>
                <c:pt idx="2200">
                  <c:v>20843.506000000001</c:v>
                </c:pt>
                <c:pt idx="2201">
                  <c:v>20904.541000000001</c:v>
                </c:pt>
                <c:pt idx="2202">
                  <c:v>20996.094000000001</c:v>
                </c:pt>
                <c:pt idx="2203">
                  <c:v>21087.646000000001</c:v>
                </c:pt>
                <c:pt idx="2204">
                  <c:v>21179.199000000001</c:v>
                </c:pt>
                <c:pt idx="2205">
                  <c:v>21270.752</c:v>
                </c:pt>
                <c:pt idx="2206">
                  <c:v>21362.305</c:v>
                </c:pt>
                <c:pt idx="2207">
                  <c:v>21453.857</c:v>
                </c:pt>
                <c:pt idx="2208">
                  <c:v>21545.41</c:v>
                </c:pt>
                <c:pt idx="2209">
                  <c:v>21636.963</c:v>
                </c:pt>
                <c:pt idx="2210">
                  <c:v>21728.516</c:v>
                </c:pt>
                <c:pt idx="2211">
                  <c:v>21820.067999999999</c:v>
                </c:pt>
                <c:pt idx="2212">
                  <c:v>21911.620999999999</c:v>
                </c:pt>
                <c:pt idx="2213">
                  <c:v>22003.173999999999</c:v>
                </c:pt>
                <c:pt idx="2214">
                  <c:v>22094.726999999999</c:v>
                </c:pt>
                <c:pt idx="2215">
                  <c:v>22186.278999999999</c:v>
                </c:pt>
                <c:pt idx="2216">
                  <c:v>22277.831999999999</c:v>
                </c:pt>
                <c:pt idx="2217">
                  <c:v>22369.384999999998</c:v>
                </c:pt>
                <c:pt idx="2218">
                  <c:v>22460.937000000002</c:v>
                </c:pt>
                <c:pt idx="2219">
                  <c:v>22552.49</c:v>
                </c:pt>
                <c:pt idx="2220">
                  <c:v>22644.043000000001</c:v>
                </c:pt>
                <c:pt idx="2221">
                  <c:v>22705.078000000001</c:v>
                </c:pt>
                <c:pt idx="2222">
                  <c:v>22796.631000000001</c:v>
                </c:pt>
                <c:pt idx="2223">
                  <c:v>22888.184000000001</c:v>
                </c:pt>
                <c:pt idx="2224">
                  <c:v>22979.736000000001</c:v>
                </c:pt>
                <c:pt idx="2225">
                  <c:v>23071.289000000001</c:v>
                </c:pt>
                <c:pt idx="2226">
                  <c:v>23162.842000000001</c:v>
                </c:pt>
                <c:pt idx="2227">
                  <c:v>23254.395</c:v>
                </c:pt>
                <c:pt idx="2228">
                  <c:v>23345.947</c:v>
                </c:pt>
                <c:pt idx="2229">
                  <c:v>23437.5</c:v>
                </c:pt>
                <c:pt idx="2230">
                  <c:v>23529.053</c:v>
                </c:pt>
                <c:pt idx="2231">
                  <c:v>23620.605</c:v>
                </c:pt>
                <c:pt idx="2232">
                  <c:v>23712.157999999999</c:v>
                </c:pt>
                <c:pt idx="2233">
                  <c:v>23803.710999999999</c:v>
                </c:pt>
                <c:pt idx="2234">
                  <c:v>23895.263999999999</c:v>
                </c:pt>
                <c:pt idx="2235">
                  <c:v>23986.815999999999</c:v>
                </c:pt>
                <c:pt idx="2236">
                  <c:v>24078.368999999999</c:v>
                </c:pt>
                <c:pt idx="2237">
                  <c:v>24169.921999999999</c:v>
                </c:pt>
                <c:pt idx="2238">
                  <c:v>24261.474999999999</c:v>
                </c:pt>
                <c:pt idx="2239">
                  <c:v>24353.026999999998</c:v>
                </c:pt>
                <c:pt idx="2240">
                  <c:v>24444.58</c:v>
                </c:pt>
                <c:pt idx="2241">
                  <c:v>24505.615000000002</c:v>
                </c:pt>
                <c:pt idx="2242">
                  <c:v>24597.168000000001</c:v>
                </c:pt>
                <c:pt idx="2243">
                  <c:v>24688.721000000001</c:v>
                </c:pt>
                <c:pt idx="2244">
                  <c:v>24780.273000000001</c:v>
                </c:pt>
                <c:pt idx="2245">
                  <c:v>24871.826000000001</c:v>
                </c:pt>
                <c:pt idx="2246">
                  <c:v>24963.379000000001</c:v>
                </c:pt>
                <c:pt idx="2247">
                  <c:v>25054.932000000001</c:v>
                </c:pt>
                <c:pt idx="2248">
                  <c:v>25146.484</c:v>
                </c:pt>
                <c:pt idx="2249">
                  <c:v>25238.037</c:v>
                </c:pt>
                <c:pt idx="2250">
                  <c:v>25329.59</c:v>
                </c:pt>
                <c:pt idx="2251">
                  <c:v>25421.143</c:v>
                </c:pt>
                <c:pt idx="2252">
                  <c:v>25512.695</c:v>
                </c:pt>
                <c:pt idx="2253">
                  <c:v>25604.248</c:v>
                </c:pt>
                <c:pt idx="2254">
                  <c:v>25695.800999999999</c:v>
                </c:pt>
                <c:pt idx="2255">
                  <c:v>25787.353999999999</c:v>
                </c:pt>
                <c:pt idx="2256">
                  <c:v>25878.905999999999</c:v>
                </c:pt>
                <c:pt idx="2257">
                  <c:v>25970.458999999999</c:v>
                </c:pt>
                <c:pt idx="2258">
                  <c:v>26062.011999999999</c:v>
                </c:pt>
                <c:pt idx="2259">
                  <c:v>26153.563999999998</c:v>
                </c:pt>
                <c:pt idx="2260">
                  <c:v>26245.116999999998</c:v>
                </c:pt>
                <c:pt idx="2261">
                  <c:v>26306.151999999998</c:v>
                </c:pt>
                <c:pt idx="2262">
                  <c:v>26397.705000000002</c:v>
                </c:pt>
                <c:pt idx="2263">
                  <c:v>26489.258000000002</c:v>
                </c:pt>
                <c:pt idx="2264">
                  <c:v>26580.811000000002</c:v>
                </c:pt>
                <c:pt idx="2265">
                  <c:v>26672.363000000001</c:v>
                </c:pt>
                <c:pt idx="2266">
                  <c:v>26763.916000000001</c:v>
                </c:pt>
                <c:pt idx="2267">
                  <c:v>26855.469000000001</c:v>
                </c:pt>
                <c:pt idx="2268">
                  <c:v>26947.021000000001</c:v>
                </c:pt>
                <c:pt idx="2269">
                  <c:v>27038.574000000001</c:v>
                </c:pt>
                <c:pt idx="2270">
                  <c:v>27130.127</c:v>
                </c:pt>
                <c:pt idx="2271">
                  <c:v>27221.68</c:v>
                </c:pt>
                <c:pt idx="2272">
                  <c:v>27313.232</c:v>
                </c:pt>
                <c:pt idx="2273">
                  <c:v>27404.785</c:v>
                </c:pt>
                <c:pt idx="2274">
                  <c:v>27496.338</c:v>
                </c:pt>
                <c:pt idx="2275">
                  <c:v>27587.891</c:v>
                </c:pt>
                <c:pt idx="2276">
                  <c:v>27679.442999999999</c:v>
                </c:pt>
                <c:pt idx="2277">
                  <c:v>27770.995999999999</c:v>
                </c:pt>
                <c:pt idx="2278">
                  <c:v>27862.548999999999</c:v>
                </c:pt>
                <c:pt idx="2279">
                  <c:v>27954.101999999999</c:v>
                </c:pt>
                <c:pt idx="2280">
                  <c:v>28045.653999999999</c:v>
                </c:pt>
                <c:pt idx="2281">
                  <c:v>28106.688999999998</c:v>
                </c:pt>
                <c:pt idx="2282">
                  <c:v>28198.241999999998</c:v>
                </c:pt>
                <c:pt idx="2283">
                  <c:v>28289.794999999998</c:v>
                </c:pt>
                <c:pt idx="2284">
                  <c:v>28381.348000000002</c:v>
                </c:pt>
                <c:pt idx="2285">
                  <c:v>28472.9</c:v>
                </c:pt>
                <c:pt idx="2286">
                  <c:v>28564.453000000001</c:v>
                </c:pt>
                <c:pt idx="2287">
                  <c:v>28656.006000000001</c:v>
                </c:pt>
                <c:pt idx="2288">
                  <c:v>28747.559000000001</c:v>
                </c:pt>
                <c:pt idx="2289">
                  <c:v>28839.111000000001</c:v>
                </c:pt>
                <c:pt idx="2290">
                  <c:v>28930.664000000001</c:v>
                </c:pt>
                <c:pt idx="2291">
                  <c:v>29022.217000000001</c:v>
                </c:pt>
                <c:pt idx="2292">
                  <c:v>29113.77</c:v>
                </c:pt>
                <c:pt idx="2293">
                  <c:v>29205.322</c:v>
                </c:pt>
                <c:pt idx="2294">
                  <c:v>29296.875</c:v>
                </c:pt>
                <c:pt idx="2295">
                  <c:v>29388.428</c:v>
                </c:pt>
                <c:pt idx="2296">
                  <c:v>29479.98</c:v>
                </c:pt>
                <c:pt idx="2297">
                  <c:v>29571.532999999999</c:v>
                </c:pt>
                <c:pt idx="2298">
                  <c:v>29663.085999999999</c:v>
                </c:pt>
                <c:pt idx="2299">
                  <c:v>29754.638999999999</c:v>
                </c:pt>
                <c:pt idx="2300">
                  <c:v>29846.190999999999</c:v>
                </c:pt>
                <c:pt idx="2301">
                  <c:v>29907.226999999999</c:v>
                </c:pt>
                <c:pt idx="2302">
                  <c:v>29998.778999999999</c:v>
                </c:pt>
                <c:pt idx="2303">
                  <c:v>30181.884999999998</c:v>
                </c:pt>
                <c:pt idx="2304">
                  <c:v>30273.437000000002</c:v>
                </c:pt>
                <c:pt idx="2305">
                  <c:v>30364.99</c:v>
                </c:pt>
                <c:pt idx="2306">
                  <c:v>30456.543000000001</c:v>
                </c:pt>
                <c:pt idx="2307">
                  <c:v>30548.096000000001</c:v>
                </c:pt>
                <c:pt idx="2308">
                  <c:v>30639.648000000001</c:v>
                </c:pt>
                <c:pt idx="2309">
                  <c:v>30731.201000000001</c:v>
                </c:pt>
                <c:pt idx="2310">
                  <c:v>30822.754000000001</c:v>
                </c:pt>
                <c:pt idx="2311">
                  <c:v>30914.307000000001</c:v>
                </c:pt>
                <c:pt idx="2312">
                  <c:v>31097.412</c:v>
                </c:pt>
                <c:pt idx="2313">
                  <c:v>31188.965</c:v>
                </c:pt>
                <c:pt idx="2314">
                  <c:v>31280.518</c:v>
                </c:pt>
                <c:pt idx="2315">
                  <c:v>31463.623</c:v>
                </c:pt>
                <c:pt idx="2316">
                  <c:v>31555.175999999999</c:v>
                </c:pt>
                <c:pt idx="2317">
                  <c:v>31646.728999999999</c:v>
                </c:pt>
                <c:pt idx="2318">
                  <c:v>31707.763999999999</c:v>
                </c:pt>
                <c:pt idx="2319">
                  <c:v>31890.868999999999</c:v>
                </c:pt>
                <c:pt idx="2320">
                  <c:v>31982.421999999999</c:v>
                </c:pt>
                <c:pt idx="2321">
                  <c:v>32073.974999999999</c:v>
                </c:pt>
                <c:pt idx="2322">
                  <c:v>32165.526999999998</c:v>
                </c:pt>
                <c:pt idx="2323">
                  <c:v>32257.08</c:v>
                </c:pt>
                <c:pt idx="2324">
                  <c:v>32348.633000000002</c:v>
                </c:pt>
                <c:pt idx="2325">
                  <c:v>32531.738000000001</c:v>
                </c:pt>
                <c:pt idx="2326">
                  <c:v>32623.291000000001</c:v>
                </c:pt>
                <c:pt idx="2327">
                  <c:v>32714.844000000001</c:v>
                </c:pt>
                <c:pt idx="2328">
                  <c:v>32806.396000000001</c:v>
                </c:pt>
                <c:pt idx="2329">
                  <c:v>32897.949000000001</c:v>
                </c:pt>
                <c:pt idx="2330">
                  <c:v>32989.502</c:v>
                </c:pt>
                <c:pt idx="2331">
                  <c:v>33081.055</c:v>
                </c:pt>
                <c:pt idx="2332">
                  <c:v>33172.607000000004</c:v>
                </c:pt>
                <c:pt idx="2333">
                  <c:v>33264.160000000003</c:v>
                </c:pt>
                <c:pt idx="2334">
                  <c:v>33355.713000000003</c:v>
                </c:pt>
                <c:pt idx="2335">
                  <c:v>33447.266000000003</c:v>
                </c:pt>
                <c:pt idx="2336">
                  <c:v>33508.300999999999</c:v>
                </c:pt>
                <c:pt idx="2337">
                  <c:v>33599.853999999999</c:v>
                </c:pt>
                <c:pt idx="2338">
                  <c:v>33691.406000000003</c:v>
                </c:pt>
                <c:pt idx="2339">
                  <c:v>33782.959000000003</c:v>
                </c:pt>
                <c:pt idx="2340">
                  <c:v>33874.512000000002</c:v>
                </c:pt>
                <c:pt idx="2341">
                  <c:v>33966.063999999998</c:v>
                </c:pt>
                <c:pt idx="2342">
                  <c:v>34057.616999999998</c:v>
                </c:pt>
                <c:pt idx="2343">
                  <c:v>34149.17</c:v>
                </c:pt>
                <c:pt idx="2344">
                  <c:v>34240.722999999998</c:v>
                </c:pt>
                <c:pt idx="2345">
                  <c:v>34332.275000000001</c:v>
                </c:pt>
                <c:pt idx="2346">
                  <c:v>34423.828000000001</c:v>
                </c:pt>
                <c:pt idx="2347">
                  <c:v>34515.381000000001</c:v>
                </c:pt>
                <c:pt idx="2348">
                  <c:v>34606.934000000001</c:v>
                </c:pt>
                <c:pt idx="2349">
                  <c:v>34698.485999999997</c:v>
                </c:pt>
                <c:pt idx="2350">
                  <c:v>34790.038999999997</c:v>
                </c:pt>
                <c:pt idx="2351">
                  <c:v>34881.591999999997</c:v>
                </c:pt>
                <c:pt idx="2352">
                  <c:v>34973.144999999997</c:v>
                </c:pt>
                <c:pt idx="2353">
                  <c:v>35064.697</c:v>
                </c:pt>
                <c:pt idx="2354">
                  <c:v>35156.25</c:v>
                </c:pt>
                <c:pt idx="2355">
                  <c:v>35247.803</c:v>
                </c:pt>
                <c:pt idx="2356">
                  <c:v>35308.838000000003</c:v>
                </c:pt>
                <c:pt idx="2357">
                  <c:v>35400.391000000003</c:v>
                </c:pt>
                <c:pt idx="2358">
                  <c:v>35491.942999999999</c:v>
                </c:pt>
                <c:pt idx="2359">
                  <c:v>35583.495999999999</c:v>
                </c:pt>
                <c:pt idx="2360">
                  <c:v>35675.048999999999</c:v>
                </c:pt>
                <c:pt idx="2361">
                  <c:v>35766.601999999999</c:v>
                </c:pt>
                <c:pt idx="2362">
                  <c:v>35858.154000000002</c:v>
                </c:pt>
                <c:pt idx="2363">
                  <c:v>35949.707000000002</c:v>
                </c:pt>
                <c:pt idx="2364">
                  <c:v>36041.26</c:v>
                </c:pt>
                <c:pt idx="2365">
                  <c:v>36132.811999999998</c:v>
                </c:pt>
                <c:pt idx="2366">
                  <c:v>36224.364999999998</c:v>
                </c:pt>
                <c:pt idx="2367">
                  <c:v>36315.917999999998</c:v>
                </c:pt>
                <c:pt idx="2368">
                  <c:v>36407.470999999998</c:v>
                </c:pt>
                <c:pt idx="2369">
                  <c:v>36499.023000000001</c:v>
                </c:pt>
                <c:pt idx="2370">
                  <c:v>36590.576000000001</c:v>
                </c:pt>
                <c:pt idx="2371">
                  <c:v>36682.129000000001</c:v>
                </c:pt>
                <c:pt idx="2372">
                  <c:v>36773.682000000001</c:v>
                </c:pt>
                <c:pt idx="2373">
                  <c:v>36865.233999999997</c:v>
                </c:pt>
                <c:pt idx="2374">
                  <c:v>36956.786999999997</c:v>
                </c:pt>
                <c:pt idx="2375">
                  <c:v>37048.339999999997</c:v>
                </c:pt>
                <c:pt idx="2376">
                  <c:v>37109.375</c:v>
                </c:pt>
                <c:pt idx="2377">
                  <c:v>37200.928</c:v>
                </c:pt>
                <c:pt idx="2378">
                  <c:v>37292.480000000003</c:v>
                </c:pt>
                <c:pt idx="2379">
                  <c:v>37384.033000000003</c:v>
                </c:pt>
                <c:pt idx="2380">
                  <c:v>37475.586000000003</c:v>
                </c:pt>
                <c:pt idx="2381">
                  <c:v>37567.139000000003</c:v>
                </c:pt>
                <c:pt idx="2382">
                  <c:v>37658.690999999999</c:v>
                </c:pt>
                <c:pt idx="2383">
                  <c:v>37750.243999999999</c:v>
                </c:pt>
                <c:pt idx="2384">
                  <c:v>37841.796999999999</c:v>
                </c:pt>
                <c:pt idx="2385">
                  <c:v>37933.35</c:v>
                </c:pt>
                <c:pt idx="2386">
                  <c:v>38024.902000000002</c:v>
                </c:pt>
                <c:pt idx="2387">
                  <c:v>38116.455000000002</c:v>
                </c:pt>
                <c:pt idx="2388">
                  <c:v>38208.008000000002</c:v>
                </c:pt>
                <c:pt idx="2389">
                  <c:v>38299.561000000002</c:v>
                </c:pt>
                <c:pt idx="2390">
                  <c:v>38391.112999999998</c:v>
                </c:pt>
                <c:pt idx="2391">
                  <c:v>38482.665999999997</c:v>
                </c:pt>
                <c:pt idx="2392">
                  <c:v>38574.218999999997</c:v>
                </c:pt>
                <c:pt idx="2393">
                  <c:v>38665.771000000001</c:v>
                </c:pt>
                <c:pt idx="2394">
                  <c:v>38757.324000000001</c:v>
                </c:pt>
                <c:pt idx="2395">
                  <c:v>38848.877</c:v>
                </c:pt>
                <c:pt idx="2396">
                  <c:v>38909.911999999997</c:v>
                </c:pt>
                <c:pt idx="2397">
                  <c:v>39001.464999999997</c:v>
                </c:pt>
                <c:pt idx="2398">
                  <c:v>39093.017999999996</c:v>
                </c:pt>
                <c:pt idx="2399">
                  <c:v>39184.57</c:v>
                </c:pt>
                <c:pt idx="2400">
                  <c:v>39276.123</c:v>
                </c:pt>
                <c:pt idx="2401">
                  <c:v>39367.675999999999</c:v>
                </c:pt>
                <c:pt idx="2402">
                  <c:v>39459.228999999999</c:v>
                </c:pt>
                <c:pt idx="2403">
                  <c:v>39550.781000000003</c:v>
                </c:pt>
                <c:pt idx="2404">
                  <c:v>39642.334000000003</c:v>
                </c:pt>
                <c:pt idx="2405">
                  <c:v>39733.887000000002</c:v>
                </c:pt>
                <c:pt idx="2406">
                  <c:v>39825.438999999998</c:v>
                </c:pt>
                <c:pt idx="2407">
                  <c:v>39916.991999999998</c:v>
                </c:pt>
                <c:pt idx="2408">
                  <c:v>40008.544999999998</c:v>
                </c:pt>
                <c:pt idx="2409">
                  <c:v>40100.097999999998</c:v>
                </c:pt>
                <c:pt idx="2410">
                  <c:v>40191.65</c:v>
                </c:pt>
                <c:pt idx="2411">
                  <c:v>40283.203000000001</c:v>
                </c:pt>
                <c:pt idx="2412">
                  <c:v>40374.756000000001</c:v>
                </c:pt>
                <c:pt idx="2413">
                  <c:v>40466.309000000001</c:v>
                </c:pt>
                <c:pt idx="2414">
                  <c:v>40557.860999999997</c:v>
                </c:pt>
                <c:pt idx="2415">
                  <c:v>40649.413999999997</c:v>
                </c:pt>
                <c:pt idx="2416">
                  <c:v>40710.449000000001</c:v>
                </c:pt>
                <c:pt idx="2417">
                  <c:v>40802.002</c:v>
                </c:pt>
                <c:pt idx="2418">
                  <c:v>40893.555</c:v>
                </c:pt>
                <c:pt idx="2419">
                  <c:v>40985.107000000004</c:v>
                </c:pt>
                <c:pt idx="2420">
                  <c:v>41076.660000000003</c:v>
                </c:pt>
                <c:pt idx="2421">
                  <c:v>41168.213000000003</c:v>
                </c:pt>
                <c:pt idx="2422">
                  <c:v>41259.766000000003</c:v>
                </c:pt>
                <c:pt idx="2423">
                  <c:v>41351.317999999999</c:v>
                </c:pt>
                <c:pt idx="2424">
                  <c:v>41442.870999999999</c:v>
                </c:pt>
                <c:pt idx="2425">
                  <c:v>41534.423999999999</c:v>
                </c:pt>
                <c:pt idx="2426">
                  <c:v>41625.976999999999</c:v>
                </c:pt>
                <c:pt idx="2427">
                  <c:v>41717.529000000002</c:v>
                </c:pt>
                <c:pt idx="2428">
                  <c:v>41809.082000000002</c:v>
                </c:pt>
                <c:pt idx="2429">
                  <c:v>41900.635000000002</c:v>
                </c:pt>
                <c:pt idx="2430">
                  <c:v>41992.186999999998</c:v>
                </c:pt>
                <c:pt idx="2431">
                  <c:v>42083.74</c:v>
                </c:pt>
                <c:pt idx="2432">
                  <c:v>42175.292999999998</c:v>
                </c:pt>
                <c:pt idx="2433">
                  <c:v>42266.845999999998</c:v>
                </c:pt>
                <c:pt idx="2434">
                  <c:v>42358.398000000001</c:v>
                </c:pt>
                <c:pt idx="2435">
                  <c:v>42449.951000000001</c:v>
                </c:pt>
                <c:pt idx="2436">
                  <c:v>42510.985999999997</c:v>
                </c:pt>
                <c:pt idx="2437">
                  <c:v>42602.538999999997</c:v>
                </c:pt>
                <c:pt idx="2438">
                  <c:v>42694.091999999997</c:v>
                </c:pt>
                <c:pt idx="2439">
                  <c:v>42785.644999999997</c:v>
                </c:pt>
                <c:pt idx="2440">
                  <c:v>42877.197</c:v>
                </c:pt>
                <c:pt idx="2441">
                  <c:v>42968.75</c:v>
                </c:pt>
                <c:pt idx="2442">
                  <c:v>43060.303</c:v>
                </c:pt>
                <c:pt idx="2443">
                  <c:v>43151.855000000003</c:v>
                </c:pt>
                <c:pt idx="2444">
                  <c:v>43243.408000000003</c:v>
                </c:pt>
                <c:pt idx="2445">
                  <c:v>43334.961000000003</c:v>
                </c:pt>
                <c:pt idx="2446">
                  <c:v>43426.514000000003</c:v>
                </c:pt>
                <c:pt idx="2447">
                  <c:v>43518.065999999999</c:v>
                </c:pt>
                <c:pt idx="2448">
                  <c:v>43609.618999999999</c:v>
                </c:pt>
                <c:pt idx="2449">
                  <c:v>43701.171999999999</c:v>
                </c:pt>
                <c:pt idx="2450">
                  <c:v>43792.724999999999</c:v>
                </c:pt>
                <c:pt idx="2451">
                  <c:v>43884.277000000002</c:v>
                </c:pt>
                <c:pt idx="2452">
                  <c:v>43975.83</c:v>
                </c:pt>
                <c:pt idx="2453">
                  <c:v>44067.383000000002</c:v>
                </c:pt>
                <c:pt idx="2454">
                  <c:v>44158.936000000002</c:v>
                </c:pt>
                <c:pt idx="2455">
                  <c:v>44250.487999999998</c:v>
                </c:pt>
                <c:pt idx="2456">
                  <c:v>44311.523000000001</c:v>
                </c:pt>
                <c:pt idx="2457">
                  <c:v>44403.076000000001</c:v>
                </c:pt>
                <c:pt idx="2458">
                  <c:v>44494.629000000001</c:v>
                </c:pt>
                <c:pt idx="2459">
                  <c:v>44586.182000000001</c:v>
                </c:pt>
                <c:pt idx="2460">
                  <c:v>44677.733999999997</c:v>
                </c:pt>
                <c:pt idx="2461">
                  <c:v>44769.286999999997</c:v>
                </c:pt>
                <c:pt idx="2462">
                  <c:v>44860.84</c:v>
                </c:pt>
                <c:pt idx="2463">
                  <c:v>44952.392999999996</c:v>
                </c:pt>
                <c:pt idx="2464">
                  <c:v>45043.945</c:v>
                </c:pt>
                <c:pt idx="2465">
                  <c:v>45135.498</c:v>
                </c:pt>
                <c:pt idx="2466">
                  <c:v>45227.050999999999</c:v>
                </c:pt>
                <c:pt idx="2467">
                  <c:v>45318.603999999999</c:v>
                </c:pt>
                <c:pt idx="2468">
                  <c:v>45410.156000000003</c:v>
                </c:pt>
                <c:pt idx="2469">
                  <c:v>45501.709000000003</c:v>
                </c:pt>
                <c:pt idx="2470">
                  <c:v>45593.262000000002</c:v>
                </c:pt>
                <c:pt idx="2471">
                  <c:v>45684.813999999998</c:v>
                </c:pt>
                <c:pt idx="2472">
                  <c:v>45776.366999999998</c:v>
                </c:pt>
                <c:pt idx="2473">
                  <c:v>45867.92</c:v>
                </c:pt>
                <c:pt idx="2474">
                  <c:v>45959.472999999998</c:v>
                </c:pt>
                <c:pt idx="2475">
                  <c:v>46051.025000000001</c:v>
                </c:pt>
                <c:pt idx="2476">
                  <c:v>46112.061000000002</c:v>
                </c:pt>
                <c:pt idx="2477">
                  <c:v>46203.612999999998</c:v>
                </c:pt>
                <c:pt idx="2478">
                  <c:v>46295.165999999997</c:v>
                </c:pt>
                <c:pt idx="2479">
                  <c:v>46386.718999999997</c:v>
                </c:pt>
                <c:pt idx="2480">
                  <c:v>46478.271000000001</c:v>
                </c:pt>
                <c:pt idx="2481">
                  <c:v>46569.824000000001</c:v>
                </c:pt>
                <c:pt idx="2482">
                  <c:v>46661.377</c:v>
                </c:pt>
                <c:pt idx="2483">
                  <c:v>46752.93</c:v>
                </c:pt>
                <c:pt idx="2484">
                  <c:v>46844.482000000004</c:v>
                </c:pt>
                <c:pt idx="2485">
                  <c:v>46936.035000000003</c:v>
                </c:pt>
                <c:pt idx="2486">
                  <c:v>47027.588000000003</c:v>
                </c:pt>
                <c:pt idx="2487">
                  <c:v>47119.141000000003</c:v>
                </c:pt>
                <c:pt idx="2488">
                  <c:v>47210.692999999999</c:v>
                </c:pt>
                <c:pt idx="2489">
                  <c:v>47302.245999999999</c:v>
                </c:pt>
                <c:pt idx="2490">
                  <c:v>47393.798999999999</c:v>
                </c:pt>
                <c:pt idx="2491">
                  <c:v>47485.351999999999</c:v>
                </c:pt>
                <c:pt idx="2492">
                  <c:v>47576.904000000002</c:v>
                </c:pt>
                <c:pt idx="2493">
                  <c:v>47668.457000000002</c:v>
                </c:pt>
                <c:pt idx="2494">
                  <c:v>47760.01</c:v>
                </c:pt>
                <c:pt idx="2495">
                  <c:v>47851.561999999998</c:v>
                </c:pt>
                <c:pt idx="2496">
                  <c:v>47912.597999999998</c:v>
                </c:pt>
                <c:pt idx="2497">
                  <c:v>48004.15</c:v>
                </c:pt>
                <c:pt idx="2498">
                  <c:v>48095.703000000001</c:v>
                </c:pt>
                <c:pt idx="2499">
                  <c:v>48187.256000000001</c:v>
                </c:pt>
                <c:pt idx="2500">
                  <c:v>48278.809000000001</c:v>
                </c:pt>
                <c:pt idx="2501">
                  <c:v>48370.360999999997</c:v>
                </c:pt>
                <c:pt idx="2502">
                  <c:v>48461.913999999997</c:v>
                </c:pt>
                <c:pt idx="2503">
                  <c:v>48553.466999999997</c:v>
                </c:pt>
                <c:pt idx="2504">
                  <c:v>48645.02</c:v>
                </c:pt>
                <c:pt idx="2505">
                  <c:v>48736.572</c:v>
                </c:pt>
                <c:pt idx="2506">
                  <c:v>48828.125</c:v>
                </c:pt>
                <c:pt idx="2507">
                  <c:v>48919.678</c:v>
                </c:pt>
                <c:pt idx="2508">
                  <c:v>49011.23</c:v>
                </c:pt>
                <c:pt idx="2509">
                  <c:v>49102.783000000003</c:v>
                </c:pt>
                <c:pt idx="2510">
                  <c:v>49194.336000000003</c:v>
                </c:pt>
                <c:pt idx="2511">
                  <c:v>49285.889000000003</c:v>
                </c:pt>
                <c:pt idx="2512">
                  <c:v>49377.440999999999</c:v>
                </c:pt>
                <c:pt idx="2513">
                  <c:v>49468.993999999999</c:v>
                </c:pt>
                <c:pt idx="2514">
                  <c:v>49560.546999999999</c:v>
                </c:pt>
                <c:pt idx="2515">
                  <c:v>49652.1</c:v>
                </c:pt>
                <c:pt idx="2516">
                  <c:v>49713.135000000002</c:v>
                </c:pt>
                <c:pt idx="2517">
                  <c:v>49804.686999999998</c:v>
                </c:pt>
                <c:pt idx="2518">
                  <c:v>49896.24</c:v>
                </c:pt>
                <c:pt idx="2519">
                  <c:v>49987.792999999998</c:v>
                </c:pt>
                <c:pt idx="2520">
                  <c:v>50079.345999999998</c:v>
                </c:pt>
                <c:pt idx="2521">
                  <c:v>50170.898000000001</c:v>
                </c:pt>
                <c:pt idx="2522">
                  <c:v>50262.451000000001</c:v>
                </c:pt>
                <c:pt idx="2523">
                  <c:v>50354.004000000001</c:v>
                </c:pt>
                <c:pt idx="2524">
                  <c:v>50445.557000000001</c:v>
                </c:pt>
                <c:pt idx="2525">
                  <c:v>50537.108999999997</c:v>
                </c:pt>
                <c:pt idx="2526">
                  <c:v>50628.661999999997</c:v>
                </c:pt>
                <c:pt idx="2527">
                  <c:v>50720.214999999997</c:v>
                </c:pt>
                <c:pt idx="2528">
                  <c:v>50811.767999999996</c:v>
                </c:pt>
                <c:pt idx="2529">
                  <c:v>50903.32</c:v>
                </c:pt>
                <c:pt idx="2530">
                  <c:v>50994.873</c:v>
                </c:pt>
                <c:pt idx="2531">
                  <c:v>51086.425999999999</c:v>
                </c:pt>
                <c:pt idx="2532">
                  <c:v>51177.978999999999</c:v>
                </c:pt>
                <c:pt idx="2533">
                  <c:v>51269.531000000003</c:v>
                </c:pt>
                <c:pt idx="2534">
                  <c:v>51361.084000000003</c:v>
                </c:pt>
                <c:pt idx="2535">
                  <c:v>51452.637000000002</c:v>
                </c:pt>
                <c:pt idx="2536">
                  <c:v>51513.671999999999</c:v>
                </c:pt>
                <c:pt idx="2537">
                  <c:v>51605.224999999999</c:v>
                </c:pt>
                <c:pt idx="2538">
                  <c:v>51696.777000000002</c:v>
                </c:pt>
                <c:pt idx="2539">
                  <c:v>51788.33</c:v>
                </c:pt>
                <c:pt idx="2540">
                  <c:v>51879.883000000002</c:v>
                </c:pt>
                <c:pt idx="2541">
                  <c:v>51971.436000000002</c:v>
                </c:pt>
                <c:pt idx="2542">
                  <c:v>52062.987999999998</c:v>
                </c:pt>
                <c:pt idx="2543">
                  <c:v>52154.540999999997</c:v>
                </c:pt>
                <c:pt idx="2544">
                  <c:v>52246.093999999997</c:v>
                </c:pt>
                <c:pt idx="2545">
                  <c:v>52337.646000000001</c:v>
                </c:pt>
                <c:pt idx="2546">
                  <c:v>52429.199000000001</c:v>
                </c:pt>
                <c:pt idx="2547">
                  <c:v>52520.752</c:v>
                </c:pt>
                <c:pt idx="2548">
                  <c:v>52612.305</c:v>
                </c:pt>
                <c:pt idx="2549">
                  <c:v>52703.857000000004</c:v>
                </c:pt>
                <c:pt idx="2550">
                  <c:v>52795.41</c:v>
                </c:pt>
                <c:pt idx="2551">
                  <c:v>52886.963000000003</c:v>
                </c:pt>
                <c:pt idx="2552">
                  <c:v>52978.516000000003</c:v>
                </c:pt>
                <c:pt idx="2553">
                  <c:v>53070.067999999999</c:v>
                </c:pt>
                <c:pt idx="2554">
                  <c:v>53161.620999999999</c:v>
                </c:pt>
                <c:pt idx="2555">
                  <c:v>53253.173999999999</c:v>
                </c:pt>
                <c:pt idx="2556">
                  <c:v>53314.209000000003</c:v>
                </c:pt>
                <c:pt idx="2557">
                  <c:v>53405.762000000002</c:v>
                </c:pt>
                <c:pt idx="2558">
                  <c:v>53497.313999999998</c:v>
                </c:pt>
                <c:pt idx="2559">
                  <c:v>53588.866999999998</c:v>
                </c:pt>
                <c:pt idx="2560">
                  <c:v>53680.42</c:v>
                </c:pt>
                <c:pt idx="2561">
                  <c:v>53771.972999999998</c:v>
                </c:pt>
                <c:pt idx="2562">
                  <c:v>53863.525000000001</c:v>
                </c:pt>
                <c:pt idx="2563">
                  <c:v>53955.078000000001</c:v>
                </c:pt>
                <c:pt idx="2564">
                  <c:v>54046.631000000001</c:v>
                </c:pt>
                <c:pt idx="2565">
                  <c:v>54138.184000000001</c:v>
                </c:pt>
                <c:pt idx="2566">
                  <c:v>54229.735999999997</c:v>
                </c:pt>
                <c:pt idx="2567">
                  <c:v>54321.288999999997</c:v>
                </c:pt>
                <c:pt idx="2568">
                  <c:v>54412.841999999997</c:v>
                </c:pt>
                <c:pt idx="2569">
                  <c:v>54504.394999999997</c:v>
                </c:pt>
                <c:pt idx="2570">
                  <c:v>54595.947</c:v>
                </c:pt>
                <c:pt idx="2571">
                  <c:v>54687.5</c:v>
                </c:pt>
                <c:pt idx="2572">
                  <c:v>54779.053</c:v>
                </c:pt>
                <c:pt idx="2573">
                  <c:v>54870.605000000003</c:v>
                </c:pt>
                <c:pt idx="2574">
                  <c:v>54962.158000000003</c:v>
                </c:pt>
                <c:pt idx="2575">
                  <c:v>55053.711000000003</c:v>
                </c:pt>
                <c:pt idx="2576">
                  <c:v>55114.745999999999</c:v>
                </c:pt>
                <c:pt idx="2577">
                  <c:v>55206.298999999999</c:v>
                </c:pt>
                <c:pt idx="2578">
                  <c:v>55297.851999999999</c:v>
                </c:pt>
                <c:pt idx="2579">
                  <c:v>55389.404000000002</c:v>
                </c:pt>
                <c:pt idx="2580">
                  <c:v>55480.957000000002</c:v>
                </c:pt>
                <c:pt idx="2581">
                  <c:v>55572.51</c:v>
                </c:pt>
                <c:pt idx="2582">
                  <c:v>55664.061999999998</c:v>
                </c:pt>
                <c:pt idx="2583">
                  <c:v>55755.614999999998</c:v>
                </c:pt>
                <c:pt idx="2584">
                  <c:v>55847.167999999998</c:v>
                </c:pt>
                <c:pt idx="2585">
                  <c:v>55938.720999999998</c:v>
                </c:pt>
                <c:pt idx="2586">
                  <c:v>56030.273000000001</c:v>
                </c:pt>
                <c:pt idx="2587">
                  <c:v>56121.826000000001</c:v>
                </c:pt>
                <c:pt idx="2588">
                  <c:v>56213.379000000001</c:v>
                </c:pt>
                <c:pt idx="2589">
                  <c:v>56304.932000000001</c:v>
                </c:pt>
                <c:pt idx="2590">
                  <c:v>56396.483999999997</c:v>
                </c:pt>
                <c:pt idx="2591">
                  <c:v>56488.036999999997</c:v>
                </c:pt>
                <c:pt idx="2592">
                  <c:v>56579.59</c:v>
                </c:pt>
                <c:pt idx="2593">
                  <c:v>56671.142999999996</c:v>
                </c:pt>
                <c:pt idx="2594">
                  <c:v>56762.695</c:v>
                </c:pt>
                <c:pt idx="2595">
                  <c:v>56854.248</c:v>
                </c:pt>
                <c:pt idx="2596">
                  <c:v>56915.283000000003</c:v>
                </c:pt>
                <c:pt idx="2597">
                  <c:v>57006.836000000003</c:v>
                </c:pt>
                <c:pt idx="2598">
                  <c:v>57098.389000000003</c:v>
                </c:pt>
                <c:pt idx="2599">
                  <c:v>57189.940999999999</c:v>
                </c:pt>
                <c:pt idx="2600">
                  <c:v>57281.493999999999</c:v>
                </c:pt>
                <c:pt idx="2601">
                  <c:v>57373.046999999999</c:v>
                </c:pt>
                <c:pt idx="2602">
                  <c:v>57464.6</c:v>
                </c:pt>
                <c:pt idx="2603">
                  <c:v>57556.152000000002</c:v>
                </c:pt>
                <c:pt idx="2604">
                  <c:v>57647.705000000002</c:v>
                </c:pt>
                <c:pt idx="2605">
                  <c:v>57739.258000000002</c:v>
                </c:pt>
                <c:pt idx="2606">
                  <c:v>57830.811000000002</c:v>
                </c:pt>
                <c:pt idx="2607">
                  <c:v>57922.362999999998</c:v>
                </c:pt>
                <c:pt idx="2608">
                  <c:v>58013.915999999997</c:v>
                </c:pt>
                <c:pt idx="2609">
                  <c:v>58105.468999999997</c:v>
                </c:pt>
                <c:pt idx="2610">
                  <c:v>58197.021000000001</c:v>
                </c:pt>
                <c:pt idx="2611">
                  <c:v>58288.574000000001</c:v>
                </c:pt>
                <c:pt idx="2612">
                  <c:v>58380.127</c:v>
                </c:pt>
                <c:pt idx="2613">
                  <c:v>58471.68</c:v>
                </c:pt>
                <c:pt idx="2614">
                  <c:v>58563.232000000004</c:v>
                </c:pt>
                <c:pt idx="2615">
                  <c:v>58654.785000000003</c:v>
                </c:pt>
                <c:pt idx="2616">
                  <c:v>58715.82</c:v>
                </c:pt>
                <c:pt idx="2617">
                  <c:v>58807.373</c:v>
                </c:pt>
                <c:pt idx="2618">
                  <c:v>58898.925999999999</c:v>
                </c:pt>
                <c:pt idx="2619">
                  <c:v>58990.478999999999</c:v>
                </c:pt>
                <c:pt idx="2620">
                  <c:v>59082.031000000003</c:v>
                </c:pt>
                <c:pt idx="2621">
                  <c:v>59173.584000000003</c:v>
                </c:pt>
                <c:pt idx="2622">
                  <c:v>59265.137000000002</c:v>
                </c:pt>
                <c:pt idx="2623">
                  <c:v>59356.688999999998</c:v>
                </c:pt>
                <c:pt idx="2624">
                  <c:v>59448.241999999998</c:v>
                </c:pt>
                <c:pt idx="2625">
                  <c:v>59539.794999999998</c:v>
                </c:pt>
                <c:pt idx="2626">
                  <c:v>59631.347999999998</c:v>
                </c:pt>
                <c:pt idx="2627">
                  <c:v>59722.9</c:v>
                </c:pt>
                <c:pt idx="2628">
                  <c:v>59814.453000000001</c:v>
                </c:pt>
                <c:pt idx="2629">
                  <c:v>59906.006000000001</c:v>
                </c:pt>
                <c:pt idx="2630">
                  <c:v>59997.559000000001</c:v>
                </c:pt>
                <c:pt idx="2631">
                  <c:v>60089.110999999997</c:v>
                </c:pt>
                <c:pt idx="2632">
                  <c:v>60180.663999999997</c:v>
                </c:pt>
                <c:pt idx="2633">
                  <c:v>60272.216999999997</c:v>
                </c:pt>
                <c:pt idx="2634">
                  <c:v>60363.77</c:v>
                </c:pt>
                <c:pt idx="2635">
                  <c:v>60455.322</c:v>
                </c:pt>
                <c:pt idx="2636">
                  <c:v>60516.357000000004</c:v>
                </c:pt>
                <c:pt idx="2637">
                  <c:v>60607.91</c:v>
                </c:pt>
                <c:pt idx="2638">
                  <c:v>60699.463000000003</c:v>
                </c:pt>
                <c:pt idx="2639">
                  <c:v>60791.016000000003</c:v>
                </c:pt>
                <c:pt idx="2640">
                  <c:v>60882.567999999999</c:v>
                </c:pt>
                <c:pt idx="2641">
                  <c:v>60974.120999999999</c:v>
                </c:pt>
                <c:pt idx="2642">
                  <c:v>61065.673999999999</c:v>
                </c:pt>
                <c:pt idx="2643">
                  <c:v>61157.226999999999</c:v>
                </c:pt>
                <c:pt idx="2644">
                  <c:v>61248.779000000002</c:v>
                </c:pt>
                <c:pt idx="2645">
                  <c:v>61340.332000000002</c:v>
                </c:pt>
                <c:pt idx="2646">
                  <c:v>61431.885000000002</c:v>
                </c:pt>
                <c:pt idx="2647">
                  <c:v>61523.436999999998</c:v>
                </c:pt>
                <c:pt idx="2648">
                  <c:v>61614.99</c:v>
                </c:pt>
                <c:pt idx="2649">
                  <c:v>61706.542999999998</c:v>
                </c:pt>
                <c:pt idx="2650">
                  <c:v>61798.095999999998</c:v>
                </c:pt>
                <c:pt idx="2651">
                  <c:v>61889.648000000001</c:v>
                </c:pt>
                <c:pt idx="2652">
                  <c:v>61981.201000000001</c:v>
                </c:pt>
                <c:pt idx="2653">
                  <c:v>62072.754000000001</c:v>
                </c:pt>
                <c:pt idx="2654">
                  <c:v>62164.307000000001</c:v>
                </c:pt>
                <c:pt idx="2655">
                  <c:v>62255.858999999997</c:v>
                </c:pt>
                <c:pt idx="2656">
                  <c:v>62316.894999999997</c:v>
                </c:pt>
                <c:pt idx="2657">
                  <c:v>62408.447</c:v>
                </c:pt>
                <c:pt idx="2658">
                  <c:v>62500</c:v>
                </c:pt>
                <c:pt idx="2659">
                  <c:v>62591.553</c:v>
                </c:pt>
                <c:pt idx="2660">
                  <c:v>62683.105000000003</c:v>
                </c:pt>
                <c:pt idx="2661">
                  <c:v>62774.658000000003</c:v>
                </c:pt>
                <c:pt idx="2662">
                  <c:v>62866.211000000003</c:v>
                </c:pt>
                <c:pt idx="2663">
                  <c:v>62957.764000000003</c:v>
                </c:pt>
                <c:pt idx="2664">
                  <c:v>63049.315999999999</c:v>
                </c:pt>
                <c:pt idx="2665">
                  <c:v>63140.868999999999</c:v>
                </c:pt>
                <c:pt idx="2666">
                  <c:v>63232.421999999999</c:v>
                </c:pt>
                <c:pt idx="2667">
                  <c:v>63323.974999999999</c:v>
                </c:pt>
                <c:pt idx="2668">
                  <c:v>63415.527000000002</c:v>
                </c:pt>
                <c:pt idx="2669">
                  <c:v>63507.08</c:v>
                </c:pt>
                <c:pt idx="2670">
                  <c:v>63598.633000000002</c:v>
                </c:pt>
                <c:pt idx="2671">
                  <c:v>63690.186000000002</c:v>
                </c:pt>
                <c:pt idx="2672">
                  <c:v>63781.737999999998</c:v>
                </c:pt>
                <c:pt idx="2673">
                  <c:v>63873.290999999997</c:v>
                </c:pt>
                <c:pt idx="2674">
                  <c:v>63964.843999999997</c:v>
                </c:pt>
                <c:pt idx="2675">
                  <c:v>64056.396000000001</c:v>
                </c:pt>
                <c:pt idx="2676">
                  <c:v>64117.432000000001</c:v>
                </c:pt>
                <c:pt idx="2677">
                  <c:v>64208.983999999997</c:v>
                </c:pt>
                <c:pt idx="2678">
                  <c:v>64300.536999999997</c:v>
                </c:pt>
                <c:pt idx="2679">
                  <c:v>64392.09</c:v>
                </c:pt>
                <c:pt idx="2680">
                  <c:v>64483.642999999996</c:v>
                </c:pt>
                <c:pt idx="2681">
                  <c:v>64575.195</c:v>
                </c:pt>
                <c:pt idx="2682">
                  <c:v>64666.748</c:v>
                </c:pt>
                <c:pt idx="2683">
                  <c:v>64758.300999999999</c:v>
                </c:pt>
                <c:pt idx="2684">
                  <c:v>64849.853999999999</c:v>
                </c:pt>
                <c:pt idx="2685">
                  <c:v>64941.406000000003</c:v>
                </c:pt>
                <c:pt idx="2686">
                  <c:v>65032.959000000003</c:v>
                </c:pt>
                <c:pt idx="2687">
                  <c:v>65124.512000000002</c:v>
                </c:pt>
                <c:pt idx="2688">
                  <c:v>65216.063999999998</c:v>
                </c:pt>
                <c:pt idx="2689">
                  <c:v>65307.616999999998</c:v>
                </c:pt>
                <c:pt idx="2690">
                  <c:v>65399.17</c:v>
                </c:pt>
                <c:pt idx="2691">
                  <c:v>65490.722999999998</c:v>
                </c:pt>
                <c:pt idx="2692">
                  <c:v>65582.274999999994</c:v>
                </c:pt>
                <c:pt idx="2693">
                  <c:v>65673.827999999994</c:v>
                </c:pt>
                <c:pt idx="2694">
                  <c:v>65765.380999999994</c:v>
                </c:pt>
                <c:pt idx="2695">
                  <c:v>65856.933999999994</c:v>
                </c:pt>
                <c:pt idx="2696">
                  <c:v>65917.968999999997</c:v>
                </c:pt>
                <c:pt idx="2697">
                  <c:v>66009.520999999993</c:v>
                </c:pt>
                <c:pt idx="2698">
                  <c:v>66101.073999999993</c:v>
                </c:pt>
                <c:pt idx="2699">
                  <c:v>66192.626999999993</c:v>
                </c:pt>
                <c:pt idx="2700">
                  <c:v>66284.179999999993</c:v>
                </c:pt>
                <c:pt idx="2701">
                  <c:v>66375.732000000004</c:v>
                </c:pt>
                <c:pt idx="2702">
                  <c:v>66467.285000000003</c:v>
                </c:pt>
                <c:pt idx="2703">
                  <c:v>66558.838000000003</c:v>
                </c:pt>
                <c:pt idx="2704">
                  <c:v>66650.391000000003</c:v>
                </c:pt>
                <c:pt idx="2705">
                  <c:v>66741.942999999999</c:v>
                </c:pt>
                <c:pt idx="2706">
                  <c:v>66833.495999999999</c:v>
                </c:pt>
                <c:pt idx="2707">
                  <c:v>66925.048999999999</c:v>
                </c:pt>
                <c:pt idx="2708">
                  <c:v>67016.601999999999</c:v>
                </c:pt>
                <c:pt idx="2709">
                  <c:v>67108.153999999995</c:v>
                </c:pt>
                <c:pt idx="2710">
                  <c:v>67199.706999999995</c:v>
                </c:pt>
                <c:pt idx="2711">
                  <c:v>67291.259999999995</c:v>
                </c:pt>
                <c:pt idx="2712">
                  <c:v>67382.812000000005</c:v>
                </c:pt>
                <c:pt idx="2713">
                  <c:v>67474.365000000005</c:v>
                </c:pt>
                <c:pt idx="2714">
                  <c:v>67565.918000000005</c:v>
                </c:pt>
                <c:pt idx="2715">
                  <c:v>67657.471000000005</c:v>
                </c:pt>
                <c:pt idx="2716">
                  <c:v>67718.505999999994</c:v>
                </c:pt>
                <c:pt idx="2717">
                  <c:v>67810.058999999994</c:v>
                </c:pt>
                <c:pt idx="2718">
                  <c:v>67901.611000000004</c:v>
                </c:pt>
                <c:pt idx="2719">
                  <c:v>67993.164000000004</c:v>
                </c:pt>
                <c:pt idx="2720">
                  <c:v>68084.717000000004</c:v>
                </c:pt>
                <c:pt idx="2721">
                  <c:v>68176.27</c:v>
                </c:pt>
                <c:pt idx="2722">
                  <c:v>68267.822</c:v>
                </c:pt>
                <c:pt idx="2723">
                  <c:v>68359.375</c:v>
                </c:pt>
                <c:pt idx="2724">
                  <c:v>68450.928</c:v>
                </c:pt>
                <c:pt idx="2725">
                  <c:v>68542.48</c:v>
                </c:pt>
                <c:pt idx="2726">
                  <c:v>68634.032999999996</c:v>
                </c:pt>
                <c:pt idx="2727">
                  <c:v>68725.585999999996</c:v>
                </c:pt>
                <c:pt idx="2728">
                  <c:v>68817.138999999996</c:v>
                </c:pt>
                <c:pt idx="2729">
                  <c:v>68908.691000000006</c:v>
                </c:pt>
                <c:pt idx="2730">
                  <c:v>69000.244000000006</c:v>
                </c:pt>
                <c:pt idx="2731">
                  <c:v>69091.797000000006</c:v>
                </c:pt>
                <c:pt idx="2732">
                  <c:v>69183.350000000006</c:v>
                </c:pt>
                <c:pt idx="2733">
                  <c:v>69274.902000000002</c:v>
                </c:pt>
                <c:pt idx="2734">
                  <c:v>69366.455000000002</c:v>
                </c:pt>
                <c:pt idx="2735">
                  <c:v>69458.008000000002</c:v>
                </c:pt>
                <c:pt idx="2736">
                  <c:v>69519.043000000005</c:v>
                </c:pt>
                <c:pt idx="2737">
                  <c:v>69610.596000000005</c:v>
                </c:pt>
                <c:pt idx="2738">
                  <c:v>69702.148000000001</c:v>
                </c:pt>
                <c:pt idx="2739">
                  <c:v>69793.701000000001</c:v>
                </c:pt>
                <c:pt idx="2740">
                  <c:v>69885.254000000001</c:v>
                </c:pt>
                <c:pt idx="2741">
                  <c:v>69976.807000000001</c:v>
                </c:pt>
                <c:pt idx="2742">
                  <c:v>70068.358999999997</c:v>
                </c:pt>
                <c:pt idx="2743">
                  <c:v>70159.911999999997</c:v>
                </c:pt>
                <c:pt idx="2744">
                  <c:v>70251.464999999997</c:v>
                </c:pt>
                <c:pt idx="2745">
                  <c:v>70343.017999999996</c:v>
                </c:pt>
                <c:pt idx="2746">
                  <c:v>70434.570000000007</c:v>
                </c:pt>
                <c:pt idx="2747">
                  <c:v>70526.123000000007</c:v>
                </c:pt>
                <c:pt idx="2748">
                  <c:v>70617.676000000007</c:v>
                </c:pt>
                <c:pt idx="2749">
                  <c:v>70709.229000000007</c:v>
                </c:pt>
                <c:pt idx="2750">
                  <c:v>70800.781000000003</c:v>
                </c:pt>
                <c:pt idx="2751">
                  <c:v>70892.334000000003</c:v>
                </c:pt>
                <c:pt idx="2752">
                  <c:v>70983.887000000002</c:v>
                </c:pt>
                <c:pt idx="2753">
                  <c:v>71075.438999999998</c:v>
                </c:pt>
                <c:pt idx="2754">
                  <c:v>71166.991999999998</c:v>
                </c:pt>
                <c:pt idx="2755">
                  <c:v>71258.544999999998</c:v>
                </c:pt>
                <c:pt idx="2756">
                  <c:v>71319.58</c:v>
                </c:pt>
                <c:pt idx="2757">
                  <c:v>71411.133000000002</c:v>
                </c:pt>
                <c:pt idx="2758">
                  <c:v>71502.686000000002</c:v>
                </c:pt>
                <c:pt idx="2759">
                  <c:v>71594.237999999998</c:v>
                </c:pt>
                <c:pt idx="2760">
                  <c:v>71685.790999999997</c:v>
                </c:pt>
                <c:pt idx="2761">
                  <c:v>71777.343999999997</c:v>
                </c:pt>
                <c:pt idx="2762">
                  <c:v>71868.895999999993</c:v>
                </c:pt>
                <c:pt idx="2763">
                  <c:v>71960.448999999993</c:v>
                </c:pt>
                <c:pt idx="2764">
                  <c:v>72052.001999999993</c:v>
                </c:pt>
                <c:pt idx="2765">
                  <c:v>72143.554999999993</c:v>
                </c:pt>
                <c:pt idx="2766">
                  <c:v>72235.107000000004</c:v>
                </c:pt>
                <c:pt idx="2767">
                  <c:v>72326.66</c:v>
                </c:pt>
                <c:pt idx="2768">
                  <c:v>72418.213000000003</c:v>
                </c:pt>
                <c:pt idx="2769">
                  <c:v>72509.766000000003</c:v>
                </c:pt>
                <c:pt idx="2770">
                  <c:v>72601.317999999999</c:v>
                </c:pt>
                <c:pt idx="2771">
                  <c:v>72692.870999999999</c:v>
                </c:pt>
                <c:pt idx="2772">
                  <c:v>72784.423999999999</c:v>
                </c:pt>
                <c:pt idx="2773">
                  <c:v>72875.976999999999</c:v>
                </c:pt>
                <c:pt idx="2774">
                  <c:v>72967.528999999995</c:v>
                </c:pt>
                <c:pt idx="2775">
                  <c:v>73059.081999999995</c:v>
                </c:pt>
                <c:pt idx="2776">
                  <c:v>73120.116999999998</c:v>
                </c:pt>
                <c:pt idx="2777">
                  <c:v>73211.67</c:v>
                </c:pt>
                <c:pt idx="2778">
                  <c:v>73303.222999999998</c:v>
                </c:pt>
                <c:pt idx="2779">
                  <c:v>73394.774999999994</c:v>
                </c:pt>
                <c:pt idx="2780">
                  <c:v>73486.327999999994</c:v>
                </c:pt>
                <c:pt idx="2781">
                  <c:v>73577.880999999994</c:v>
                </c:pt>
                <c:pt idx="2782">
                  <c:v>73669.433999999994</c:v>
                </c:pt>
                <c:pt idx="2783">
                  <c:v>73760.986000000004</c:v>
                </c:pt>
                <c:pt idx="2784">
                  <c:v>73852.539000000004</c:v>
                </c:pt>
                <c:pt idx="2785">
                  <c:v>73944.092000000004</c:v>
                </c:pt>
                <c:pt idx="2786">
                  <c:v>74035.645000000004</c:v>
                </c:pt>
                <c:pt idx="2787">
                  <c:v>74127.197</c:v>
                </c:pt>
                <c:pt idx="2788">
                  <c:v>74218.75</c:v>
                </c:pt>
                <c:pt idx="2789">
                  <c:v>74310.303</c:v>
                </c:pt>
                <c:pt idx="2790">
                  <c:v>74401.854999999996</c:v>
                </c:pt>
                <c:pt idx="2791">
                  <c:v>74493.407999999996</c:v>
                </c:pt>
                <c:pt idx="2792">
                  <c:v>74584.960999999996</c:v>
                </c:pt>
                <c:pt idx="2793">
                  <c:v>74676.513999999996</c:v>
                </c:pt>
                <c:pt idx="2794">
                  <c:v>74768.066000000006</c:v>
                </c:pt>
                <c:pt idx="2795">
                  <c:v>74859.619000000006</c:v>
                </c:pt>
                <c:pt idx="2796">
                  <c:v>74920.653999999995</c:v>
                </c:pt>
                <c:pt idx="2797">
                  <c:v>75012.206999999995</c:v>
                </c:pt>
                <c:pt idx="2798">
                  <c:v>75103.759999999995</c:v>
                </c:pt>
                <c:pt idx="2799">
                  <c:v>75195.312000000005</c:v>
                </c:pt>
                <c:pt idx="2800">
                  <c:v>75286.865000000005</c:v>
                </c:pt>
                <c:pt idx="2801">
                  <c:v>75378.418000000005</c:v>
                </c:pt>
                <c:pt idx="2802">
                  <c:v>75469.971000000005</c:v>
                </c:pt>
                <c:pt idx="2803">
                  <c:v>75561.523000000001</c:v>
                </c:pt>
                <c:pt idx="2804">
                  <c:v>75653.076000000001</c:v>
                </c:pt>
                <c:pt idx="2805">
                  <c:v>75744.629000000001</c:v>
                </c:pt>
                <c:pt idx="2806">
                  <c:v>75836.182000000001</c:v>
                </c:pt>
                <c:pt idx="2807">
                  <c:v>75927.733999999997</c:v>
                </c:pt>
                <c:pt idx="2808">
                  <c:v>76019.286999999997</c:v>
                </c:pt>
                <c:pt idx="2809">
                  <c:v>76110.84</c:v>
                </c:pt>
                <c:pt idx="2810">
                  <c:v>76202.392999999996</c:v>
                </c:pt>
                <c:pt idx="2811">
                  <c:v>76293.945000000007</c:v>
                </c:pt>
                <c:pt idx="2812">
                  <c:v>76385.498000000007</c:v>
                </c:pt>
                <c:pt idx="2813">
                  <c:v>76477.051000000007</c:v>
                </c:pt>
                <c:pt idx="2814">
                  <c:v>76568.604000000007</c:v>
                </c:pt>
                <c:pt idx="2815">
                  <c:v>76660.156000000003</c:v>
                </c:pt>
                <c:pt idx="2816">
                  <c:v>76721.191000000006</c:v>
                </c:pt>
                <c:pt idx="2817">
                  <c:v>76812.744000000006</c:v>
                </c:pt>
                <c:pt idx="2818">
                  <c:v>76904.297000000006</c:v>
                </c:pt>
                <c:pt idx="2819">
                  <c:v>76995.850000000006</c:v>
                </c:pt>
                <c:pt idx="2820">
                  <c:v>77087.402000000002</c:v>
                </c:pt>
                <c:pt idx="2821">
                  <c:v>77178.955000000002</c:v>
                </c:pt>
                <c:pt idx="2822">
                  <c:v>77270.508000000002</c:v>
                </c:pt>
                <c:pt idx="2823">
                  <c:v>77362.061000000002</c:v>
                </c:pt>
                <c:pt idx="2824">
                  <c:v>77453.612999999998</c:v>
                </c:pt>
                <c:pt idx="2825">
                  <c:v>77545.165999999997</c:v>
                </c:pt>
                <c:pt idx="2826">
                  <c:v>77636.718999999997</c:v>
                </c:pt>
                <c:pt idx="2827">
                  <c:v>77728.270999999993</c:v>
                </c:pt>
                <c:pt idx="2828">
                  <c:v>77819.823999999993</c:v>
                </c:pt>
                <c:pt idx="2829">
                  <c:v>77911.376999999993</c:v>
                </c:pt>
                <c:pt idx="2830">
                  <c:v>78002.929999999993</c:v>
                </c:pt>
                <c:pt idx="2831">
                  <c:v>78094.482000000004</c:v>
                </c:pt>
                <c:pt idx="2832">
                  <c:v>78186.035000000003</c:v>
                </c:pt>
                <c:pt idx="2833">
                  <c:v>78277.588000000003</c:v>
                </c:pt>
                <c:pt idx="2834">
                  <c:v>78369.141000000003</c:v>
                </c:pt>
                <c:pt idx="2835">
                  <c:v>78460.692999999999</c:v>
                </c:pt>
                <c:pt idx="2836">
                  <c:v>78521.729000000007</c:v>
                </c:pt>
                <c:pt idx="2837">
                  <c:v>78613.281000000003</c:v>
                </c:pt>
                <c:pt idx="2838">
                  <c:v>78704.834000000003</c:v>
                </c:pt>
                <c:pt idx="2839">
                  <c:v>78796.387000000002</c:v>
                </c:pt>
                <c:pt idx="2840">
                  <c:v>78887.938999999998</c:v>
                </c:pt>
                <c:pt idx="2841">
                  <c:v>78979.491999999998</c:v>
                </c:pt>
                <c:pt idx="2842">
                  <c:v>79071.044999999998</c:v>
                </c:pt>
                <c:pt idx="2843">
                  <c:v>79162.597999999998</c:v>
                </c:pt>
                <c:pt idx="2844">
                  <c:v>79254.149999999994</c:v>
                </c:pt>
                <c:pt idx="2845">
                  <c:v>79345.702999999994</c:v>
                </c:pt>
                <c:pt idx="2846">
                  <c:v>79437.255999999994</c:v>
                </c:pt>
                <c:pt idx="2847">
                  <c:v>79528.808999999994</c:v>
                </c:pt>
                <c:pt idx="2848">
                  <c:v>79620.361000000004</c:v>
                </c:pt>
                <c:pt idx="2849">
                  <c:v>79711.914000000004</c:v>
                </c:pt>
                <c:pt idx="2850">
                  <c:v>79803.467000000004</c:v>
                </c:pt>
                <c:pt idx="2851">
                  <c:v>79895.02</c:v>
                </c:pt>
                <c:pt idx="2852">
                  <c:v>79986.572</c:v>
                </c:pt>
                <c:pt idx="2853">
                  <c:v>80078.125</c:v>
                </c:pt>
                <c:pt idx="2854">
                  <c:v>80169.678</c:v>
                </c:pt>
                <c:pt idx="2855">
                  <c:v>80261.23</c:v>
                </c:pt>
                <c:pt idx="2856">
                  <c:v>80322.266000000003</c:v>
                </c:pt>
                <c:pt idx="2857">
                  <c:v>80413.817999999999</c:v>
                </c:pt>
                <c:pt idx="2858">
                  <c:v>80505.370999999999</c:v>
                </c:pt>
                <c:pt idx="2859">
                  <c:v>80596.923999999999</c:v>
                </c:pt>
                <c:pt idx="2860">
                  <c:v>80688.476999999999</c:v>
                </c:pt>
                <c:pt idx="2861">
                  <c:v>80780.028999999995</c:v>
                </c:pt>
                <c:pt idx="2862">
                  <c:v>80871.581999999995</c:v>
                </c:pt>
                <c:pt idx="2863">
                  <c:v>80963.134999999995</c:v>
                </c:pt>
                <c:pt idx="2864">
                  <c:v>81054.687000000005</c:v>
                </c:pt>
                <c:pt idx="2865">
                  <c:v>81146.240000000005</c:v>
                </c:pt>
                <c:pt idx="2866">
                  <c:v>81237.793000000005</c:v>
                </c:pt>
                <c:pt idx="2867">
                  <c:v>81329.346000000005</c:v>
                </c:pt>
                <c:pt idx="2868">
                  <c:v>81420.898000000001</c:v>
                </c:pt>
                <c:pt idx="2869">
                  <c:v>81512.451000000001</c:v>
                </c:pt>
                <c:pt idx="2870">
                  <c:v>81604.004000000001</c:v>
                </c:pt>
                <c:pt idx="2871">
                  <c:v>81695.557000000001</c:v>
                </c:pt>
                <c:pt idx="2872">
                  <c:v>81787.108999999997</c:v>
                </c:pt>
                <c:pt idx="2873">
                  <c:v>81878.661999999997</c:v>
                </c:pt>
                <c:pt idx="2874">
                  <c:v>81970.214999999997</c:v>
                </c:pt>
                <c:pt idx="2875">
                  <c:v>82061.767999999996</c:v>
                </c:pt>
                <c:pt idx="2876">
                  <c:v>82122.803</c:v>
                </c:pt>
                <c:pt idx="2877">
                  <c:v>82214.354999999996</c:v>
                </c:pt>
                <c:pt idx="2878">
                  <c:v>82305.907999999996</c:v>
                </c:pt>
                <c:pt idx="2879">
                  <c:v>82397.460999999996</c:v>
                </c:pt>
                <c:pt idx="2880">
                  <c:v>82489.013999999996</c:v>
                </c:pt>
                <c:pt idx="2881">
                  <c:v>82580.566000000006</c:v>
                </c:pt>
                <c:pt idx="2882">
                  <c:v>82672.119000000006</c:v>
                </c:pt>
                <c:pt idx="2883">
                  <c:v>82763.672000000006</c:v>
                </c:pt>
                <c:pt idx="2884">
                  <c:v>82855.225000000006</c:v>
                </c:pt>
                <c:pt idx="2885">
                  <c:v>82946.777000000002</c:v>
                </c:pt>
                <c:pt idx="2886">
                  <c:v>83038.33</c:v>
                </c:pt>
                <c:pt idx="2887">
                  <c:v>83129.883000000002</c:v>
                </c:pt>
                <c:pt idx="2888">
                  <c:v>83221.436000000002</c:v>
                </c:pt>
                <c:pt idx="2889">
                  <c:v>83312.987999999998</c:v>
                </c:pt>
                <c:pt idx="2890">
                  <c:v>83404.540999999997</c:v>
                </c:pt>
                <c:pt idx="2891">
                  <c:v>83496.093999999997</c:v>
                </c:pt>
                <c:pt idx="2892">
                  <c:v>83587.645999999993</c:v>
                </c:pt>
                <c:pt idx="2893">
                  <c:v>83679.198999999993</c:v>
                </c:pt>
                <c:pt idx="2894">
                  <c:v>83770.751999999993</c:v>
                </c:pt>
                <c:pt idx="2895">
                  <c:v>83862.304999999993</c:v>
                </c:pt>
                <c:pt idx="2896">
                  <c:v>83923.34</c:v>
                </c:pt>
                <c:pt idx="2897">
                  <c:v>84014.892999999996</c:v>
                </c:pt>
                <c:pt idx="2898">
                  <c:v>84106.445000000007</c:v>
                </c:pt>
                <c:pt idx="2899">
                  <c:v>84197.998000000007</c:v>
                </c:pt>
                <c:pt idx="2900">
                  <c:v>84289.551000000007</c:v>
                </c:pt>
                <c:pt idx="2901">
                  <c:v>84381.104000000007</c:v>
                </c:pt>
                <c:pt idx="2902">
                  <c:v>84472.656000000003</c:v>
                </c:pt>
                <c:pt idx="2903">
                  <c:v>84564.209000000003</c:v>
                </c:pt>
                <c:pt idx="2904">
                  <c:v>84655.762000000002</c:v>
                </c:pt>
                <c:pt idx="2905">
                  <c:v>84747.313999999998</c:v>
                </c:pt>
                <c:pt idx="2906">
                  <c:v>84838.866999999998</c:v>
                </c:pt>
                <c:pt idx="2907">
                  <c:v>84930.42</c:v>
                </c:pt>
                <c:pt idx="2908">
                  <c:v>85021.972999999998</c:v>
                </c:pt>
                <c:pt idx="2909">
                  <c:v>85113.524999999994</c:v>
                </c:pt>
                <c:pt idx="2910">
                  <c:v>85205.077999999994</c:v>
                </c:pt>
                <c:pt idx="2911">
                  <c:v>85296.630999999994</c:v>
                </c:pt>
                <c:pt idx="2912">
                  <c:v>85388.183999999994</c:v>
                </c:pt>
                <c:pt idx="2913">
                  <c:v>85479.736000000004</c:v>
                </c:pt>
                <c:pt idx="2914">
                  <c:v>85571.289000000004</c:v>
                </c:pt>
                <c:pt idx="2915">
                  <c:v>85662.842000000004</c:v>
                </c:pt>
                <c:pt idx="2916">
                  <c:v>85723.876999999993</c:v>
                </c:pt>
                <c:pt idx="2917">
                  <c:v>85815.43</c:v>
                </c:pt>
                <c:pt idx="2918">
                  <c:v>85906.982000000004</c:v>
                </c:pt>
                <c:pt idx="2919">
                  <c:v>85998.535000000003</c:v>
                </c:pt>
                <c:pt idx="2920">
                  <c:v>86090.088000000003</c:v>
                </c:pt>
                <c:pt idx="2921">
                  <c:v>86181.641000000003</c:v>
                </c:pt>
                <c:pt idx="2922">
                  <c:v>86273.192999999999</c:v>
                </c:pt>
                <c:pt idx="2923">
                  <c:v>86364.745999999999</c:v>
                </c:pt>
                <c:pt idx="2924">
                  <c:v>86456.298999999999</c:v>
                </c:pt>
                <c:pt idx="2925">
                  <c:v>86547.851999999999</c:v>
                </c:pt>
                <c:pt idx="2926">
                  <c:v>86639.403999999995</c:v>
                </c:pt>
                <c:pt idx="2927">
                  <c:v>86730.956999999995</c:v>
                </c:pt>
                <c:pt idx="2928">
                  <c:v>86822.51</c:v>
                </c:pt>
                <c:pt idx="2929">
                  <c:v>86914.062000000005</c:v>
                </c:pt>
                <c:pt idx="2930">
                  <c:v>87005.615000000005</c:v>
                </c:pt>
                <c:pt idx="2931">
                  <c:v>87097.168000000005</c:v>
                </c:pt>
                <c:pt idx="2932">
                  <c:v>87188.721000000005</c:v>
                </c:pt>
                <c:pt idx="2933">
                  <c:v>87280.273000000001</c:v>
                </c:pt>
                <c:pt idx="2934">
                  <c:v>87371.826000000001</c:v>
                </c:pt>
                <c:pt idx="2935">
                  <c:v>87463.379000000001</c:v>
                </c:pt>
                <c:pt idx="2936">
                  <c:v>87524.414000000004</c:v>
                </c:pt>
                <c:pt idx="2937">
                  <c:v>87615.967000000004</c:v>
                </c:pt>
                <c:pt idx="2938">
                  <c:v>87707.520000000004</c:v>
                </c:pt>
                <c:pt idx="2939">
                  <c:v>87799.072</c:v>
                </c:pt>
                <c:pt idx="2940">
                  <c:v>87890.625</c:v>
                </c:pt>
                <c:pt idx="2941">
                  <c:v>87982.178</c:v>
                </c:pt>
                <c:pt idx="2942">
                  <c:v>88073.73</c:v>
                </c:pt>
                <c:pt idx="2943">
                  <c:v>88165.282999999996</c:v>
                </c:pt>
                <c:pt idx="2944">
                  <c:v>88256.835999999996</c:v>
                </c:pt>
                <c:pt idx="2945">
                  <c:v>88348.388999999996</c:v>
                </c:pt>
                <c:pt idx="2946">
                  <c:v>88439.941000000006</c:v>
                </c:pt>
                <c:pt idx="2947">
                  <c:v>88531.494000000006</c:v>
                </c:pt>
                <c:pt idx="2948">
                  <c:v>88623.047000000006</c:v>
                </c:pt>
                <c:pt idx="2949">
                  <c:v>88714.6</c:v>
                </c:pt>
                <c:pt idx="2950">
                  <c:v>88806.152000000002</c:v>
                </c:pt>
                <c:pt idx="2951">
                  <c:v>88897.705000000002</c:v>
                </c:pt>
                <c:pt idx="2952">
                  <c:v>88989.258000000002</c:v>
                </c:pt>
                <c:pt idx="2953">
                  <c:v>89080.811000000002</c:v>
                </c:pt>
                <c:pt idx="2954">
                  <c:v>89172.362999999998</c:v>
                </c:pt>
                <c:pt idx="2955">
                  <c:v>89263.915999999997</c:v>
                </c:pt>
                <c:pt idx="2956">
                  <c:v>89324.951000000001</c:v>
                </c:pt>
                <c:pt idx="2957">
                  <c:v>89416.504000000001</c:v>
                </c:pt>
                <c:pt idx="2958">
                  <c:v>89508.057000000001</c:v>
                </c:pt>
                <c:pt idx="2959">
                  <c:v>89599.608999999997</c:v>
                </c:pt>
                <c:pt idx="2960">
                  <c:v>89691.161999999997</c:v>
                </c:pt>
                <c:pt idx="2961">
                  <c:v>89782.714999999997</c:v>
                </c:pt>
                <c:pt idx="2962">
                  <c:v>89874.267999999996</c:v>
                </c:pt>
                <c:pt idx="2963">
                  <c:v>89965.82</c:v>
                </c:pt>
                <c:pt idx="2964">
                  <c:v>90057.373000000007</c:v>
                </c:pt>
                <c:pt idx="2965">
                  <c:v>90148.926000000007</c:v>
                </c:pt>
                <c:pt idx="2966">
                  <c:v>90240.479000000007</c:v>
                </c:pt>
                <c:pt idx="2967">
                  <c:v>90332.031000000003</c:v>
                </c:pt>
                <c:pt idx="2968">
                  <c:v>90423.584000000003</c:v>
                </c:pt>
                <c:pt idx="2969">
                  <c:v>90515.137000000002</c:v>
                </c:pt>
                <c:pt idx="2970">
                  <c:v>90606.688999999998</c:v>
                </c:pt>
                <c:pt idx="2971">
                  <c:v>90698.241999999998</c:v>
                </c:pt>
                <c:pt idx="2972">
                  <c:v>90789.794999999998</c:v>
                </c:pt>
                <c:pt idx="2973">
                  <c:v>90881.347999999998</c:v>
                </c:pt>
                <c:pt idx="2974">
                  <c:v>90972.9</c:v>
                </c:pt>
                <c:pt idx="2975">
                  <c:v>91064.452999999994</c:v>
                </c:pt>
                <c:pt idx="2976">
                  <c:v>91125.487999999998</c:v>
                </c:pt>
                <c:pt idx="2977">
                  <c:v>91217.040999999997</c:v>
                </c:pt>
                <c:pt idx="2978">
                  <c:v>91308.593999999997</c:v>
                </c:pt>
                <c:pt idx="2979">
                  <c:v>91400.145999999993</c:v>
                </c:pt>
                <c:pt idx="2980">
                  <c:v>91491.698999999993</c:v>
                </c:pt>
                <c:pt idx="2981">
                  <c:v>91583.251999999993</c:v>
                </c:pt>
                <c:pt idx="2982">
                  <c:v>91674.804999999993</c:v>
                </c:pt>
                <c:pt idx="2983">
                  <c:v>91766.357000000004</c:v>
                </c:pt>
                <c:pt idx="2984">
                  <c:v>91857.91</c:v>
                </c:pt>
                <c:pt idx="2985">
                  <c:v>91949.463000000003</c:v>
                </c:pt>
                <c:pt idx="2986">
                  <c:v>92041.016000000003</c:v>
                </c:pt>
                <c:pt idx="2987">
                  <c:v>92132.567999999999</c:v>
                </c:pt>
                <c:pt idx="2988">
                  <c:v>92224.120999999999</c:v>
                </c:pt>
                <c:pt idx="2989">
                  <c:v>92315.673999999999</c:v>
                </c:pt>
                <c:pt idx="2990">
                  <c:v>92407.226999999999</c:v>
                </c:pt>
                <c:pt idx="2991">
                  <c:v>92498.778999999995</c:v>
                </c:pt>
                <c:pt idx="2992">
                  <c:v>92590.331999999995</c:v>
                </c:pt>
                <c:pt idx="2993">
                  <c:v>92681.884999999995</c:v>
                </c:pt>
                <c:pt idx="2994">
                  <c:v>92773.437000000005</c:v>
                </c:pt>
                <c:pt idx="2995">
                  <c:v>92864.99</c:v>
                </c:pt>
                <c:pt idx="2996">
                  <c:v>92926.024999999994</c:v>
                </c:pt>
                <c:pt idx="2997">
                  <c:v>93017.577999999994</c:v>
                </c:pt>
                <c:pt idx="2998">
                  <c:v>93109.130999999994</c:v>
                </c:pt>
                <c:pt idx="2999">
                  <c:v>93200.683999999994</c:v>
                </c:pt>
                <c:pt idx="3000">
                  <c:v>93292.236000000004</c:v>
                </c:pt>
                <c:pt idx="3001">
                  <c:v>93383.789000000004</c:v>
                </c:pt>
                <c:pt idx="3002">
                  <c:v>93475.342000000004</c:v>
                </c:pt>
                <c:pt idx="3003">
                  <c:v>93566.895000000004</c:v>
                </c:pt>
                <c:pt idx="3004">
                  <c:v>93658.447</c:v>
                </c:pt>
                <c:pt idx="3005">
                  <c:v>93750</c:v>
                </c:pt>
                <c:pt idx="3006">
                  <c:v>93841.553</c:v>
                </c:pt>
                <c:pt idx="3007">
                  <c:v>93933.104999999996</c:v>
                </c:pt>
                <c:pt idx="3008">
                  <c:v>94024.657999999996</c:v>
                </c:pt>
                <c:pt idx="3009">
                  <c:v>94116.210999999996</c:v>
                </c:pt>
                <c:pt idx="3010">
                  <c:v>94207.763999999996</c:v>
                </c:pt>
                <c:pt idx="3011">
                  <c:v>94299.316000000006</c:v>
                </c:pt>
                <c:pt idx="3012">
                  <c:v>94390.869000000006</c:v>
                </c:pt>
                <c:pt idx="3013">
                  <c:v>94482.422000000006</c:v>
                </c:pt>
                <c:pt idx="3014">
                  <c:v>94573.975000000006</c:v>
                </c:pt>
                <c:pt idx="3015">
                  <c:v>94665.527000000002</c:v>
                </c:pt>
                <c:pt idx="3016">
                  <c:v>94726.562000000005</c:v>
                </c:pt>
                <c:pt idx="3017">
                  <c:v>94818.115000000005</c:v>
                </c:pt>
                <c:pt idx="3018">
                  <c:v>94909.668000000005</c:v>
                </c:pt>
                <c:pt idx="3019">
                  <c:v>95001.221000000005</c:v>
                </c:pt>
                <c:pt idx="3020">
                  <c:v>95092.773000000001</c:v>
                </c:pt>
                <c:pt idx="3021">
                  <c:v>95184.326000000001</c:v>
                </c:pt>
                <c:pt idx="3022">
                  <c:v>95275.879000000001</c:v>
                </c:pt>
                <c:pt idx="3023">
                  <c:v>95367.432000000001</c:v>
                </c:pt>
                <c:pt idx="3024">
                  <c:v>95458.983999999997</c:v>
                </c:pt>
                <c:pt idx="3025">
                  <c:v>95550.536999999997</c:v>
                </c:pt>
                <c:pt idx="3026">
                  <c:v>95642.09</c:v>
                </c:pt>
                <c:pt idx="3027">
                  <c:v>95733.642999999996</c:v>
                </c:pt>
                <c:pt idx="3028">
                  <c:v>95825.195000000007</c:v>
                </c:pt>
                <c:pt idx="3029">
                  <c:v>95916.748000000007</c:v>
                </c:pt>
                <c:pt idx="3030">
                  <c:v>96008.301000000007</c:v>
                </c:pt>
                <c:pt idx="3031">
                  <c:v>96099.854000000007</c:v>
                </c:pt>
                <c:pt idx="3032">
                  <c:v>96191.406000000003</c:v>
                </c:pt>
                <c:pt idx="3033">
                  <c:v>96282.959000000003</c:v>
                </c:pt>
                <c:pt idx="3034">
                  <c:v>96374.512000000002</c:v>
                </c:pt>
                <c:pt idx="3035">
                  <c:v>96466.063999999998</c:v>
                </c:pt>
                <c:pt idx="3036">
                  <c:v>96527.1</c:v>
                </c:pt>
                <c:pt idx="3037">
                  <c:v>96618.652000000002</c:v>
                </c:pt>
                <c:pt idx="3038">
                  <c:v>96710.205000000002</c:v>
                </c:pt>
                <c:pt idx="3039">
                  <c:v>96801.758000000002</c:v>
                </c:pt>
                <c:pt idx="3040">
                  <c:v>96893.311000000002</c:v>
                </c:pt>
                <c:pt idx="3041">
                  <c:v>96984.862999999998</c:v>
                </c:pt>
                <c:pt idx="3042">
                  <c:v>97076.415999999997</c:v>
                </c:pt>
                <c:pt idx="3043">
                  <c:v>97167.968999999997</c:v>
                </c:pt>
                <c:pt idx="3044">
                  <c:v>97259.520999999993</c:v>
                </c:pt>
                <c:pt idx="3045">
                  <c:v>97351.073999999993</c:v>
                </c:pt>
                <c:pt idx="3046">
                  <c:v>97442.626999999993</c:v>
                </c:pt>
                <c:pt idx="3047">
                  <c:v>97534.18</c:v>
                </c:pt>
                <c:pt idx="3048">
                  <c:v>97625.732000000004</c:v>
                </c:pt>
                <c:pt idx="3049">
                  <c:v>97717.285000000003</c:v>
                </c:pt>
                <c:pt idx="3050">
                  <c:v>97808.838000000003</c:v>
                </c:pt>
                <c:pt idx="3051">
                  <c:v>97900.391000000003</c:v>
                </c:pt>
                <c:pt idx="3052">
                  <c:v>97991.942999999999</c:v>
                </c:pt>
                <c:pt idx="3053">
                  <c:v>98083.495999999999</c:v>
                </c:pt>
                <c:pt idx="3054">
                  <c:v>98175.048999999999</c:v>
                </c:pt>
                <c:pt idx="3055">
                  <c:v>98266.601999999999</c:v>
                </c:pt>
                <c:pt idx="3056">
                  <c:v>98327.637000000002</c:v>
                </c:pt>
                <c:pt idx="3057">
                  <c:v>98419.188999999998</c:v>
                </c:pt>
                <c:pt idx="3058">
                  <c:v>98510.741999999998</c:v>
                </c:pt>
                <c:pt idx="3059">
                  <c:v>98602.294999999998</c:v>
                </c:pt>
                <c:pt idx="3060">
                  <c:v>98693.847999999998</c:v>
                </c:pt>
                <c:pt idx="3061">
                  <c:v>98785.4</c:v>
                </c:pt>
                <c:pt idx="3062">
                  <c:v>98876.952999999994</c:v>
                </c:pt>
                <c:pt idx="3063">
                  <c:v>98968.505999999994</c:v>
                </c:pt>
                <c:pt idx="3064">
                  <c:v>99060.058999999994</c:v>
                </c:pt>
                <c:pt idx="3065">
                  <c:v>99151.611000000004</c:v>
                </c:pt>
                <c:pt idx="3066">
                  <c:v>99243.164000000004</c:v>
                </c:pt>
                <c:pt idx="3067">
                  <c:v>99334.717000000004</c:v>
                </c:pt>
                <c:pt idx="3068">
                  <c:v>99426.27</c:v>
                </c:pt>
                <c:pt idx="3069">
                  <c:v>99517.822</c:v>
                </c:pt>
                <c:pt idx="3070">
                  <c:v>99609.375</c:v>
                </c:pt>
                <c:pt idx="3071">
                  <c:v>99700.928</c:v>
                </c:pt>
                <c:pt idx="3072">
                  <c:v>99792.48</c:v>
                </c:pt>
                <c:pt idx="3073">
                  <c:v>99884.032999999996</c:v>
                </c:pt>
                <c:pt idx="3074">
                  <c:v>100453.69500000001</c:v>
                </c:pt>
                <c:pt idx="3075">
                  <c:v>101089.478</c:v>
                </c:pt>
                <c:pt idx="3076">
                  <c:v>102043.152</c:v>
                </c:pt>
                <c:pt idx="3077">
                  <c:v>102996.826</c:v>
                </c:pt>
                <c:pt idx="3078">
                  <c:v>103950.5</c:v>
                </c:pt>
                <c:pt idx="3079">
                  <c:v>104904.175</c:v>
                </c:pt>
                <c:pt idx="3080">
                  <c:v>105857.849</c:v>
                </c:pt>
                <c:pt idx="3081">
                  <c:v>106493.632</c:v>
                </c:pt>
                <c:pt idx="3082">
                  <c:v>107447.306</c:v>
                </c:pt>
                <c:pt idx="3083">
                  <c:v>108400.981</c:v>
                </c:pt>
                <c:pt idx="3084">
                  <c:v>109354.655</c:v>
                </c:pt>
                <c:pt idx="3085">
                  <c:v>110308.329</c:v>
                </c:pt>
                <c:pt idx="3086">
                  <c:v>111262.004</c:v>
                </c:pt>
                <c:pt idx="3087">
                  <c:v>111897.78599999999</c:v>
                </c:pt>
                <c:pt idx="3088">
                  <c:v>112851.461</c:v>
                </c:pt>
                <c:pt idx="3089">
                  <c:v>113805.13499999999</c:v>
                </c:pt>
                <c:pt idx="3090">
                  <c:v>114758.80899999999</c:v>
                </c:pt>
                <c:pt idx="3091">
                  <c:v>115712.484</c:v>
                </c:pt>
                <c:pt idx="3092">
                  <c:v>116666.158</c:v>
                </c:pt>
                <c:pt idx="3093">
                  <c:v>117301.94100000001</c:v>
                </c:pt>
                <c:pt idx="3094">
                  <c:v>118255.61500000001</c:v>
                </c:pt>
                <c:pt idx="3095">
                  <c:v>119209.29</c:v>
                </c:pt>
                <c:pt idx="3096">
                  <c:v>120162.96400000001</c:v>
                </c:pt>
                <c:pt idx="3097">
                  <c:v>121116.63800000001</c:v>
                </c:pt>
                <c:pt idx="3098">
                  <c:v>122070.31200000001</c:v>
                </c:pt>
                <c:pt idx="3099">
                  <c:v>122706.095</c:v>
                </c:pt>
                <c:pt idx="3100">
                  <c:v>123659.77</c:v>
                </c:pt>
                <c:pt idx="3101">
                  <c:v>124613.444</c:v>
                </c:pt>
                <c:pt idx="3102">
                  <c:v>125567.118</c:v>
                </c:pt>
                <c:pt idx="3103">
                  <c:v>126520.79300000001</c:v>
                </c:pt>
                <c:pt idx="3104">
                  <c:v>127156.576</c:v>
                </c:pt>
                <c:pt idx="3105">
                  <c:v>128110.25</c:v>
                </c:pt>
                <c:pt idx="3106">
                  <c:v>129063.924</c:v>
                </c:pt>
                <c:pt idx="3107">
                  <c:v>130017.598</c:v>
                </c:pt>
                <c:pt idx="3108">
                  <c:v>130971.273</c:v>
                </c:pt>
                <c:pt idx="3109">
                  <c:v>131924.94699999999</c:v>
                </c:pt>
                <c:pt idx="3110">
                  <c:v>132560.73000000001</c:v>
                </c:pt>
                <c:pt idx="3111">
                  <c:v>133514.40400000001</c:v>
                </c:pt>
                <c:pt idx="3112">
                  <c:v>134468.079</c:v>
                </c:pt>
                <c:pt idx="3113">
                  <c:v>135421.753</c:v>
                </c:pt>
                <c:pt idx="3114">
                  <c:v>136375.427</c:v>
                </c:pt>
                <c:pt idx="3115">
                  <c:v>137329.10200000001</c:v>
                </c:pt>
                <c:pt idx="3116">
                  <c:v>137964.88399999999</c:v>
                </c:pt>
                <c:pt idx="3117">
                  <c:v>138918.55900000001</c:v>
                </c:pt>
                <c:pt idx="3118">
                  <c:v>139872.23300000001</c:v>
                </c:pt>
                <c:pt idx="3119">
                  <c:v>140825.90700000001</c:v>
                </c:pt>
                <c:pt idx="3120">
                  <c:v>141779.58199999999</c:v>
                </c:pt>
                <c:pt idx="3121">
                  <c:v>142733.25599999999</c:v>
                </c:pt>
                <c:pt idx="3122">
                  <c:v>143369.03899999999</c:v>
                </c:pt>
                <c:pt idx="3123">
                  <c:v>144322.71299999999</c:v>
                </c:pt>
                <c:pt idx="3124">
                  <c:v>145276.38800000001</c:v>
                </c:pt>
                <c:pt idx="3125">
                  <c:v>146230.06200000001</c:v>
                </c:pt>
                <c:pt idx="3126">
                  <c:v>147183.736</c:v>
                </c:pt>
                <c:pt idx="3127">
                  <c:v>148137.41</c:v>
                </c:pt>
                <c:pt idx="3128">
                  <c:v>148773.193</c:v>
                </c:pt>
                <c:pt idx="3129">
                  <c:v>149726.86799999999</c:v>
                </c:pt>
                <c:pt idx="3130">
                  <c:v>150680.54199999999</c:v>
                </c:pt>
                <c:pt idx="3131">
                  <c:v>151634.21599999999</c:v>
                </c:pt>
                <c:pt idx="3132">
                  <c:v>152587.891</c:v>
                </c:pt>
                <c:pt idx="3133">
                  <c:v>153541.565</c:v>
                </c:pt>
                <c:pt idx="3134">
                  <c:v>154177.348</c:v>
                </c:pt>
                <c:pt idx="3135">
                  <c:v>155131.022</c:v>
                </c:pt>
                <c:pt idx="3136">
                  <c:v>156084.696</c:v>
                </c:pt>
                <c:pt idx="3137">
                  <c:v>157038.37100000001</c:v>
                </c:pt>
                <c:pt idx="3138">
                  <c:v>157992.04500000001</c:v>
                </c:pt>
                <c:pt idx="3139">
                  <c:v>158945.71900000001</c:v>
                </c:pt>
                <c:pt idx="3140">
                  <c:v>159581.50200000001</c:v>
                </c:pt>
                <c:pt idx="3141">
                  <c:v>160535.177</c:v>
                </c:pt>
                <c:pt idx="3142">
                  <c:v>161488.851</c:v>
                </c:pt>
                <c:pt idx="3143">
                  <c:v>162442.52499999999</c:v>
                </c:pt>
                <c:pt idx="3144">
                  <c:v>163396.20000000001</c:v>
                </c:pt>
                <c:pt idx="3145">
                  <c:v>164349.87400000001</c:v>
                </c:pt>
                <c:pt idx="3146">
                  <c:v>164985.65700000001</c:v>
                </c:pt>
                <c:pt idx="3147">
                  <c:v>165939.33100000001</c:v>
                </c:pt>
                <c:pt idx="3148">
                  <c:v>166893.005</c:v>
                </c:pt>
                <c:pt idx="3149">
                  <c:v>167846.68</c:v>
                </c:pt>
                <c:pt idx="3150">
                  <c:v>168800.35399999999</c:v>
                </c:pt>
                <c:pt idx="3151">
                  <c:v>169754.02799999999</c:v>
                </c:pt>
                <c:pt idx="3152">
                  <c:v>170389.81099999999</c:v>
                </c:pt>
                <c:pt idx="3153">
                  <c:v>171343.486</c:v>
                </c:pt>
                <c:pt idx="3154">
                  <c:v>172297.16</c:v>
                </c:pt>
                <c:pt idx="3155">
                  <c:v>173250.834</c:v>
                </c:pt>
                <c:pt idx="3156">
                  <c:v>174204.508</c:v>
                </c:pt>
                <c:pt idx="3157">
                  <c:v>175158.18299999999</c:v>
                </c:pt>
                <c:pt idx="3158">
                  <c:v>175793.96599999999</c:v>
                </c:pt>
                <c:pt idx="3159">
                  <c:v>176747.64</c:v>
                </c:pt>
                <c:pt idx="3160">
                  <c:v>177701.31400000001</c:v>
                </c:pt>
                <c:pt idx="3161">
                  <c:v>178654.989</c:v>
                </c:pt>
                <c:pt idx="3162">
                  <c:v>179608.663</c:v>
                </c:pt>
                <c:pt idx="3163">
                  <c:v>180562.337</c:v>
                </c:pt>
                <c:pt idx="3164">
                  <c:v>181198.12</c:v>
                </c:pt>
                <c:pt idx="3165">
                  <c:v>182151.79399999999</c:v>
                </c:pt>
                <c:pt idx="3166">
                  <c:v>183105.46900000001</c:v>
                </c:pt>
                <c:pt idx="3167">
                  <c:v>184059.14300000001</c:v>
                </c:pt>
                <c:pt idx="3168">
                  <c:v>185012.81700000001</c:v>
                </c:pt>
                <c:pt idx="3169">
                  <c:v>185966.492</c:v>
                </c:pt>
                <c:pt idx="3170">
                  <c:v>186602.27499999999</c:v>
                </c:pt>
                <c:pt idx="3171">
                  <c:v>187555.94899999999</c:v>
                </c:pt>
                <c:pt idx="3172">
                  <c:v>188509.62299999999</c:v>
                </c:pt>
                <c:pt idx="3173">
                  <c:v>189463.29800000001</c:v>
                </c:pt>
                <c:pt idx="3174">
                  <c:v>190416.97200000001</c:v>
                </c:pt>
                <c:pt idx="3175">
                  <c:v>191370.64600000001</c:v>
                </c:pt>
                <c:pt idx="3176">
                  <c:v>192006.429</c:v>
                </c:pt>
                <c:pt idx="3177">
                  <c:v>192960.103</c:v>
                </c:pt>
                <c:pt idx="3178">
                  <c:v>193913.77799999999</c:v>
                </c:pt>
                <c:pt idx="3179">
                  <c:v>194867.45199999999</c:v>
                </c:pt>
                <c:pt idx="3180">
                  <c:v>195821.12599999999</c:v>
                </c:pt>
                <c:pt idx="3181">
                  <c:v>196774.80100000001</c:v>
                </c:pt>
                <c:pt idx="3182">
                  <c:v>197410.58300000001</c:v>
                </c:pt>
                <c:pt idx="3183">
                  <c:v>198364.258</c:v>
                </c:pt>
                <c:pt idx="3184">
                  <c:v>199317.932</c:v>
                </c:pt>
                <c:pt idx="3185">
                  <c:v>200271.606</c:v>
                </c:pt>
                <c:pt idx="3186">
                  <c:v>201225.28099999999</c:v>
                </c:pt>
                <c:pt idx="3187">
                  <c:v>202178.95499999999</c:v>
                </c:pt>
                <c:pt idx="3188">
                  <c:v>202814.73800000001</c:v>
                </c:pt>
                <c:pt idx="3189">
                  <c:v>203768.41200000001</c:v>
                </c:pt>
                <c:pt idx="3190">
                  <c:v>204722.087</c:v>
                </c:pt>
                <c:pt idx="3191">
                  <c:v>205675.761</c:v>
                </c:pt>
                <c:pt idx="3192">
                  <c:v>206629.435</c:v>
                </c:pt>
                <c:pt idx="3193">
                  <c:v>207583.11</c:v>
                </c:pt>
                <c:pt idx="3194">
                  <c:v>208218.89199999999</c:v>
                </c:pt>
                <c:pt idx="3195">
                  <c:v>209172.56700000001</c:v>
                </c:pt>
                <c:pt idx="3196">
                  <c:v>210126.24100000001</c:v>
                </c:pt>
                <c:pt idx="3197">
                  <c:v>211079.91500000001</c:v>
                </c:pt>
                <c:pt idx="3198">
                  <c:v>212033.59</c:v>
                </c:pt>
                <c:pt idx="3199">
                  <c:v>212987.264</c:v>
                </c:pt>
                <c:pt idx="3200">
                  <c:v>213623.04699999999</c:v>
                </c:pt>
                <c:pt idx="3201">
                  <c:v>214576.72099999999</c:v>
                </c:pt>
                <c:pt idx="3202">
                  <c:v>215530.39600000001</c:v>
                </c:pt>
                <c:pt idx="3203">
                  <c:v>216484.07</c:v>
                </c:pt>
                <c:pt idx="3204">
                  <c:v>217437.74400000001</c:v>
                </c:pt>
                <c:pt idx="3205">
                  <c:v>218391.41800000001</c:v>
                </c:pt>
                <c:pt idx="3206">
                  <c:v>219027.201</c:v>
                </c:pt>
                <c:pt idx="3207">
                  <c:v>219980.87599999999</c:v>
                </c:pt>
                <c:pt idx="3208">
                  <c:v>220934.55</c:v>
                </c:pt>
                <c:pt idx="3209">
                  <c:v>221888.22399999999</c:v>
                </c:pt>
                <c:pt idx="3210">
                  <c:v>222841.899</c:v>
                </c:pt>
                <c:pt idx="3211">
                  <c:v>223795.573</c:v>
                </c:pt>
                <c:pt idx="3212">
                  <c:v>224431.356</c:v>
                </c:pt>
                <c:pt idx="3213">
                  <c:v>225385.03</c:v>
                </c:pt>
                <c:pt idx="3214">
                  <c:v>226338.704</c:v>
                </c:pt>
                <c:pt idx="3215">
                  <c:v>227292.37899999999</c:v>
                </c:pt>
                <c:pt idx="3216">
                  <c:v>228246.05300000001</c:v>
                </c:pt>
                <c:pt idx="3217">
                  <c:v>229199.72700000001</c:v>
                </c:pt>
                <c:pt idx="3218">
                  <c:v>229835.51</c:v>
                </c:pt>
                <c:pt idx="3219">
                  <c:v>230789.185</c:v>
                </c:pt>
                <c:pt idx="3220">
                  <c:v>231742.859</c:v>
                </c:pt>
                <c:pt idx="3221">
                  <c:v>232696.533</c:v>
                </c:pt>
                <c:pt idx="3222">
                  <c:v>233650.20800000001</c:v>
                </c:pt>
                <c:pt idx="3223">
                  <c:v>234603.88200000001</c:v>
                </c:pt>
                <c:pt idx="3224">
                  <c:v>235239.66500000001</c:v>
                </c:pt>
                <c:pt idx="3225">
                  <c:v>236193.33900000001</c:v>
                </c:pt>
                <c:pt idx="3226">
                  <c:v>237147.01300000001</c:v>
                </c:pt>
                <c:pt idx="3227">
                  <c:v>238100.68799999999</c:v>
                </c:pt>
                <c:pt idx="3228">
                  <c:v>239054.36199999999</c:v>
                </c:pt>
                <c:pt idx="3229">
                  <c:v>240008.03599999999</c:v>
                </c:pt>
                <c:pt idx="3230">
                  <c:v>240643.81899999999</c:v>
                </c:pt>
                <c:pt idx="3231">
                  <c:v>241597.49299999999</c:v>
                </c:pt>
                <c:pt idx="3232">
                  <c:v>242551.16800000001</c:v>
                </c:pt>
                <c:pt idx="3233">
                  <c:v>243504.842</c:v>
                </c:pt>
                <c:pt idx="3234">
                  <c:v>244458.516</c:v>
                </c:pt>
                <c:pt idx="3235">
                  <c:v>245412.19099999999</c:v>
                </c:pt>
                <c:pt idx="3236">
                  <c:v>246047.97399999999</c:v>
                </c:pt>
                <c:pt idx="3237">
                  <c:v>247001.64799999999</c:v>
                </c:pt>
                <c:pt idx="3238">
                  <c:v>247955.32199999999</c:v>
                </c:pt>
                <c:pt idx="3239">
                  <c:v>248908.997</c:v>
                </c:pt>
                <c:pt idx="3240">
                  <c:v>249862.671</c:v>
                </c:pt>
                <c:pt idx="3241">
                  <c:v>250498.454</c:v>
                </c:pt>
                <c:pt idx="3242">
                  <c:v>251452.128</c:v>
                </c:pt>
                <c:pt idx="3243">
                  <c:v>252405.802</c:v>
                </c:pt>
                <c:pt idx="3244">
                  <c:v>253359.47700000001</c:v>
                </c:pt>
                <c:pt idx="3245">
                  <c:v>254313.15100000001</c:v>
                </c:pt>
                <c:pt idx="3246">
                  <c:v>255266.82500000001</c:v>
                </c:pt>
                <c:pt idx="3247">
                  <c:v>255902.60800000001</c:v>
                </c:pt>
                <c:pt idx="3248">
                  <c:v>256856.283</c:v>
                </c:pt>
                <c:pt idx="3249">
                  <c:v>257809.95699999999</c:v>
                </c:pt>
                <c:pt idx="3250">
                  <c:v>258763.63099999999</c:v>
                </c:pt>
                <c:pt idx="3251">
                  <c:v>259717.30600000001</c:v>
                </c:pt>
                <c:pt idx="3252">
                  <c:v>260670.98</c:v>
                </c:pt>
                <c:pt idx="3253">
                  <c:v>261306.76300000001</c:v>
                </c:pt>
                <c:pt idx="3254">
                  <c:v>262260.43699999998</c:v>
                </c:pt>
                <c:pt idx="3255">
                  <c:v>263214.11099999998</c:v>
                </c:pt>
                <c:pt idx="3256">
                  <c:v>264167.78600000002</c:v>
                </c:pt>
                <c:pt idx="3257">
                  <c:v>265121.46000000002</c:v>
                </c:pt>
                <c:pt idx="3258">
                  <c:v>266075.13400000002</c:v>
                </c:pt>
                <c:pt idx="3259">
                  <c:v>266710.91700000002</c:v>
                </c:pt>
                <c:pt idx="3260">
                  <c:v>267664.59100000001</c:v>
                </c:pt>
                <c:pt idx="3261">
                  <c:v>268618.266</c:v>
                </c:pt>
                <c:pt idx="3262">
                  <c:v>269571.94</c:v>
                </c:pt>
                <c:pt idx="3263">
                  <c:v>270525.614</c:v>
                </c:pt>
                <c:pt idx="3264">
                  <c:v>271479.28899999999</c:v>
                </c:pt>
                <c:pt idx="3265">
                  <c:v>272115.07199999999</c:v>
                </c:pt>
                <c:pt idx="3266">
                  <c:v>273068.74599999998</c:v>
                </c:pt>
                <c:pt idx="3267">
                  <c:v>274022.42</c:v>
                </c:pt>
                <c:pt idx="3268">
                  <c:v>274976.09499999997</c:v>
                </c:pt>
                <c:pt idx="3269">
                  <c:v>275929.76899999997</c:v>
                </c:pt>
                <c:pt idx="3270">
                  <c:v>276883.44300000003</c:v>
                </c:pt>
                <c:pt idx="3271">
                  <c:v>277519.22600000002</c:v>
                </c:pt>
                <c:pt idx="3272">
                  <c:v>278472.90000000002</c:v>
                </c:pt>
                <c:pt idx="3273">
                  <c:v>279426.57500000001</c:v>
                </c:pt>
                <c:pt idx="3274">
                  <c:v>280380.24900000001</c:v>
                </c:pt>
                <c:pt idx="3275">
                  <c:v>281333.92300000001</c:v>
                </c:pt>
                <c:pt idx="3276">
                  <c:v>282287.598</c:v>
                </c:pt>
                <c:pt idx="3277">
                  <c:v>282923.38099999999</c:v>
                </c:pt>
                <c:pt idx="3278">
                  <c:v>283877.05499999999</c:v>
                </c:pt>
                <c:pt idx="3279">
                  <c:v>284830.72899999999</c:v>
                </c:pt>
                <c:pt idx="3280">
                  <c:v>285784.40299999999</c:v>
                </c:pt>
                <c:pt idx="3281">
                  <c:v>286738.07799999998</c:v>
                </c:pt>
                <c:pt idx="3282">
                  <c:v>287691.75199999998</c:v>
                </c:pt>
                <c:pt idx="3283">
                  <c:v>288327.53499999997</c:v>
                </c:pt>
                <c:pt idx="3284">
                  <c:v>289281.20899999997</c:v>
                </c:pt>
                <c:pt idx="3285">
                  <c:v>290234.88400000002</c:v>
                </c:pt>
                <c:pt idx="3286">
                  <c:v>291188.55800000002</c:v>
                </c:pt>
                <c:pt idx="3287">
                  <c:v>292142.23200000002</c:v>
                </c:pt>
                <c:pt idx="3288">
                  <c:v>293095.90700000001</c:v>
                </c:pt>
                <c:pt idx="3289">
                  <c:v>293731.68900000001</c:v>
                </c:pt>
                <c:pt idx="3290">
                  <c:v>294685.364</c:v>
                </c:pt>
                <c:pt idx="3291">
                  <c:v>295639.038</c:v>
                </c:pt>
                <c:pt idx="3292">
                  <c:v>296592.712</c:v>
                </c:pt>
                <c:pt idx="3293">
                  <c:v>297546.38699999999</c:v>
                </c:pt>
                <c:pt idx="3294">
                  <c:v>298500.06099999999</c:v>
                </c:pt>
                <c:pt idx="3295">
                  <c:v>299135.84399999998</c:v>
                </c:pt>
                <c:pt idx="3296">
                  <c:v>300089.51799999998</c:v>
                </c:pt>
                <c:pt idx="3297">
                  <c:v>301043.19300000003</c:v>
                </c:pt>
                <c:pt idx="3298">
                  <c:v>301996.86700000003</c:v>
                </c:pt>
                <c:pt idx="3299">
                  <c:v>302950.54100000003</c:v>
                </c:pt>
                <c:pt idx="3300">
                  <c:v>303904.21500000003</c:v>
                </c:pt>
                <c:pt idx="3301">
                  <c:v>304539.99800000002</c:v>
                </c:pt>
                <c:pt idx="3302">
                  <c:v>305493.67300000001</c:v>
                </c:pt>
                <c:pt idx="3303">
                  <c:v>306447.34700000001</c:v>
                </c:pt>
                <c:pt idx="3304">
                  <c:v>307401.02100000001</c:v>
                </c:pt>
                <c:pt idx="3305">
                  <c:v>308354.696</c:v>
                </c:pt>
                <c:pt idx="3306">
                  <c:v>309308.37</c:v>
                </c:pt>
                <c:pt idx="3307">
                  <c:v>309944.15299999999</c:v>
                </c:pt>
                <c:pt idx="3308">
                  <c:v>310897.82699999999</c:v>
                </c:pt>
                <c:pt idx="3309">
                  <c:v>311851.50099999999</c:v>
                </c:pt>
                <c:pt idx="3310">
                  <c:v>312805.17599999998</c:v>
                </c:pt>
                <c:pt idx="3311">
                  <c:v>313758.84999999998</c:v>
                </c:pt>
                <c:pt idx="3312">
                  <c:v>314712.52399999998</c:v>
                </c:pt>
                <c:pt idx="3313">
                  <c:v>315348.30699999997</c:v>
                </c:pt>
                <c:pt idx="3314">
                  <c:v>316301.98200000002</c:v>
                </c:pt>
                <c:pt idx="3315">
                  <c:v>317255.65600000002</c:v>
                </c:pt>
                <c:pt idx="3316">
                  <c:v>318209.33</c:v>
                </c:pt>
                <c:pt idx="3317">
                  <c:v>319163.005</c:v>
                </c:pt>
                <c:pt idx="3318">
                  <c:v>320116.679</c:v>
                </c:pt>
                <c:pt idx="3319">
                  <c:v>320752.462</c:v>
                </c:pt>
                <c:pt idx="3320">
                  <c:v>321706.136</c:v>
                </c:pt>
                <c:pt idx="3321">
                  <c:v>322659.81</c:v>
                </c:pt>
                <c:pt idx="3322">
                  <c:v>323613.48499999999</c:v>
                </c:pt>
                <c:pt idx="3323">
                  <c:v>324567.15899999999</c:v>
                </c:pt>
                <c:pt idx="3324">
                  <c:v>325520.83299999998</c:v>
                </c:pt>
                <c:pt idx="3325">
                  <c:v>326156.61599999998</c:v>
                </c:pt>
                <c:pt idx="3326">
                  <c:v>327110.29100000003</c:v>
                </c:pt>
                <c:pt idx="3327">
                  <c:v>328063.96500000003</c:v>
                </c:pt>
                <c:pt idx="3328">
                  <c:v>329017.63900000002</c:v>
                </c:pt>
                <c:pt idx="3329">
                  <c:v>329971.31300000002</c:v>
                </c:pt>
                <c:pt idx="3330">
                  <c:v>330924.98800000001</c:v>
                </c:pt>
                <c:pt idx="3331">
                  <c:v>331560.77100000001</c:v>
                </c:pt>
                <c:pt idx="3332">
                  <c:v>332514.44500000001</c:v>
                </c:pt>
                <c:pt idx="3333">
                  <c:v>333468.11900000001</c:v>
                </c:pt>
                <c:pt idx="3334">
                  <c:v>334421.79399999999</c:v>
                </c:pt>
                <c:pt idx="3335">
                  <c:v>335375.46799999999</c:v>
                </c:pt>
                <c:pt idx="3336">
                  <c:v>336329.14199999999</c:v>
                </c:pt>
                <c:pt idx="3337">
                  <c:v>336964.92499999999</c:v>
                </c:pt>
                <c:pt idx="3338">
                  <c:v>337918.59899999999</c:v>
                </c:pt>
                <c:pt idx="3339">
                  <c:v>338872.27399999998</c:v>
                </c:pt>
                <c:pt idx="3340">
                  <c:v>339825.94799999997</c:v>
                </c:pt>
                <c:pt idx="3341">
                  <c:v>340779.62199999997</c:v>
                </c:pt>
                <c:pt idx="3342">
                  <c:v>341733.29700000002</c:v>
                </c:pt>
                <c:pt idx="3343">
                  <c:v>342369.08</c:v>
                </c:pt>
                <c:pt idx="3344">
                  <c:v>343322.75400000002</c:v>
                </c:pt>
                <c:pt idx="3345">
                  <c:v>344276.42800000001</c:v>
                </c:pt>
                <c:pt idx="3346">
                  <c:v>345230.103</c:v>
                </c:pt>
                <c:pt idx="3347">
                  <c:v>346183.777</c:v>
                </c:pt>
                <c:pt idx="3348">
                  <c:v>347137.451</c:v>
                </c:pt>
                <c:pt idx="3349">
                  <c:v>347773.234</c:v>
                </c:pt>
                <c:pt idx="3350">
                  <c:v>348726.908</c:v>
                </c:pt>
                <c:pt idx="3351">
                  <c:v>349680.58299999998</c:v>
                </c:pt>
                <c:pt idx="3352">
                  <c:v>350634.25699999998</c:v>
                </c:pt>
                <c:pt idx="3353">
                  <c:v>351587.93099999998</c:v>
                </c:pt>
                <c:pt idx="3354">
                  <c:v>352541.60600000003</c:v>
                </c:pt>
                <c:pt idx="3355">
                  <c:v>353177.38900000002</c:v>
                </c:pt>
                <c:pt idx="3356">
                  <c:v>354131.06300000002</c:v>
                </c:pt>
                <c:pt idx="3357">
                  <c:v>355084.73700000002</c:v>
                </c:pt>
                <c:pt idx="3358">
                  <c:v>356038.41100000002</c:v>
                </c:pt>
                <c:pt idx="3359">
                  <c:v>356992.08600000001</c:v>
                </c:pt>
                <c:pt idx="3360">
                  <c:v>357945.76</c:v>
                </c:pt>
                <c:pt idx="3361">
                  <c:v>358581.54300000001</c:v>
                </c:pt>
                <c:pt idx="3362">
                  <c:v>359535.217</c:v>
                </c:pt>
                <c:pt idx="3363">
                  <c:v>360488.89199999999</c:v>
                </c:pt>
                <c:pt idx="3364">
                  <c:v>361442.56599999999</c:v>
                </c:pt>
                <c:pt idx="3365">
                  <c:v>362396.24</c:v>
                </c:pt>
                <c:pt idx="3366">
                  <c:v>363349.91499999998</c:v>
                </c:pt>
                <c:pt idx="3367">
                  <c:v>363985.69699999999</c:v>
                </c:pt>
                <c:pt idx="3368">
                  <c:v>364939.37199999997</c:v>
                </c:pt>
                <c:pt idx="3369">
                  <c:v>365893.04599999997</c:v>
                </c:pt>
                <c:pt idx="3370">
                  <c:v>366846.71999999997</c:v>
                </c:pt>
                <c:pt idx="3371">
                  <c:v>367800.39500000002</c:v>
                </c:pt>
                <c:pt idx="3372">
                  <c:v>368436.17800000001</c:v>
                </c:pt>
                <c:pt idx="3373">
                  <c:v>369389.85200000001</c:v>
                </c:pt>
                <c:pt idx="3374">
                  <c:v>370343.52600000001</c:v>
                </c:pt>
                <c:pt idx="3375">
                  <c:v>371297.201</c:v>
                </c:pt>
                <c:pt idx="3376">
                  <c:v>372250.875</c:v>
                </c:pt>
                <c:pt idx="3377">
                  <c:v>373204.549</c:v>
                </c:pt>
                <c:pt idx="3378">
                  <c:v>373840.33199999999</c:v>
                </c:pt>
                <c:pt idx="3379">
                  <c:v>374794.00599999999</c:v>
                </c:pt>
                <c:pt idx="3380">
                  <c:v>375747.68099999998</c:v>
                </c:pt>
                <c:pt idx="3381">
                  <c:v>376701.35499999998</c:v>
                </c:pt>
                <c:pt idx="3382">
                  <c:v>377655.02899999998</c:v>
                </c:pt>
                <c:pt idx="3383">
                  <c:v>378608.70400000003</c:v>
                </c:pt>
                <c:pt idx="3384">
                  <c:v>379244.48599999998</c:v>
                </c:pt>
                <c:pt idx="3385">
                  <c:v>380198.16100000002</c:v>
                </c:pt>
                <c:pt idx="3386">
                  <c:v>381151.83500000002</c:v>
                </c:pt>
                <c:pt idx="3387">
                  <c:v>382105.50900000002</c:v>
                </c:pt>
                <c:pt idx="3388">
                  <c:v>383059.18400000001</c:v>
                </c:pt>
                <c:pt idx="3389">
                  <c:v>384012.85800000001</c:v>
                </c:pt>
                <c:pt idx="3390">
                  <c:v>384648.641</c:v>
                </c:pt>
                <c:pt idx="3391">
                  <c:v>385602.315</c:v>
                </c:pt>
                <c:pt idx="3392">
                  <c:v>386555.99</c:v>
                </c:pt>
                <c:pt idx="3393">
                  <c:v>387509.66399999999</c:v>
                </c:pt>
                <c:pt idx="3394">
                  <c:v>388463.33799999999</c:v>
                </c:pt>
                <c:pt idx="3395">
                  <c:v>389417.01299999998</c:v>
                </c:pt>
                <c:pt idx="3396">
                  <c:v>390052.79499999998</c:v>
                </c:pt>
                <c:pt idx="3397">
                  <c:v>391006.47</c:v>
                </c:pt>
                <c:pt idx="3398">
                  <c:v>391960.14399999997</c:v>
                </c:pt>
                <c:pt idx="3399">
                  <c:v>392913.81800000003</c:v>
                </c:pt>
                <c:pt idx="3400">
                  <c:v>393867.49300000002</c:v>
                </c:pt>
                <c:pt idx="3401">
                  <c:v>394821.16700000002</c:v>
                </c:pt>
                <c:pt idx="3402">
                  <c:v>395456.95</c:v>
                </c:pt>
                <c:pt idx="3403">
                  <c:v>396410.62400000001</c:v>
                </c:pt>
                <c:pt idx="3404">
                  <c:v>397364.299</c:v>
                </c:pt>
                <c:pt idx="3405">
                  <c:v>398317.973</c:v>
                </c:pt>
                <c:pt idx="3406">
                  <c:v>399271.647</c:v>
                </c:pt>
                <c:pt idx="3407">
                  <c:v>400225.321</c:v>
                </c:pt>
                <c:pt idx="3408">
                  <c:v>400861.10399999999</c:v>
                </c:pt>
                <c:pt idx="3409">
                  <c:v>401814.77899999998</c:v>
                </c:pt>
                <c:pt idx="3410">
                  <c:v>402768.45299999998</c:v>
                </c:pt>
                <c:pt idx="3411">
                  <c:v>403722.12699999998</c:v>
                </c:pt>
                <c:pt idx="3412">
                  <c:v>404675.80200000003</c:v>
                </c:pt>
                <c:pt idx="3413">
                  <c:v>405629.47600000002</c:v>
                </c:pt>
                <c:pt idx="3414">
                  <c:v>406265.25900000002</c:v>
                </c:pt>
                <c:pt idx="3415">
                  <c:v>407218.93300000002</c:v>
                </c:pt>
                <c:pt idx="3416">
                  <c:v>408172.60700000002</c:v>
                </c:pt>
                <c:pt idx="3417">
                  <c:v>409126.28200000001</c:v>
                </c:pt>
                <c:pt idx="3418">
                  <c:v>410079.95600000001</c:v>
                </c:pt>
                <c:pt idx="3419">
                  <c:v>411033.63</c:v>
                </c:pt>
                <c:pt idx="3420">
                  <c:v>411669.413</c:v>
                </c:pt>
                <c:pt idx="3421">
                  <c:v>412623.08799999999</c:v>
                </c:pt>
                <c:pt idx="3422">
                  <c:v>413576.76199999999</c:v>
                </c:pt>
                <c:pt idx="3423">
                  <c:v>414530.43599999999</c:v>
                </c:pt>
                <c:pt idx="3424">
                  <c:v>415484.11099999998</c:v>
                </c:pt>
                <c:pt idx="3425">
                  <c:v>416437.78499999997</c:v>
                </c:pt>
                <c:pt idx="3426">
                  <c:v>417073.56800000003</c:v>
                </c:pt>
                <c:pt idx="3427">
                  <c:v>418027.24200000003</c:v>
                </c:pt>
                <c:pt idx="3428">
                  <c:v>418980.91600000003</c:v>
                </c:pt>
                <c:pt idx="3429">
                  <c:v>419934.59100000001</c:v>
                </c:pt>
                <c:pt idx="3430">
                  <c:v>420888.26500000001</c:v>
                </c:pt>
                <c:pt idx="3431">
                  <c:v>421841.93900000001</c:v>
                </c:pt>
                <c:pt idx="3432">
                  <c:v>422477.72200000001</c:v>
                </c:pt>
                <c:pt idx="3433">
                  <c:v>423431.39600000001</c:v>
                </c:pt>
                <c:pt idx="3434">
                  <c:v>424385.071</c:v>
                </c:pt>
                <c:pt idx="3435">
                  <c:v>425338.745</c:v>
                </c:pt>
                <c:pt idx="3436">
                  <c:v>426292.41899999999</c:v>
                </c:pt>
                <c:pt idx="3437">
                  <c:v>427246.09399999998</c:v>
                </c:pt>
                <c:pt idx="3438">
                  <c:v>427881.87699999998</c:v>
                </c:pt>
                <c:pt idx="3439">
                  <c:v>428835.55099999998</c:v>
                </c:pt>
                <c:pt idx="3440">
                  <c:v>429789.22499999998</c:v>
                </c:pt>
                <c:pt idx="3441">
                  <c:v>430742.9</c:v>
                </c:pt>
                <c:pt idx="3442">
                  <c:v>431696.57400000002</c:v>
                </c:pt>
                <c:pt idx="3443">
                  <c:v>432650.24800000002</c:v>
                </c:pt>
                <c:pt idx="3444">
                  <c:v>433286.03100000002</c:v>
                </c:pt>
                <c:pt idx="3445">
                  <c:v>434239.70500000002</c:v>
                </c:pt>
                <c:pt idx="3446">
                  <c:v>435193.38</c:v>
                </c:pt>
                <c:pt idx="3447">
                  <c:v>436147.054</c:v>
                </c:pt>
                <c:pt idx="3448">
                  <c:v>437100.728</c:v>
                </c:pt>
                <c:pt idx="3449">
                  <c:v>438054.40299999999</c:v>
                </c:pt>
                <c:pt idx="3450">
                  <c:v>438690.18599999999</c:v>
                </c:pt>
                <c:pt idx="3451">
                  <c:v>439643.86</c:v>
                </c:pt>
                <c:pt idx="3452">
                  <c:v>440597.53399999999</c:v>
                </c:pt>
                <c:pt idx="3453">
                  <c:v>441551.20799999998</c:v>
                </c:pt>
                <c:pt idx="3454">
                  <c:v>442504.88299999997</c:v>
                </c:pt>
                <c:pt idx="3455">
                  <c:v>443458.55699999997</c:v>
                </c:pt>
                <c:pt idx="3456">
                  <c:v>444094.34</c:v>
                </c:pt>
                <c:pt idx="3457">
                  <c:v>445048.01400000002</c:v>
                </c:pt>
                <c:pt idx="3458">
                  <c:v>446001.68900000001</c:v>
                </c:pt>
                <c:pt idx="3459">
                  <c:v>446955.36300000001</c:v>
                </c:pt>
                <c:pt idx="3460">
                  <c:v>447909.03700000001</c:v>
                </c:pt>
                <c:pt idx="3461">
                  <c:v>448862.712</c:v>
                </c:pt>
                <c:pt idx="3462">
                  <c:v>449498.49400000001</c:v>
                </c:pt>
                <c:pt idx="3463">
                  <c:v>450452.16899999999</c:v>
                </c:pt>
                <c:pt idx="3464">
                  <c:v>451405.84299999999</c:v>
                </c:pt>
                <c:pt idx="3465">
                  <c:v>452359.51699999999</c:v>
                </c:pt>
                <c:pt idx="3466">
                  <c:v>453313.19199999998</c:v>
                </c:pt>
                <c:pt idx="3467">
                  <c:v>454266.86599999998</c:v>
                </c:pt>
                <c:pt idx="3468">
                  <c:v>454902.64899999998</c:v>
                </c:pt>
                <c:pt idx="3469">
                  <c:v>455856.32299999997</c:v>
                </c:pt>
                <c:pt idx="3470">
                  <c:v>456809.99800000002</c:v>
                </c:pt>
                <c:pt idx="3471">
                  <c:v>457763.67200000002</c:v>
                </c:pt>
                <c:pt idx="3472">
                  <c:v>458717.34600000002</c:v>
                </c:pt>
                <c:pt idx="3473">
                  <c:v>459671.02100000001</c:v>
                </c:pt>
                <c:pt idx="3474">
                  <c:v>460306.80300000001</c:v>
                </c:pt>
                <c:pt idx="3475">
                  <c:v>461260.478</c:v>
                </c:pt>
                <c:pt idx="3476">
                  <c:v>462214.152</c:v>
                </c:pt>
                <c:pt idx="3477">
                  <c:v>463167.826</c:v>
                </c:pt>
                <c:pt idx="3478">
                  <c:v>464121.50099999999</c:v>
                </c:pt>
                <c:pt idx="3479">
                  <c:v>465075.17499999999</c:v>
                </c:pt>
                <c:pt idx="3480">
                  <c:v>465710.95799999998</c:v>
                </c:pt>
                <c:pt idx="3481">
                  <c:v>466664.63199999998</c:v>
                </c:pt>
                <c:pt idx="3482">
                  <c:v>467618.30599999998</c:v>
                </c:pt>
                <c:pt idx="3483">
                  <c:v>468571.98100000003</c:v>
                </c:pt>
                <c:pt idx="3484">
                  <c:v>469525.65500000003</c:v>
                </c:pt>
                <c:pt idx="3485">
                  <c:v>470479.32900000003</c:v>
                </c:pt>
                <c:pt idx="3486">
                  <c:v>471115.11200000002</c:v>
                </c:pt>
                <c:pt idx="3487">
                  <c:v>472068.78700000001</c:v>
                </c:pt>
                <c:pt idx="3488">
                  <c:v>473022.46100000001</c:v>
                </c:pt>
                <c:pt idx="3489">
                  <c:v>473976.13500000001</c:v>
                </c:pt>
                <c:pt idx="3490">
                  <c:v>474929.81</c:v>
                </c:pt>
                <c:pt idx="3491">
                  <c:v>475883.484</c:v>
                </c:pt>
                <c:pt idx="3492">
                  <c:v>476519.26699999999</c:v>
                </c:pt>
                <c:pt idx="3493">
                  <c:v>477472.94099999999</c:v>
                </c:pt>
                <c:pt idx="3494">
                  <c:v>478426.61499999999</c:v>
                </c:pt>
                <c:pt idx="3495">
                  <c:v>479380.29</c:v>
                </c:pt>
                <c:pt idx="3496">
                  <c:v>480333.96399999998</c:v>
                </c:pt>
                <c:pt idx="3497">
                  <c:v>481287.63799999998</c:v>
                </c:pt>
                <c:pt idx="3498">
                  <c:v>481923.42099999997</c:v>
                </c:pt>
                <c:pt idx="3499">
                  <c:v>482877.09600000002</c:v>
                </c:pt>
                <c:pt idx="3500">
                  <c:v>483830.77</c:v>
                </c:pt>
                <c:pt idx="3501">
                  <c:v>484784.44400000002</c:v>
                </c:pt>
                <c:pt idx="3502">
                  <c:v>485738.11800000002</c:v>
                </c:pt>
                <c:pt idx="3503">
                  <c:v>486691.79300000001</c:v>
                </c:pt>
                <c:pt idx="3504">
                  <c:v>487327.576</c:v>
                </c:pt>
                <c:pt idx="3505">
                  <c:v>488281.25</c:v>
                </c:pt>
                <c:pt idx="3506">
                  <c:v>489234.924</c:v>
                </c:pt>
                <c:pt idx="3507">
                  <c:v>490188.59899999999</c:v>
                </c:pt>
                <c:pt idx="3508">
                  <c:v>491142.27299999999</c:v>
                </c:pt>
                <c:pt idx="3509">
                  <c:v>491778.05599999998</c:v>
                </c:pt>
                <c:pt idx="3510">
                  <c:v>492731.73</c:v>
                </c:pt>
                <c:pt idx="3511">
                  <c:v>493685.40399999998</c:v>
                </c:pt>
                <c:pt idx="3512">
                  <c:v>494639.07900000003</c:v>
                </c:pt>
                <c:pt idx="3513">
                  <c:v>495592.75300000003</c:v>
                </c:pt>
                <c:pt idx="3514">
                  <c:v>496546.42700000003</c:v>
                </c:pt>
                <c:pt idx="3515">
                  <c:v>497182.21</c:v>
                </c:pt>
                <c:pt idx="3516">
                  <c:v>498135.88500000001</c:v>
                </c:pt>
                <c:pt idx="3517">
                  <c:v>499089.55900000001</c:v>
                </c:pt>
                <c:pt idx="3518">
                  <c:v>500043.23300000001</c:v>
                </c:pt>
                <c:pt idx="3519">
                  <c:v>500996.908</c:v>
                </c:pt>
                <c:pt idx="3520">
                  <c:v>501950.58199999999</c:v>
                </c:pt>
                <c:pt idx="3521">
                  <c:v>502586.36499999999</c:v>
                </c:pt>
                <c:pt idx="3522">
                  <c:v>503540.03899999999</c:v>
                </c:pt>
                <c:pt idx="3523">
                  <c:v>504493.71299999999</c:v>
                </c:pt>
                <c:pt idx="3524">
                  <c:v>505447.38799999998</c:v>
                </c:pt>
                <c:pt idx="3525">
                  <c:v>506401.06199999998</c:v>
                </c:pt>
                <c:pt idx="3526">
                  <c:v>507354.73599999998</c:v>
                </c:pt>
                <c:pt idx="3527">
                  <c:v>507990.51899999997</c:v>
                </c:pt>
                <c:pt idx="3528">
                  <c:v>508944.19400000002</c:v>
                </c:pt>
                <c:pt idx="3529">
                  <c:v>509897.86800000002</c:v>
                </c:pt>
                <c:pt idx="3530">
                  <c:v>510851.54200000002</c:v>
                </c:pt>
                <c:pt idx="3531">
                  <c:v>511805.21600000001</c:v>
                </c:pt>
                <c:pt idx="3532">
                  <c:v>512758.891</c:v>
                </c:pt>
                <c:pt idx="3533">
                  <c:v>513394.674</c:v>
                </c:pt>
                <c:pt idx="3534">
                  <c:v>514348.348</c:v>
                </c:pt>
                <c:pt idx="3535">
                  <c:v>515302.022</c:v>
                </c:pt>
                <c:pt idx="3536">
                  <c:v>516255.69699999999</c:v>
                </c:pt>
                <c:pt idx="3537">
                  <c:v>517209.37099999998</c:v>
                </c:pt>
                <c:pt idx="3538">
                  <c:v>518163.04499999998</c:v>
                </c:pt>
                <c:pt idx="3539">
                  <c:v>518798.82799999998</c:v>
                </c:pt>
                <c:pt idx="3540">
                  <c:v>519752.50199999998</c:v>
                </c:pt>
                <c:pt idx="3541">
                  <c:v>520706.17700000003</c:v>
                </c:pt>
                <c:pt idx="3542">
                  <c:v>521659.85100000002</c:v>
                </c:pt>
                <c:pt idx="3543">
                  <c:v>522613.52500000002</c:v>
                </c:pt>
                <c:pt idx="3544">
                  <c:v>523567.2</c:v>
                </c:pt>
                <c:pt idx="3545">
                  <c:v>524202.98300000001</c:v>
                </c:pt>
                <c:pt idx="3546">
                  <c:v>525156.65700000001</c:v>
                </c:pt>
                <c:pt idx="3547">
                  <c:v>526110.33100000001</c:v>
                </c:pt>
                <c:pt idx="3548">
                  <c:v>527064.00600000005</c:v>
                </c:pt>
                <c:pt idx="3549">
                  <c:v>528017.68000000005</c:v>
                </c:pt>
                <c:pt idx="3550">
                  <c:v>528971.35400000005</c:v>
                </c:pt>
                <c:pt idx="3551">
                  <c:v>529607.13699999999</c:v>
                </c:pt>
                <c:pt idx="3552">
                  <c:v>530560.81099999999</c:v>
                </c:pt>
                <c:pt idx="3553">
                  <c:v>531514.48600000003</c:v>
                </c:pt>
                <c:pt idx="3554">
                  <c:v>532468.16</c:v>
                </c:pt>
                <c:pt idx="3555">
                  <c:v>533421.83400000003</c:v>
                </c:pt>
                <c:pt idx="3556">
                  <c:v>534375.50899999996</c:v>
                </c:pt>
                <c:pt idx="3557">
                  <c:v>535011.29200000002</c:v>
                </c:pt>
                <c:pt idx="3558">
                  <c:v>535964.96600000001</c:v>
                </c:pt>
                <c:pt idx="3559">
                  <c:v>536918.64</c:v>
                </c:pt>
                <c:pt idx="3560">
                  <c:v>537872.31400000001</c:v>
                </c:pt>
                <c:pt idx="3561">
                  <c:v>538825.98899999994</c:v>
                </c:pt>
                <c:pt idx="3562">
                  <c:v>539779.66299999994</c:v>
                </c:pt>
                <c:pt idx="3563">
                  <c:v>540415.446</c:v>
                </c:pt>
                <c:pt idx="3564">
                  <c:v>541369.12</c:v>
                </c:pt>
                <c:pt idx="3565">
                  <c:v>542322.79500000004</c:v>
                </c:pt>
                <c:pt idx="3566">
                  <c:v>543276.46900000004</c:v>
                </c:pt>
                <c:pt idx="3567">
                  <c:v>544230.14300000004</c:v>
                </c:pt>
                <c:pt idx="3568">
                  <c:v>545183.81799999997</c:v>
                </c:pt>
                <c:pt idx="3569">
                  <c:v>545819.6</c:v>
                </c:pt>
                <c:pt idx="3570">
                  <c:v>546773.27500000002</c:v>
                </c:pt>
                <c:pt idx="3571">
                  <c:v>547726.94900000002</c:v>
                </c:pt>
                <c:pt idx="3572">
                  <c:v>548680.62300000002</c:v>
                </c:pt>
                <c:pt idx="3573">
                  <c:v>549634.29799999995</c:v>
                </c:pt>
                <c:pt idx="3574">
                  <c:v>550587.97199999995</c:v>
                </c:pt>
                <c:pt idx="3575">
                  <c:v>551223.755</c:v>
                </c:pt>
                <c:pt idx="3576">
                  <c:v>552177.429</c:v>
                </c:pt>
                <c:pt idx="3577">
                  <c:v>553131.10400000005</c:v>
                </c:pt>
                <c:pt idx="3578">
                  <c:v>554084.77800000005</c:v>
                </c:pt>
                <c:pt idx="3579">
                  <c:v>555038.45200000005</c:v>
                </c:pt>
                <c:pt idx="3580">
                  <c:v>555992.12600000005</c:v>
                </c:pt>
                <c:pt idx="3581">
                  <c:v>556627.90899999999</c:v>
                </c:pt>
                <c:pt idx="3582">
                  <c:v>557581.58400000003</c:v>
                </c:pt>
                <c:pt idx="3583">
                  <c:v>558535.25800000003</c:v>
                </c:pt>
                <c:pt idx="3584">
                  <c:v>559488.93200000003</c:v>
                </c:pt>
                <c:pt idx="3585">
                  <c:v>560442.60699999996</c:v>
                </c:pt>
                <c:pt idx="3586">
                  <c:v>561396.28099999996</c:v>
                </c:pt>
                <c:pt idx="3587">
                  <c:v>562032.06400000001</c:v>
                </c:pt>
                <c:pt idx="3588">
                  <c:v>562985.73800000001</c:v>
                </c:pt>
                <c:pt idx="3589">
                  <c:v>563939.41200000001</c:v>
                </c:pt>
                <c:pt idx="3590">
                  <c:v>564893.08700000006</c:v>
                </c:pt>
                <c:pt idx="3591">
                  <c:v>565846.76100000006</c:v>
                </c:pt>
                <c:pt idx="3592">
                  <c:v>566800.43500000006</c:v>
                </c:pt>
                <c:pt idx="3593">
                  <c:v>567436.21799999999</c:v>
                </c:pt>
                <c:pt idx="3594">
                  <c:v>568389.89300000004</c:v>
                </c:pt>
                <c:pt idx="3595">
                  <c:v>569343.56700000004</c:v>
                </c:pt>
                <c:pt idx="3596">
                  <c:v>570297.24100000004</c:v>
                </c:pt>
                <c:pt idx="3597">
                  <c:v>571250.91599999997</c:v>
                </c:pt>
                <c:pt idx="3598">
                  <c:v>572204.59</c:v>
                </c:pt>
                <c:pt idx="3599">
                  <c:v>572840.37300000002</c:v>
                </c:pt>
                <c:pt idx="3600">
                  <c:v>573794.04700000002</c:v>
                </c:pt>
                <c:pt idx="3601">
                  <c:v>574747.72100000002</c:v>
                </c:pt>
                <c:pt idx="3602">
                  <c:v>575701.39599999995</c:v>
                </c:pt>
                <c:pt idx="3603">
                  <c:v>576655.06999999995</c:v>
                </c:pt>
                <c:pt idx="3604">
                  <c:v>577608.74399999995</c:v>
                </c:pt>
                <c:pt idx="3605">
                  <c:v>578244.527</c:v>
                </c:pt>
                <c:pt idx="3606">
                  <c:v>579198.201</c:v>
                </c:pt>
                <c:pt idx="3607">
                  <c:v>580151.87600000005</c:v>
                </c:pt>
                <c:pt idx="3608">
                  <c:v>581105.55000000005</c:v>
                </c:pt>
                <c:pt idx="3609">
                  <c:v>582059.22400000005</c:v>
                </c:pt>
                <c:pt idx="3610">
                  <c:v>583012.89899999998</c:v>
                </c:pt>
                <c:pt idx="3611">
                  <c:v>583648.68200000003</c:v>
                </c:pt>
                <c:pt idx="3612">
                  <c:v>584602.35600000003</c:v>
                </c:pt>
                <c:pt idx="3613">
                  <c:v>585556.03</c:v>
                </c:pt>
                <c:pt idx="3614">
                  <c:v>586509.70499999996</c:v>
                </c:pt>
                <c:pt idx="3615">
                  <c:v>587463.37899999996</c:v>
                </c:pt>
                <c:pt idx="3616">
                  <c:v>588417.05299999996</c:v>
                </c:pt>
                <c:pt idx="3617">
                  <c:v>589052.83600000001</c:v>
                </c:pt>
                <c:pt idx="3618">
                  <c:v>590006.51</c:v>
                </c:pt>
                <c:pt idx="3619">
                  <c:v>590960.18500000006</c:v>
                </c:pt>
                <c:pt idx="3620">
                  <c:v>591913.85900000005</c:v>
                </c:pt>
                <c:pt idx="3621">
                  <c:v>592867.53300000005</c:v>
                </c:pt>
                <c:pt idx="3622">
                  <c:v>593821.20799999998</c:v>
                </c:pt>
                <c:pt idx="3623">
                  <c:v>594456.99100000004</c:v>
                </c:pt>
                <c:pt idx="3624">
                  <c:v>595410.66500000004</c:v>
                </c:pt>
                <c:pt idx="3625">
                  <c:v>596364.33900000004</c:v>
                </c:pt>
                <c:pt idx="3626">
                  <c:v>597318.01399999997</c:v>
                </c:pt>
                <c:pt idx="3627">
                  <c:v>598271.68799999997</c:v>
                </c:pt>
                <c:pt idx="3628">
                  <c:v>599225.36199999996</c:v>
                </c:pt>
                <c:pt idx="3629">
                  <c:v>599861.14500000002</c:v>
                </c:pt>
                <c:pt idx="3630">
                  <c:v>600814.81900000002</c:v>
                </c:pt>
                <c:pt idx="3631">
                  <c:v>601768.49399999995</c:v>
                </c:pt>
                <c:pt idx="3632">
                  <c:v>602722.16799999995</c:v>
                </c:pt>
                <c:pt idx="3633">
                  <c:v>603675.84199999995</c:v>
                </c:pt>
                <c:pt idx="3634">
                  <c:v>604629.51699999999</c:v>
                </c:pt>
                <c:pt idx="3635">
                  <c:v>605265.299</c:v>
                </c:pt>
                <c:pt idx="3636">
                  <c:v>606218.97400000005</c:v>
                </c:pt>
                <c:pt idx="3637">
                  <c:v>607172.64800000004</c:v>
                </c:pt>
                <c:pt idx="3638">
                  <c:v>608126.32200000004</c:v>
                </c:pt>
                <c:pt idx="3639">
                  <c:v>609079.99699999997</c:v>
                </c:pt>
                <c:pt idx="3640">
                  <c:v>610033.67099999997</c:v>
                </c:pt>
                <c:pt idx="3641">
                  <c:v>610669.45400000003</c:v>
                </c:pt>
                <c:pt idx="3642">
                  <c:v>611623.12800000003</c:v>
                </c:pt>
                <c:pt idx="3643">
                  <c:v>612576.80299999996</c:v>
                </c:pt>
                <c:pt idx="3644">
                  <c:v>613530.47699999996</c:v>
                </c:pt>
                <c:pt idx="3645">
                  <c:v>614484.15099999995</c:v>
                </c:pt>
                <c:pt idx="3646">
                  <c:v>615119.93400000001</c:v>
                </c:pt>
                <c:pt idx="3647">
                  <c:v>616073.60800000001</c:v>
                </c:pt>
                <c:pt idx="3648">
                  <c:v>617027.28300000005</c:v>
                </c:pt>
                <c:pt idx="3649">
                  <c:v>617980.95700000005</c:v>
                </c:pt>
                <c:pt idx="3650">
                  <c:v>618934.63100000005</c:v>
                </c:pt>
                <c:pt idx="3651">
                  <c:v>619888.30599999998</c:v>
                </c:pt>
                <c:pt idx="3652">
                  <c:v>620524.08900000004</c:v>
                </c:pt>
                <c:pt idx="3653">
                  <c:v>621477.76300000004</c:v>
                </c:pt>
                <c:pt idx="3654">
                  <c:v>622431.43700000003</c:v>
                </c:pt>
                <c:pt idx="3655">
                  <c:v>623385.11100000003</c:v>
                </c:pt>
                <c:pt idx="3656">
                  <c:v>624338.78599999996</c:v>
                </c:pt>
                <c:pt idx="3657">
                  <c:v>625292.46</c:v>
                </c:pt>
                <c:pt idx="3658">
                  <c:v>625928.24300000002</c:v>
                </c:pt>
                <c:pt idx="3659">
                  <c:v>626881.91700000002</c:v>
                </c:pt>
                <c:pt idx="3660">
                  <c:v>627835.59199999995</c:v>
                </c:pt>
                <c:pt idx="3661">
                  <c:v>628789.26599999995</c:v>
                </c:pt>
                <c:pt idx="3662">
                  <c:v>629742.93999999994</c:v>
                </c:pt>
                <c:pt idx="3663">
                  <c:v>630696.61499999999</c:v>
                </c:pt>
                <c:pt idx="3664">
                  <c:v>631332.397</c:v>
                </c:pt>
                <c:pt idx="3665">
                  <c:v>632286.07200000004</c:v>
                </c:pt>
                <c:pt idx="3666">
                  <c:v>633239.74600000004</c:v>
                </c:pt>
                <c:pt idx="3667">
                  <c:v>634193.42000000004</c:v>
                </c:pt>
                <c:pt idx="3668">
                  <c:v>635147.09499999997</c:v>
                </c:pt>
                <c:pt idx="3669">
                  <c:v>636100.76899999997</c:v>
                </c:pt>
                <c:pt idx="3670">
                  <c:v>636736.55200000003</c:v>
                </c:pt>
                <c:pt idx="3671">
                  <c:v>637690.22600000002</c:v>
                </c:pt>
                <c:pt idx="3672">
                  <c:v>638643.90099999995</c:v>
                </c:pt>
                <c:pt idx="3673">
                  <c:v>639597.57499999995</c:v>
                </c:pt>
                <c:pt idx="3674">
                  <c:v>640551.24899999995</c:v>
                </c:pt>
                <c:pt idx="3675">
                  <c:v>641504.924</c:v>
                </c:pt>
                <c:pt idx="3676">
                  <c:v>642140.70600000001</c:v>
                </c:pt>
                <c:pt idx="3677">
                  <c:v>643094.38100000005</c:v>
                </c:pt>
                <c:pt idx="3678">
                  <c:v>644048.05500000005</c:v>
                </c:pt>
                <c:pt idx="3679">
                  <c:v>645001.72900000005</c:v>
                </c:pt>
                <c:pt idx="3680">
                  <c:v>645955.40399999998</c:v>
                </c:pt>
                <c:pt idx="3681">
                  <c:v>646909.07799999998</c:v>
                </c:pt>
                <c:pt idx="3682">
                  <c:v>647544.86100000003</c:v>
                </c:pt>
                <c:pt idx="3683">
                  <c:v>648498.53500000003</c:v>
                </c:pt>
                <c:pt idx="3684">
                  <c:v>649452.20900000003</c:v>
                </c:pt>
                <c:pt idx="3685">
                  <c:v>650405.88399999996</c:v>
                </c:pt>
                <c:pt idx="3686">
                  <c:v>651359.55799999996</c:v>
                </c:pt>
                <c:pt idx="3687">
                  <c:v>652313.23199999996</c:v>
                </c:pt>
                <c:pt idx="3688">
                  <c:v>652949.01500000001</c:v>
                </c:pt>
                <c:pt idx="3689">
                  <c:v>653902.68999999994</c:v>
                </c:pt>
                <c:pt idx="3690">
                  <c:v>654856.36399999994</c:v>
                </c:pt>
                <c:pt idx="3691">
                  <c:v>655810.03799999994</c:v>
                </c:pt>
                <c:pt idx="3692">
                  <c:v>656763.71299999999</c:v>
                </c:pt>
                <c:pt idx="3693">
                  <c:v>657717.38699999999</c:v>
                </c:pt>
                <c:pt idx="3694">
                  <c:v>658353.17000000004</c:v>
                </c:pt>
                <c:pt idx="3695">
                  <c:v>659306.84400000004</c:v>
                </c:pt>
                <c:pt idx="3696">
                  <c:v>660260.51800000004</c:v>
                </c:pt>
                <c:pt idx="3697">
                  <c:v>661214.19299999997</c:v>
                </c:pt>
                <c:pt idx="3698">
                  <c:v>662167.86699999997</c:v>
                </c:pt>
                <c:pt idx="3699">
                  <c:v>663121.54099999997</c:v>
                </c:pt>
                <c:pt idx="3700">
                  <c:v>663757.32400000002</c:v>
                </c:pt>
                <c:pt idx="3701">
                  <c:v>664710.99899999995</c:v>
                </c:pt>
                <c:pt idx="3702">
                  <c:v>665664.67299999995</c:v>
                </c:pt>
                <c:pt idx="3703">
                  <c:v>666618.34699999995</c:v>
                </c:pt>
                <c:pt idx="3704">
                  <c:v>667572.02099999995</c:v>
                </c:pt>
                <c:pt idx="3705">
                  <c:v>668525.696</c:v>
                </c:pt>
                <c:pt idx="3706">
                  <c:v>669161.47900000005</c:v>
                </c:pt>
                <c:pt idx="3707">
                  <c:v>670115.15300000005</c:v>
                </c:pt>
                <c:pt idx="3708">
                  <c:v>671068.82700000005</c:v>
                </c:pt>
                <c:pt idx="3709">
                  <c:v>672022.50199999998</c:v>
                </c:pt>
                <c:pt idx="3710">
                  <c:v>672976.17599999998</c:v>
                </c:pt>
                <c:pt idx="3711">
                  <c:v>673929.85</c:v>
                </c:pt>
                <c:pt idx="3712">
                  <c:v>674565.63300000003</c:v>
                </c:pt>
                <c:pt idx="3713">
                  <c:v>675519.30700000003</c:v>
                </c:pt>
                <c:pt idx="3714">
                  <c:v>676472.98199999996</c:v>
                </c:pt>
                <c:pt idx="3715">
                  <c:v>677426.65599999996</c:v>
                </c:pt>
                <c:pt idx="3716">
                  <c:v>678380.33</c:v>
                </c:pt>
                <c:pt idx="3717">
                  <c:v>679334.005</c:v>
                </c:pt>
                <c:pt idx="3718">
                  <c:v>679969.78799999994</c:v>
                </c:pt>
                <c:pt idx="3719">
                  <c:v>680923.46200000006</c:v>
                </c:pt>
                <c:pt idx="3720">
                  <c:v>681877.13600000006</c:v>
                </c:pt>
                <c:pt idx="3721">
                  <c:v>682830.81099999999</c:v>
                </c:pt>
                <c:pt idx="3722">
                  <c:v>683784.48499999999</c:v>
                </c:pt>
                <c:pt idx="3723">
                  <c:v>684738.15899999999</c:v>
                </c:pt>
                <c:pt idx="3724">
                  <c:v>685373.94200000004</c:v>
                </c:pt>
                <c:pt idx="3725">
                  <c:v>686327.61600000004</c:v>
                </c:pt>
                <c:pt idx="3726">
                  <c:v>687281.29099999997</c:v>
                </c:pt>
                <c:pt idx="3727">
                  <c:v>688234.96499999997</c:v>
                </c:pt>
                <c:pt idx="3728">
                  <c:v>689188.63899999997</c:v>
                </c:pt>
                <c:pt idx="3729">
                  <c:v>690142.31400000001</c:v>
                </c:pt>
                <c:pt idx="3730">
                  <c:v>690778.09699999995</c:v>
                </c:pt>
                <c:pt idx="3731">
                  <c:v>691731.77099999995</c:v>
                </c:pt>
                <c:pt idx="3732">
                  <c:v>692685.44499999995</c:v>
                </c:pt>
                <c:pt idx="3733">
                  <c:v>693639.11899999995</c:v>
                </c:pt>
                <c:pt idx="3734">
                  <c:v>694592.79399999999</c:v>
                </c:pt>
                <c:pt idx="3735">
                  <c:v>695546.46799999999</c:v>
                </c:pt>
                <c:pt idx="3736">
                  <c:v>696182.25100000005</c:v>
                </c:pt>
                <c:pt idx="3737">
                  <c:v>697135.92500000005</c:v>
                </c:pt>
                <c:pt idx="3738">
                  <c:v>698089.6</c:v>
                </c:pt>
                <c:pt idx="3739">
                  <c:v>699043.27399999998</c:v>
                </c:pt>
                <c:pt idx="3740">
                  <c:v>699996.94799999997</c:v>
                </c:pt>
                <c:pt idx="3741">
                  <c:v>700950.62300000002</c:v>
                </c:pt>
                <c:pt idx="3742">
                  <c:v>701586.40500000003</c:v>
                </c:pt>
                <c:pt idx="3743">
                  <c:v>702540.08</c:v>
                </c:pt>
                <c:pt idx="3744">
                  <c:v>703493.75399999996</c:v>
                </c:pt>
                <c:pt idx="3745">
                  <c:v>704447.42799999996</c:v>
                </c:pt>
                <c:pt idx="3746">
                  <c:v>705401.103</c:v>
                </c:pt>
                <c:pt idx="3747">
                  <c:v>706354.777</c:v>
                </c:pt>
                <c:pt idx="3748">
                  <c:v>706990.56</c:v>
                </c:pt>
                <c:pt idx="3749">
                  <c:v>707944.23400000005</c:v>
                </c:pt>
                <c:pt idx="3750">
                  <c:v>708897.90899999999</c:v>
                </c:pt>
                <c:pt idx="3751">
                  <c:v>709851.58299999998</c:v>
                </c:pt>
                <c:pt idx="3752">
                  <c:v>710805.25699999998</c:v>
                </c:pt>
                <c:pt idx="3753">
                  <c:v>711758.93099999998</c:v>
                </c:pt>
                <c:pt idx="3754">
                  <c:v>712394.71400000004</c:v>
                </c:pt>
                <c:pt idx="3755">
                  <c:v>713348.38899999997</c:v>
                </c:pt>
                <c:pt idx="3756">
                  <c:v>714302.06299999997</c:v>
                </c:pt>
                <c:pt idx="3757">
                  <c:v>715255.73699999996</c:v>
                </c:pt>
                <c:pt idx="3758">
                  <c:v>716209.41200000001</c:v>
                </c:pt>
                <c:pt idx="3759">
                  <c:v>717163.08600000001</c:v>
                </c:pt>
                <c:pt idx="3760">
                  <c:v>717798.86899999995</c:v>
                </c:pt>
                <c:pt idx="3761">
                  <c:v>718752.54299999995</c:v>
                </c:pt>
                <c:pt idx="3762">
                  <c:v>719706.21699999995</c:v>
                </c:pt>
                <c:pt idx="3763">
                  <c:v>720659.89199999999</c:v>
                </c:pt>
                <c:pt idx="3764">
                  <c:v>721613.56599999999</c:v>
                </c:pt>
                <c:pt idx="3765">
                  <c:v>722567.24</c:v>
                </c:pt>
                <c:pt idx="3766">
                  <c:v>723203.02300000004</c:v>
                </c:pt>
                <c:pt idx="3767">
                  <c:v>724156.69799999997</c:v>
                </c:pt>
                <c:pt idx="3768">
                  <c:v>725110.37199999997</c:v>
                </c:pt>
                <c:pt idx="3769">
                  <c:v>726064.04599999997</c:v>
                </c:pt>
                <c:pt idx="3770">
                  <c:v>727017.72100000002</c:v>
                </c:pt>
                <c:pt idx="3771">
                  <c:v>727971.39500000002</c:v>
                </c:pt>
                <c:pt idx="3772">
                  <c:v>728607.17799999996</c:v>
                </c:pt>
                <c:pt idx="3773">
                  <c:v>729560.85199999996</c:v>
                </c:pt>
                <c:pt idx="3774">
                  <c:v>730514.52599999995</c:v>
                </c:pt>
                <c:pt idx="3775">
                  <c:v>731468.201</c:v>
                </c:pt>
                <c:pt idx="3776">
                  <c:v>732421.875</c:v>
                </c:pt>
                <c:pt idx="3777">
                  <c:v>733375.549</c:v>
                </c:pt>
                <c:pt idx="3778">
                  <c:v>734011.33200000005</c:v>
                </c:pt>
                <c:pt idx="3779">
                  <c:v>734965.00699999998</c:v>
                </c:pt>
                <c:pt idx="3780">
                  <c:v>735918.68099999998</c:v>
                </c:pt>
                <c:pt idx="3781">
                  <c:v>736872.35499999998</c:v>
                </c:pt>
                <c:pt idx="3782">
                  <c:v>737826.02899999998</c:v>
                </c:pt>
                <c:pt idx="3783">
                  <c:v>738461.81200000003</c:v>
                </c:pt>
                <c:pt idx="3784">
                  <c:v>739415.48699999996</c:v>
                </c:pt>
                <c:pt idx="3785">
                  <c:v>740369.16099999996</c:v>
                </c:pt>
                <c:pt idx="3786">
                  <c:v>741322.83499999996</c:v>
                </c:pt>
                <c:pt idx="3787">
                  <c:v>742276.51</c:v>
                </c:pt>
                <c:pt idx="3788">
                  <c:v>743230.18400000001</c:v>
                </c:pt>
                <c:pt idx="3789">
                  <c:v>743865.96699999995</c:v>
                </c:pt>
                <c:pt idx="3790">
                  <c:v>744819.64099999995</c:v>
                </c:pt>
                <c:pt idx="3791">
                  <c:v>745773.31499999994</c:v>
                </c:pt>
                <c:pt idx="3792">
                  <c:v>746726.99</c:v>
                </c:pt>
                <c:pt idx="3793">
                  <c:v>747680.66399999999</c:v>
                </c:pt>
                <c:pt idx="3794">
                  <c:v>748634.33799999999</c:v>
                </c:pt>
                <c:pt idx="3795">
                  <c:v>749270.12100000004</c:v>
                </c:pt>
                <c:pt idx="3796">
                  <c:v>750223.79599999997</c:v>
                </c:pt>
                <c:pt idx="3797">
                  <c:v>751177.47</c:v>
                </c:pt>
                <c:pt idx="3798">
                  <c:v>752131.14399999997</c:v>
                </c:pt>
                <c:pt idx="3799">
                  <c:v>753084.81900000002</c:v>
                </c:pt>
                <c:pt idx="3800">
                  <c:v>754038.49300000002</c:v>
                </c:pt>
                <c:pt idx="3801">
                  <c:v>754674.27599999995</c:v>
                </c:pt>
                <c:pt idx="3802">
                  <c:v>755627.95</c:v>
                </c:pt>
                <c:pt idx="3803">
                  <c:v>756581.62399999995</c:v>
                </c:pt>
                <c:pt idx="3804">
                  <c:v>757535.299</c:v>
                </c:pt>
                <c:pt idx="3805">
                  <c:v>758488.973</c:v>
                </c:pt>
                <c:pt idx="3806">
                  <c:v>759442.647</c:v>
                </c:pt>
                <c:pt idx="3807">
                  <c:v>760078.43</c:v>
                </c:pt>
                <c:pt idx="3808">
                  <c:v>761032.10400000005</c:v>
                </c:pt>
                <c:pt idx="3809">
                  <c:v>761985.77899999998</c:v>
                </c:pt>
                <c:pt idx="3810">
                  <c:v>762939.45299999998</c:v>
                </c:pt>
                <c:pt idx="3811">
                  <c:v>763893.12699999998</c:v>
                </c:pt>
                <c:pt idx="3812">
                  <c:v>764846.80200000003</c:v>
                </c:pt>
                <c:pt idx="3813">
                  <c:v>765482.58499999996</c:v>
                </c:pt>
                <c:pt idx="3814">
                  <c:v>766436.25899999996</c:v>
                </c:pt>
                <c:pt idx="3815">
                  <c:v>767389.93299999996</c:v>
                </c:pt>
                <c:pt idx="3816">
                  <c:v>768343.60800000001</c:v>
                </c:pt>
                <c:pt idx="3817">
                  <c:v>769297.28200000001</c:v>
                </c:pt>
                <c:pt idx="3818">
                  <c:v>770250.95600000001</c:v>
                </c:pt>
                <c:pt idx="3819">
                  <c:v>770886.73899999994</c:v>
                </c:pt>
                <c:pt idx="3820">
                  <c:v>771840.41299999994</c:v>
                </c:pt>
                <c:pt idx="3821">
                  <c:v>772794.08799999999</c:v>
                </c:pt>
                <c:pt idx="3822">
                  <c:v>773747.76199999999</c:v>
                </c:pt>
                <c:pt idx="3823">
                  <c:v>774701.43599999999</c:v>
                </c:pt>
                <c:pt idx="3824">
                  <c:v>775655.11100000003</c:v>
                </c:pt>
                <c:pt idx="3825">
                  <c:v>776290.89399999997</c:v>
                </c:pt>
                <c:pt idx="3826">
                  <c:v>777244.56799999997</c:v>
                </c:pt>
                <c:pt idx="3827">
                  <c:v>778198.24199999997</c:v>
                </c:pt>
                <c:pt idx="3828">
                  <c:v>779151.91700000002</c:v>
                </c:pt>
                <c:pt idx="3829">
                  <c:v>780105.59100000001</c:v>
                </c:pt>
                <c:pt idx="3830">
                  <c:v>781059.26500000001</c:v>
                </c:pt>
                <c:pt idx="3831">
                  <c:v>781695.04799999995</c:v>
                </c:pt>
                <c:pt idx="3832">
                  <c:v>782648.72199999995</c:v>
                </c:pt>
                <c:pt idx="3833">
                  <c:v>783602.397</c:v>
                </c:pt>
                <c:pt idx="3834">
                  <c:v>784556.071</c:v>
                </c:pt>
                <c:pt idx="3835">
                  <c:v>785509.745</c:v>
                </c:pt>
                <c:pt idx="3836">
                  <c:v>786463.42</c:v>
                </c:pt>
                <c:pt idx="3837">
                  <c:v>787099.20200000005</c:v>
                </c:pt>
                <c:pt idx="3838">
                  <c:v>788052.87699999998</c:v>
                </c:pt>
                <c:pt idx="3839">
                  <c:v>789006.55099999998</c:v>
                </c:pt>
                <c:pt idx="3840">
                  <c:v>789960.22499999998</c:v>
                </c:pt>
                <c:pt idx="3841">
                  <c:v>790913.9</c:v>
                </c:pt>
                <c:pt idx="3842">
                  <c:v>791867.57400000002</c:v>
                </c:pt>
                <c:pt idx="3843">
                  <c:v>792503.35699999996</c:v>
                </c:pt>
                <c:pt idx="3844">
                  <c:v>793457.03099999996</c:v>
                </c:pt>
                <c:pt idx="3845">
                  <c:v>794410.70600000001</c:v>
                </c:pt>
                <c:pt idx="3846">
                  <c:v>795364.38</c:v>
                </c:pt>
                <c:pt idx="3847">
                  <c:v>796318.054</c:v>
                </c:pt>
                <c:pt idx="3848">
                  <c:v>797271.72900000005</c:v>
                </c:pt>
                <c:pt idx="3849">
                  <c:v>797907.51100000006</c:v>
                </c:pt>
                <c:pt idx="3850">
                  <c:v>798861.18599999999</c:v>
                </c:pt>
                <c:pt idx="3851">
                  <c:v>799814.86</c:v>
                </c:pt>
                <c:pt idx="3852">
                  <c:v>800768.53399999999</c:v>
                </c:pt>
                <c:pt idx="3853">
                  <c:v>801722.20900000003</c:v>
                </c:pt>
                <c:pt idx="3854">
                  <c:v>802675.88300000003</c:v>
                </c:pt>
                <c:pt idx="3855">
                  <c:v>803311.66599999997</c:v>
                </c:pt>
                <c:pt idx="3856">
                  <c:v>804265.34</c:v>
                </c:pt>
                <c:pt idx="3857">
                  <c:v>805219.01399999997</c:v>
                </c:pt>
                <c:pt idx="3858">
                  <c:v>806172.68900000001</c:v>
                </c:pt>
                <c:pt idx="3859">
                  <c:v>807126.36300000001</c:v>
                </c:pt>
                <c:pt idx="3860">
                  <c:v>808080.03700000001</c:v>
                </c:pt>
                <c:pt idx="3861">
                  <c:v>808715.82</c:v>
                </c:pt>
                <c:pt idx="3862">
                  <c:v>809669.495</c:v>
                </c:pt>
                <c:pt idx="3863">
                  <c:v>810623.16899999999</c:v>
                </c:pt>
                <c:pt idx="3864">
                  <c:v>811576.84299999999</c:v>
                </c:pt>
                <c:pt idx="3865">
                  <c:v>812530.51800000004</c:v>
                </c:pt>
                <c:pt idx="3866">
                  <c:v>813484.19200000004</c:v>
                </c:pt>
                <c:pt idx="3867">
                  <c:v>814119.97499999998</c:v>
                </c:pt>
                <c:pt idx="3868">
                  <c:v>815073.64899999998</c:v>
                </c:pt>
                <c:pt idx="3869">
                  <c:v>816027.32299999997</c:v>
                </c:pt>
                <c:pt idx="3870">
                  <c:v>816980.99800000002</c:v>
                </c:pt>
                <c:pt idx="3871">
                  <c:v>817934.67200000002</c:v>
                </c:pt>
                <c:pt idx="3872">
                  <c:v>818888.34600000002</c:v>
                </c:pt>
                <c:pt idx="3873">
                  <c:v>819524.12899999996</c:v>
                </c:pt>
                <c:pt idx="3874">
                  <c:v>820477.804</c:v>
                </c:pt>
                <c:pt idx="3875">
                  <c:v>821431.478</c:v>
                </c:pt>
                <c:pt idx="3876">
                  <c:v>822385.152</c:v>
                </c:pt>
                <c:pt idx="3877">
                  <c:v>823338.826</c:v>
                </c:pt>
                <c:pt idx="3878">
                  <c:v>824292.50100000005</c:v>
                </c:pt>
                <c:pt idx="3879">
                  <c:v>824928.28399999999</c:v>
                </c:pt>
                <c:pt idx="3880">
                  <c:v>825881.95799999998</c:v>
                </c:pt>
                <c:pt idx="3881">
                  <c:v>826835.63199999998</c:v>
                </c:pt>
                <c:pt idx="3882">
                  <c:v>827789.30700000003</c:v>
                </c:pt>
                <c:pt idx="3883">
                  <c:v>828742.98100000003</c:v>
                </c:pt>
                <c:pt idx="3884">
                  <c:v>829696.65500000003</c:v>
                </c:pt>
                <c:pt idx="3885">
                  <c:v>830332.43799999997</c:v>
                </c:pt>
                <c:pt idx="3886">
                  <c:v>831286.11199999996</c:v>
                </c:pt>
                <c:pt idx="3887">
                  <c:v>832239.78700000001</c:v>
                </c:pt>
                <c:pt idx="3888">
                  <c:v>833193.46100000001</c:v>
                </c:pt>
                <c:pt idx="3889">
                  <c:v>834147.13500000001</c:v>
                </c:pt>
                <c:pt idx="3890">
                  <c:v>835100.81</c:v>
                </c:pt>
                <c:pt idx="3891">
                  <c:v>835736.59299999999</c:v>
                </c:pt>
                <c:pt idx="3892">
                  <c:v>836690.26699999999</c:v>
                </c:pt>
                <c:pt idx="3893">
                  <c:v>837643.94099999999</c:v>
                </c:pt>
                <c:pt idx="3894">
                  <c:v>838597.61600000004</c:v>
                </c:pt>
                <c:pt idx="3895">
                  <c:v>839551.29</c:v>
                </c:pt>
                <c:pt idx="3896">
                  <c:v>840504.96400000004</c:v>
                </c:pt>
                <c:pt idx="3897">
                  <c:v>841140.74699999997</c:v>
                </c:pt>
                <c:pt idx="3898">
                  <c:v>842094.42099999997</c:v>
                </c:pt>
                <c:pt idx="3899">
                  <c:v>843048.09600000002</c:v>
                </c:pt>
                <c:pt idx="3900">
                  <c:v>844001.77</c:v>
                </c:pt>
                <c:pt idx="3901">
                  <c:v>844955.44400000002</c:v>
                </c:pt>
                <c:pt idx="3902">
                  <c:v>845909.11899999995</c:v>
                </c:pt>
                <c:pt idx="3903">
                  <c:v>846544.902</c:v>
                </c:pt>
                <c:pt idx="3904">
                  <c:v>847498.576</c:v>
                </c:pt>
                <c:pt idx="3905">
                  <c:v>848452.25</c:v>
                </c:pt>
                <c:pt idx="3906">
                  <c:v>849405.924</c:v>
                </c:pt>
                <c:pt idx="3907">
                  <c:v>850359.59900000005</c:v>
                </c:pt>
                <c:pt idx="3908">
                  <c:v>851313.27300000004</c:v>
                </c:pt>
                <c:pt idx="3909">
                  <c:v>851949.05599999998</c:v>
                </c:pt>
                <c:pt idx="3910">
                  <c:v>852902.73</c:v>
                </c:pt>
                <c:pt idx="3911">
                  <c:v>853856.40500000003</c:v>
                </c:pt>
                <c:pt idx="3912">
                  <c:v>854810.07900000003</c:v>
                </c:pt>
                <c:pt idx="3913">
                  <c:v>855763.75300000003</c:v>
                </c:pt>
                <c:pt idx="3914">
                  <c:v>856399.53599999996</c:v>
                </c:pt>
                <c:pt idx="3915">
                  <c:v>857353.21</c:v>
                </c:pt>
                <c:pt idx="3916">
                  <c:v>858306.88500000001</c:v>
                </c:pt>
                <c:pt idx="3917">
                  <c:v>859260.55900000001</c:v>
                </c:pt>
                <c:pt idx="3918">
                  <c:v>860214.23300000001</c:v>
                </c:pt>
                <c:pt idx="3919">
                  <c:v>861167.90800000005</c:v>
                </c:pt>
                <c:pt idx="3920">
                  <c:v>861803.69099999999</c:v>
                </c:pt>
                <c:pt idx="3921">
                  <c:v>862757.36499999999</c:v>
                </c:pt>
                <c:pt idx="3922">
                  <c:v>863711.03899999999</c:v>
                </c:pt>
                <c:pt idx="3923">
                  <c:v>864664.71400000004</c:v>
                </c:pt>
                <c:pt idx="3924">
                  <c:v>865618.38800000004</c:v>
                </c:pt>
                <c:pt idx="3925">
                  <c:v>866572.06200000003</c:v>
                </c:pt>
                <c:pt idx="3926">
                  <c:v>867207.84499999997</c:v>
                </c:pt>
                <c:pt idx="3927">
                  <c:v>868161.51899999997</c:v>
                </c:pt>
                <c:pt idx="3928">
                  <c:v>869115.19400000002</c:v>
                </c:pt>
                <c:pt idx="3929">
                  <c:v>870068.86800000002</c:v>
                </c:pt>
                <c:pt idx="3930">
                  <c:v>871022.54200000002</c:v>
                </c:pt>
                <c:pt idx="3931">
                  <c:v>871976.21699999995</c:v>
                </c:pt>
                <c:pt idx="3932">
                  <c:v>872612</c:v>
                </c:pt>
                <c:pt idx="3933">
                  <c:v>873565.674</c:v>
                </c:pt>
                <c:pt idx="3934">
                  <c:v>874519.348</c:v>
                </c:pt>
                <c:pt idx="3935">
                  <c:v>875473.022</c:v>
                </c:pt>
                <c:pt idx="3936">
                  <c:v>876426.69700000004</c:v>
                </c:pt>
                <c:pt idx="3937">
                  <c:v>877380.37100000004</c:v>
                </c:pt>
                <c:pt idx="3938">
                  <c:v>878016.15399999998</c:v>
                </c:pt>
                <c:pt idx="3939">
                  <c:v>878969.82799999998</c:v>
                </c:pt>
                <c:pt idx="3940">
                  <c:v>879923.50300000003</c:v>
                </c:pt>
                <c:pt idx="3941">
                  <c:v>880877.17700000003</c:v>
                </c:pt>
                <c:pt idx="3942">
                  <c:v>881830.85100000002</c:v>
                </c:pt>
                <c:pt idx="3943">
                  <c:v>882784.52599999995</c:v>
                </c:pt>
                <c:pt idx="3944">
                  <c:v>883420.30799999996</c:v>
                </c:pt>
                <c:pt idx="3945">
                  <c:v>884373.98300000001</c:v>
                </c:pt>
                <c:pt idx="3946">
                  <c:v>885327.65700000001</c:v>
                </c:pt>
                <c:pt idx="3947">
                  <c:v>886281.33100000001</c:v>
                </c:pt>
                <c:pt idx="3948">
                  <c:v>887235.00600000005</c:v>
                </c:pt>
                <c:pt idx="3949">
                  <c:v>888188.68</c:v>
                </c:pt>
                <c:pt idx="3950">
                  <c:v>888824.46299999999</c:v>
                </c:pt>
                <c:pt idx="3951">
                  <c:v>889778.13699999999</c:v>
                </c:pt>
                <c:pt idx="3952">
                  <c:v>890731.81200000003</c:v>
                </c:pt>
                <c:pt idx="3953">
                  <c:v>891685.48600000003</c:v>
                </c:pt>
                <c:pt idx="3954">
                  <c:v>892639.16</c:v>
                </c:pt>
                <c:pt idx="3955">
                  <c:v>893592.83400000003</c:v>
                </c:pt>
                <c:pt idx="3956">
                  <c:v>894228.61699999997</c:v>
                </c:pt>
                <c:pt idx="3957">
                  <c:v>895182.29200000002</c:v>
                </c:pt>
                <c:pt idx="3958">
                  <c:v>896135.96600000001</c:v>
                </c:pt>
                <c:pt idx="3959">
                  <c:v>897089.64</c:v>
                </c:pt>
                <c:pt idx="3960">
                  <c:v>898043.31499999994</c:v>
                </c:pt>
                <c:pt idx="3961">
                  <c:v>898996.98899999994</c:v>
                </c:pt>
                <c:pt idx="3962">
                  <c:v>899632.772</c:v>
                </c:pt>
                <c:pt idx="3963">
                  <c:v>900586.446</c:v>
                </c:pt>
                <c:pt idx="3964">
                  <c:v>901540.12</c:v>
                </c:pt>
                <c:pt idx="3965">
                  <c:v>902493.79500000004</c:v>
                </c:pt>
                <c:pt idx="3966">
                  <c:v>903447.46900000004</c:v>
                </c:pt>
                <c:pt idx="3967">
                  <c:v>904401.14300000004</c:v>
                </c:pt>
                <c:pt idx="3968">
                  <c:v>905036.92599999998</c:v>
                </c:pt>
                <c:pt idx="3969">
                  <c:v>905990.60100000002</c:v>
                </c:pt>
                <c:pt idx="3970">
                  <c:v>906944.27500000002</c:v>
                </c:pt>
                <c:pt idx="3971">
                  <c:v>907897.94900000002</c:v>
                </c:pt>
                <c:pt idx="3972">
                  <c:v>908851.62399999995</c:v>
                </c:pt>
                <c:pt idx="3973">
                  <c:v>909805.29799999995</c:v>
                </c:pt>
                <c:pt idx="3974">
                  <c:v>910441.08100000001</c:v>
                </c:pt>
                <c:pt idx="3975">
                  <c:v>911394.755</c:v>
                </c:pt>
                <c:pt idx="3976">
                  <c:v>912348.429</c:v>
                </c:pt>
                <c:pt idx="3977">
                  <c:v>913302.10400000005</c:v>
                </c:pt>
                <c:pt idx="3978">
                  <c:v>914255.77800000005</c:v>
                </c:pt>
                <c:pt idx="3979">
                  <c:v>915209.45200000005</c:v>
                </c:pt>
                <c:pt idx="3980">
                  <c:v>915845.23499999999</c:v>
                </c:pt>
                <c:pt idx="3981">
                  <c:v>916798.91</c:v>
                </c:pt>
                <c:pt idx="3982">
                  <c:v>917752.58400000003</c:v>
                </c:pt>
                <c:pt idx="3983">
                  <c:v>918706.25800000003</c:v>
                </c:pt>
                <c:pt idx="3984">
                  <c:v>919659.93200000003</c:v>
                </c:pt>
                <c:pt idx="3985">
                  <c:v>920613.60699999996</c:v>
                </c:pt>
                <c:pt idx="3986">
                  <c:v>921249.39</c:v>
                </c:pt>
                <c:pt idx="3987">
                  <c:v>922203.06400000001</c:v>
                </c:pt>
                <c:pt idx="3988">
                  <c:v>923156.73800000001</c:v>
                </c:pt>
                <c:pt idx="3989">
                  <c:v>924110.41299999994</c:v>
                </c:pt>
                <c:pt idx="3990">
                  <c:v>925064.08700000006</c:v>
                </c:pt>
                <c:pt idx="3991">
                  <c:v>926017.76100000006</c:v>
                </c:pt>
                <c:pt idx="3992">
                  <c:v>926653.54399999999</c:v>
                </c:pt>
                <c:pt idx="3993">
                  <c:v>927607.21799999999</c:v>
                </c:pt>
                <c:pt idx="3994">
                  <c:v>928560.89300000004</c:v>
                </c:pt>
                <c:pt idx="3995">
                  <c:v>929514.56700000004</c:v>
                </c:pt>
                <c:pt idx="3996">
                  <c:v>930468.24100000004</c:v>
                </c:pt>
                <c:pt idx="3997">
                  <c:v>931421.91599999997</c:v>
                </c:pt>
                <c:pt idx="3998">
                  <c:v>932375.59</c:v>
                </c:pt>
                <c:pt idx="3999">
                  <c:v>933011.37300000002</c:v>
                </c:pt>
                <c:pt idx="4000">
                  <c:v>933965.04700000002</c:v>
                </c:pt>
                <c:pt idx="4001">
                  <c:v>934918.72199999995</c:v>
                </c:pt>
                <c:pt idx="4002">
                  <c:v>935872.39599999995</c:v>
                </c:pt>
                <c:pt idx="4003">
                  <c:v>936826.07</c:v>
                </c:pt>
                <c:pt idx="4004">
                  <c:v>937461.853</c:v>
                </c:pt>
                <c:pt idx="4005">
                  <c:v>938415.527</c:v>
                </c:pt>
                <c:pt idx="4006">
                  <c:v>939369.20200000005</c:v>
                </c:pt>
                <c:pt idx="4007">
                  <c:v>940322.87600000005</c:v>
                </c:pt>
                <c:pt idx="4008">
                  <c:v>941276.55</c:v>
                </c:pt>
                <c:pt idx="4009">
                  <c:v>942230.22499999998</c:v>
                </c:pt>
                <c:pt idx="4010">
                  <c:v>942866.00699999998</c:v>
                </c:pt>
                <c:pt idx="4011">
                  <c:v>943819.68200000003</c:v>
                </c:pt>
                <c:pt idx="4012">
                  <c:v>944773.35600000003</c:v>
                </c:pt>
                <c:pt idx="4013">
                  <c:v>945727.03</c:v>
                </c:pt>
                <c:pt idx="4014">
                  <c:v>946680.70499999996</c:v>
                </c:pt>
                <c:pt idx="4015">
                  <c:v>947634.37899999996</c:v>
                </c:pt>
                <c:pt idx="4016">
                  <c:v>948270.16200000001</c:v>
                </c:pt>
                <c:pt idx="4017">
                  <c:v>949223.83600000001</c:v>
                </c:pt>
                <c:pt idx="4018">
                  <c:v>950177.51100000006</c:v>
                </c:pt>
                <c:pt idx="4019">
                  <c:v>951131.18500000006</c:v>
                </c:pt>
                <c:pt idx="4020">
                  <c:v>952084.85900000005</c:v>
                </c:pt>
                <c:pt idx="4021">
                  <c:v>953038.53399999999</c:v>
                </c:pt>
                <c:pt idx="4022">
                  <c:v>953674.31599999999</c:v>
                </c:pt>
                <c:pt idx="4023">
                  <c:v>954627.99100000004</c:v>
                </c:pt>
                <c:pt idx="4024">
                  <c:v>955581.66500000004</c:v>
                </c:pt>
                <c:pt idx="4025">
                  <c:v>956535.33900000004</c:v>
                </c:pt>
                <c:pt idx="4026">
                  <c:v>957489.01399999997</c:v>
                </c:pt>
                <c:pt idx="4027">
                  <c:v>958442.68799999997</c:v>
                </c:pt>
                <c:pt idx="4028">
                  <c:v>959078.47100000002</c:v>
                </c:pt>
                <c:pt idx="4029">
                  <c:v>960032.14500000002</c:v>
                </c:pt>
                <c:pt idx="4030">
                  <c:v>960985.81900000002</c:v>
                </c:pt>
                <c:pt idx="4031">
                  <c:v>961939.49399999995</c:v>
                </c:pt>
                <c:pt idx="4032">
                  <c:v>962893.16799999995</c:v>
                </c:pt>
                <c:pt idx="4033">
                  <c:v>963846.84199999995</c:v>
                </c:pt>
                <c:pt idx="4034">
                  <c:v>964482.625</c:v>
                </c:pt>
                <c:pt idx="4035">
                  <c:v>965436.3</c:v>
                </c:pt>
                <c:pt idx="4036">
                  <c:v>966389.97400000005</c:v>
                </c:pt>
                <c:pt idx="4037">
                  <c:v>967343.64800000004</c:v>
                </c:pt>
                <c:pt idx="4038">
                  <c:v>968297.32299999997</c:v>
                </c:pt>
                <c:pt idx="4039">
                  <c:v>969250.99699999997</c:v>
                </c:pt>
                <c:pt idx="4040">
                  <c:v>969886.78</c:v>
                </c:pt>
                <c:pt idx="4041">
                  <c:v>970840.45400000003</c:v>
                </c:pt>
                <c:pt idx="4042">
                  <c:v>971794.12800000003</c:v>
                </c:pt>
                <c:pt idx="4043">
                  <c:v>972747.80299999996</c:v>
                </c:pt>
                <c:pt idx="4044">
                  <c:v>973701.47699999996</c:v>
                </c:pt>
                <c:pt idx="4045">
                  <c:v>974655.15099999995</c:v>
                </c:pt>
                <c:pt idx="4046">
                  <c:v>975290.93400000001</c:v>
                </c:pt>
                <c:pt idx="4047">
                  <c:v>976244.60900000005</c:v>
                </c:pt>
                <c:pt idx="4048">
                  <c:v>977198.28300000005</c:v>
                </c:pt>
                <c:pt idx="4049">
                  <c:v>978151.95700000005</c:v>
                </c:pt>
                <c:pt idx="4050">
                  <c:v>979105.63199999998</c:v>
                </c:pt>
                <c:pt idx="4051">
                  <c:v>979741.41399999999</c:v>
                </c:pt>
                <c:pt idx="4052">
                  <c:v>980695.08900000004</c:v>
                </c:pt>
                <c:pt idx="4053">
                  <c:v>981648.76300000004</c:v>
                </c:pt>
                <c:pt idx="4054">
                  <c:v>982602.43700000003</c:v>
                </c:pt>
                <c:pt idx="4055">
                  <c:v>984509.78599999996</c:v>
                </c:pt>
                <c:pt idx="4056">
                  <c:v>985145.56900000002</c:v>
                </c:pt>
                <c:pt idx="4057">
                  <c:v>986099.24300000002</c:v>
                </c:pt>
                <c:pt idx="4058">
                  <c:v>987052.91700000002</c:v>
                </c:pt>
                <c:pt idx="4059">
                  <c:v>988006.59199999995</c:v>
                </c:pt>
                <c:pt idx="4060">
                  <c:v>988960.26599999995</c:v>
                </c:pt>
                <c:pt idx="4061">
                  <c:v>989913.94</c:v>
                </c:pt>
                <c:pt idx="4062">
                  <c:v>990549.723</c:v>
                </c:pt>
                <c:pt idx="4063">
                  <c:v>991503.39800000004</c:v>
                </c:pt>
                <c:pt idx="4064">
                  <c:v>992457.07200000004</c:v>
                </c:pt>
                <c:pt idx="4065">
                  <c:v>993410.74600000004</c:v>
                </c:pt>
                <c:pt idx="4066">
                  <c:v>994364.42099999997</c:v>
                </c:pt>
                <c:pt idx="4067">
                  <c:v>995318.09499999997</c:v>
                </c:pt>
                <c:pt idx="4068">
                  <c:v>995953.87800000003</c:v>
                </c:pt>
                <c:pt idx="4069">
                  <c:v>996907.55200000003</c:v>
                </c:pt>
                <c:pt idx="4070">
                  <c:v>997861.22600000002</c:v>
                </c:pt>
                <c:pt idx="4071">
                  <c:v>998814.90099999995</c:v>
                </c:pt>
                <c:pt idx="4072">
                  <c:v>1007080.078</c:v>
                </c:pt>
                <c:pt idx="4073">
                  <c:v>1014709.473</c:v>
                </c:pt>
                <c:pt idx="4074">
                  <c:v>1022338.867</c:v>
                </c:pt>
                <c:pt idx="4075">
                  <c:v>1029968.262</c:v>
                </c:pt>
                <c:pt idx="4076">
                  <c:v>1037597.656</c:v>
                </c:pt>
                <c:pt idx="4077">
                  <c:v>1052856.4450000001</c:v>
                </c:pt>
                <c:pt idx="4078">
                  <c:v>1060485.8400000001</c:v>
                </c:pt>
                <c:pt idx="4079">
                  <c:v>1068115.2339999999</c:v>
                </c:pt>
                <c:pt idx="4080">
                  <c:v>1075744.629</c:v>
                </c:pt>
                <c:pt idx="4081">
                  <c:v>1083374.023</c:v>
                </c:pt>
                <c:pt idx="4082">
                  <c:v>1098632.8119999999</c:v>
                </c:pt>
                <c:pt idx="4083">
                  <c:v>1106262.2069999999</c:v>
                </c:pt>
                <c:pt idx="4084">
                  <c:v>1113891.602</c:v>
                </c:pt>
                <c:pt idx="4085">
                  <c:v>1121520.996</c:v>
                </c:pt>
                <c:pt idx="4086">
                  <c:v>1129150.3910000001</c:v>
                </c:pt>
                <c:pt idx="4087">
                  <c:v>1136779.7849999999</c:v>
                </c:pt>
                <c:pt idx="4088">
                  <c:v>1152038.574</c:v>
                </c:pt>
                <c:pt idx="4089">
                  <c:v>1159667.969</c:v>
                </c:pt>
                <c:pt idx="4090">
                  <c:v>1167297.3629999999</c:v>
                </c:pt>
                <c:pt idx="4091">
                  <c:v>1174926.7579999999</c:v>
                </c:pt>
                <c:pt idx="4092">
                  <c:v>1182556.152</c:v>
                </c:pt>
                <c:pt idx="4093">
                  <c:v>1190185.547</c:v>
                </c:pt>
                <c:pt idx="4094">
                  <c:v>1205444.3359999999</c:v>
                </c:pt>
                <c:pt idx="4095">
                  <c:v>1213073.73</c:v>
                </c:pt>
                <c:pt idx="4096">
                  <c:v>1220703.125</c:v>
                </c:pt>
                <c:pt idx="4097">
                  <c:v>1228332.52</c:v>
                </c:pt>
                <c:pt idx="4098">
                  <c:v>1235961.9140000001</c:v>
                </c:pt>
                <c:pt idx="4099">
                  <c:v>1251220.703</c:v>
                </c:pt>
                <c:pt idx="4100">
                  <c:v>1258850.098</c:v>
                </c:pt>
                <c:pt idx="4101">
                  <c:v>1266479.4920000001</c:v>
                </c:pt>
                <c:pt idx="4102">
                  <c:v>1274108.8870000001</c:v>
                </c:pt>
                <c:pt idx="4103">
                  <c:v>1281738.281</c:v>
                </c:pt>
                <c:pt idx="4104">
                  <c:v>1289367.676</c:v>
                </c:pt>
                <c:pt idx="4105">
                  <c:v>1304626.4650000001</c:v>
                </c:pt>
                <c:pt idx="4106">
                  <c:v>1312255.8589999999</c:v>
                </c:pt>
                <c:pt idx="4107">
                  <c:v>1319885.254</c:v>
                </c:pt>
                <c:pt idx="4108">
                  <c:v>1327514.648</c:v>
                </c:pt>
                <c:pt idx="4109">
                  <c:v>1335144.0430000001</c:v>
                </c:pt>
                <c:pt idx="4110">
                  <c:v>1350402.8319999999</c:v>
                </c:pt>
                <c:pt idx="4111">
                  <c:v>1358032.227</c:v>
                </c:pt>
                <c:pt idx="4112">
                  <c:v>1365661.621</c:v>
                </c:pt>
                <c:pt idx="4113">
                  <c:v>1373291.0160000001</c:v>
                </c:pt>
                <c:pt idx="4114">
                  <c:v>1380920.41</c:v>
                </c:pt>
                <c:pt idx="4115">
                  <c:v>1388549.8049999999</c:v>
                </c:pt>
                <c:pt idx="4116">
                  <c:v>1403808.594</c:v>
                </c:pt>
                <c:pt idx="4117">
                  <c:v>1411437.9879999999</c:v>
                </c:pt>
                <c:pt idx="4118">
                  <c:v>1419067.3829999999</c:v>
                </c:pt>
                <c:pt idx="4119">
                  <c:v>1426696.777</c:v>
                </c:pt>
                <c:pt idx="4120">
                  <c:v>1434326.172</c:v>
                </c:pt>
                <c:pt idx="4121">
                  <c:v>1441955.5660000001</c:v>
                </c:pt>
                <c:pt idx="4122">
                  <c:v>1457214.355</c:v>
                </c:pt>
                <c:pt idx="4123">
                  <c:v>1464843.75</c:v>
                </c:pt>
                <c:pt idx="4124">
                  <c:v>1472473.145</c:v>
                </c:pt>
                <c:pt idx="4125">
                  <c:v>1480102.5390000001</c:v>
                </c:pt>
                <c:pt idx="4126">
                  <c:v>1487731.9339999999</c:v>
                </c:pt>
                <c:pt idx="4127">
                  <c:v>1502990.723</c:v>
                </c:pt>
                <c:pt idx="4128">
                  <c:v>1510620.1170000001</c:v>
                </c:pt>
                <c:pt idx="4129">
                  <c:v>1518249.5120000001</c:v>
                </c:pt>
                <c:pt idx="4130">
                  <c:v>1525878.906</c:v>
                </c:pt>
                <c:pt idx="4131">
                  <c:v>1533508.301</c:v>
                </c:pt>
                <c:pt idx="4132">
                  <c:v>1541137.6950000001</c:v>
                </c:pt>
                <c:pt idx="4133">
                  <c:v>1556396.4839999999</c:v>
                </c:pt>
                <c:pt idx="4134">
                  <c:v>1564025.879</c:v>
                </c:pt>
                <c:pt idx="4135">
                  <c:v>1571655.273</c:v>
                </c:pt>
                <c:pt idx="4136">
                  <c:v>1579284.6680000001</c:v>
                </c:pt>
                <c:pt idx="4137">
                  <c:v>1586914.0619999999</c:v>
                </c:pt>
                <c:pt idx="4138">
                  <c:v>1602172.852</c:v>
                </c:pt>
                <c:pt idx="4139">
                  <c:v>1609802.246</c:v>
                </c:pt>
                <c:pt idx="4140">
                  <c:v>1617431.6410000001</c:v>
                </c:pt>
                <c:pt idx="4141">
                  <c:v>1625061.0349999999</c:v>
                </c:pt>
                <c:pt idx="4142">
                  <c:v>1632690.43</c:v>
                </c:pt>
                <c:pt idx="4143">
                  <c:v>1640319.824</c:v>
                </c:pt>
                <c:pt idx="4144">
                  <c:v>1655578.6129999999</c:v>
                </c:pt>
                <c:pt idx="4145">
                  <c:v>1663208.0079999999</c:v>
                </c:pt>
                <c:pt idx="4146">
                  <c:v>1670837.402</c:v>
                </c:pt>
                <c:pt idx="4147">
                  <c:v>1678466.797</c:v>
                </c:pt>
                <c:pt idx="4148">
                  <c:v>1686096.1910000001</c:v>
                </c:pt>
                <c:pt idx="4149">
                  <c:v>1701354.98</c:v>
                </c:pt>
                <c:pt idx="4150">
                  <c:v>1708984.375</c:v>
                </c:pt>
                <c:pt idx="4151">
                  <c:v>1716613.77</c:v>
                </c:pt>
                <c:pt idx="4152">
                  <c:v>1724243.1640000001</c:v>
                </c:pt>
                <c:pt idx="4153">
                  <c:v>1731872.5589999999</c:v>
                </c:pt>
                <c:pt idx="4154">
                  <c:v>1739501.953</c:v>
                </c:pt>
                <c:pt idx="4155">
                  <c:v>1754760.7420000001</c:v>
                </c:pt>
                <c:pt idx="4156">
                  <c:v>1762390.1370000001</c:v>
                </c:pt>
                <c:pt idx="4157">
                  <c:v>1770019.531</c:v>
                </c:pt>
                <c:pt idx="4158">
                  <c:v>1777648.926</c:v>
                </c:pt>
                <c:pt idx="4159">
                  <c:v>1785278.32</c:v>
                </c:pt>
                <c:pt idx="4160">
                  <c:v>1792907.7150000001</c:v>
                </c:pt>
                <c:pt idx="4161">
                  <c:v>1808166.504</c:v>
                </c:pt>
                <c:pt idx="4162">
                  <c:v>1815795.898</c:v>
                </c:pt>
                <c:pt idx="4163">
                  <c:v>1823425.2930000001</c:v>
                </c:pt>
                <c:pt idx="4164">
                  <c:v>1831054.6869999999</c:v>
                </c:pt>
                <c:pt idx="4165">
                  <c:v>1838684.0819999999</c:v>
                </c:pt>
                <c:pt idx="4166">
                  <c:v>1853942.871</c:v>
                </c:pt>
                <c:pt idx="4167">
                  <c:v>1861572.2660000001</c:v>
                </c:pt>
                <c:pt idx="4168">
                  <c:v>1869201.66</c:v>
                </c:pt>
                <c:pt idx="4169">
                  <c:v>1876831.0549999999</c:v>
                </c:pt>
                <c:pt idx="4170">
                  <c:v>1884460.449</c:v>
                </c:pt>
                <c:pt idx="4171">
                  <c:v>1892089.844</c:v>
                </c:pt>
                <c:pt idx="4172">
                  <c:v>1907348.6329999999</c:v>
                </c:pt>
                <c:pt idx="4173">
                  <c:v>1914978.027</c:v>
                </c:pt>
                <c:pt idx="4174">
                  <c:v>1922607.422</c:v>
                </c:pt>
                <c:pt idx="4175">
                  <c:v>1930236.8160000001</c:v>
                </c:pt>
                <c:pt idx="4176">
                  <c:v>1937866.2109999999</c:v>
                </c:pt>
                <c:pt idx="4177">
                  <c:v>1953125</c:v>
                </c:pt>
                <c:pt idx="4178">
                  <c:v>1960754.395</c:v>
                </c:pt>
                <c:pt idx="4179">
                  <c:v>1968383.7890000001</c:v>
                </c:pt>
                <c:pt idx="4180">
                  <c:v>1976013.1839999999</c:v>
                </c:pt>
                <c:pt idx="4181">
                  <c:v>1983642.578</c:v>
                </c:pt>
                <c:pt idx="4182">
                  <c:v>1991271.973</c:v>
                </c:pt>
                <c:pt idx="4183">
                  <c:v>2006530.7620000001</c:v>
                </c:pt>
                <c:pt idx="4184">
                  <c:v>2014160.156</c:v>
                </c:pt>
                <c:pt idx="4185">
                  <c:v>2021789.551</c:v>
                </c:pt>
                <c:pt idx="4186">
                  <c:v>2029418.9450000001</c:v>
                </c:pt>
                <c:pt idx="4187">
                  <c:v>2037048.34</c:v>
                </c:pt>
                <c:pt idx="4188">
                  <c:v>2052307.129</c:v>
                </c:pt>
                <c:pt idx="4189">
                  <c:v>2059936.523</c:v>
                </c:pt>
                <c:pt idx="4190">
                  <c:v>2067565.9180000001</c:v>
                </c:pt>
                <c:pt idx="4191">
                  <c:v>2075195.3119999999</c:v>
                </c:pt>
                <c:pt idx="4192">
                  <c:v>2082824.7069999999</c:v>
                </c:pt>
                <c:pt idx="4193">
                  <c:v>2090454.102</c:v>
                </c:pt>
                <c:pt idx="4194">
                  <c:v>2105712.8909999998</c:v>
                </c:pt>
                <c:pt idx="4195">
                  <c:v>2113342.2850000001</c:v>
                </c:pt>
                <c:pt idx="4196">
                  <c:v>2120971.6800000002</c:v>
                </c:pt>
                <c:pt idx="4197">
                  <c:v>2128601.074</c:v>
                </c:pt>
                <c:pt idx="4198">
                  <c:v>2136230.469</c:v>
                </c:pt>
                <c:pt idx="4199">
                  <c:v>2143859.8629999999</c:v>
                </c:pt>
                <c:pt idx="4200">
                  <c:v>2159118.6519999998</c:v>
                </c:pt>
                <c:pt idx="4201">
                  <c:v>2166748.0469999998</c:v>
                </c:pt>
                <c:pt idx="4202">
                  <c:v>2174377.4410000001</c:v>
                </c:pt>
                <c:pt idx="4203">
                  <c:v>2182006.8360000001</c:v>
                </c:pt>
                <c:pt idx="4204">
                  <c:v>2189636.23</c:v>
                </c:pt>
                <c:pt idx="4205">
                  <c:v>2204895.02</c:v>
                </c:pt>
                <c:pt idx="4206">
                  <c:v>2212524.4139999999</c:v>
                </c:pt>
                <c:pt idx="4207">
                  <c:v>2220153.8089999999</c:v>
                </c:pt>
                <c:pt idx="4208">
                  <c:v>2227783.2030000002</c:v>
                </c:pt>
                <c:pt idx="4209">
                  <c:v>2235412.5980000002</c:v>
                </c:pt>
                <c:pt idx="4210">
                  <c:v>2243041.9920000001</c:v>
                </c:pt>
                <c:pt idx="4211">
                  <c:v>2258300.781</c:v>
                </c:pt>
                <c:pt idx="4212">
                  <c:v>2265930.176</c:v>
                </c:pt>
                <c:pt idx="4213">
                  <c:v>2273559.5699999998</c:v>
                </c:pt>
                <c:pt idx="4214">
                  <c:v>2281188.9649999999</c:v>
                </c:pt>
                <c:pt idx="4215">
                  <c:v>2288818.3590000002</c:v>
                </c:pt>
                <c:pt idx="4216">
                  <c:v>2304077.148</c:v>
                </c:pt>
                <c:pt idx="4217">
                  <c:v>2311706.5430000001</c:v>
                </c:pt>
                <c:pt idx="4218">
                  <c:v>2319335.9369999999</c:v>
                </c:pt>
                <c:pt idx="4219">
                  <c:v>2326965.3319999999</c:v>
                </c:pt>
                <c:pt idx="4220">
                  <c:v>2334594.727</c:v>
                </c:pt>
                <c:pt idx="4221">
                  <c:v>2342224.1209999998</c:v>
                </c:pt>
                <c:pt idx="4222">
                  <c:v>2357482.91</c:v>
                </c:pt>
                <c:pt idx="4223">
                  <c:v>2365112.3050000002</c:v>
                </c:pt>
                <c:pt idx="4224">
                  <c:v>2372741.699</c:v>
                </c:pt>
                <c:pt idx="4225">
                  <c:v>2380371.094</c:v>
                </c:pt>
                <c:pt idx="4226">
                  <c:v>2388000.4879999999</c:v>
                </c:pt>
                <c:pt idx="4227">
                  <c:v>2395629.8829999999</c:v>
                </c:pt>
                <c:pt idx="4228">
                  <c:v>2410888.6719999998</c:v>
                </c:pt>
                <c:pt idx="4229">
                  <c:v>2418518.0660000001</c:v>
                </c:pt>
                <c:pt idx="4230">
                  <c:v>2426147.4610000001</c:v>
                </c:pt>
                <c:pt idx="4231">
                  <c:v>2433776.855</c:v>
                </c:pt>
                <c:pt idx="4232">
                  <c:v>2441406.25</c:v>
                </c:pt>
                <c:pt idx="4233">
                  <c:v>2456665.0389999999</c:v>
                </c:pt>
                <c:pt idx="4234">
                  <c:v>2464294.4339999999</c:v>
                </c:pt>
                <c:pt idx="4235">
                  <c:v>2471923.8280000002</c:v>
                </c:pt>
                <c:pt idx="4236">
                  <c:v>2479553.2230000002</c:v>
                </c:pt>
                <c:pt idx="4237">
                  <c:v>2487182.6170000001</c:v>
                </c:pt>
                <c:pt idx="4238">
                  <c:v>2494812.0120000001</c:v>
                </c:pt>
                <c:pt idx="4239">
                  <c:v>2510070.801</c:v>
                </c:pt>
                <c:pt idx="4240">
                  <c:v>2517700.1949999998</c:v>
                </c:pt>
                <c:pt idx="4241">
                  <c:v>2525329.59</c:v>
                </c:pt>
                <c:pt idx="4242">
                  <c:v>2532958.9840000002</c:v>
                </c:pt>
                <c:pt idx="4243">
                  <c:v>2540588.3790000002</c:v>
                </c:pt>
                <c:pt idx="4244">
                  <c:v>2555847.1680000001</c:v>
                </c:pt>
                <c:pt idx="4245">
                  <c:v>2563476.5619999999</c:v>
                </c:pt>
                <c:pt idx="4246">
                  <c:v>2571105.9569999999</c:v>
                </c:pt>
                <c:pt idx="4247">
                  <c:v>2578735.352</c:v>
                </c:pt>
                <c:pt idx="4248">
                  <c:v>2586364.7459999998</c:v>
                </c:pt>
                <c:pt idx="4249">
                  <c:v>2593994.1409999998</c:v>
                </c:pt>
                <c:pt idx="4250">
                  <c:v>2609252.9300000002</c:v>
                </c:pt>
                <c:pt idx="4251">
                  <c:v>2616882.324</c:v>
                </c:pt>
                <c:pt idx="4252">
                  <c:v>2624511.719</c:v>
                </c:pt>
                <c:pt idx="4253">
                  <c:v>2632141.1129999999</c:v>
                </c:pt>
                <c:pt idx="4254">
                  <c:v>2639770.5079999999</c:v>
                </c:pt>
                <c:pt idx="4255">
                  <c:v>2655029.2969999998</c:v>
                </c:pt>
                <c:pt idx="4256">
                  <c:v>2662658.6910000001</c:v>
                </c:pt>
                <c:pt idx="4257">
                  <c:v>2670288.0860000001</c:v>
                </c:pt>
                <c:pt idx="4258">
                  <c:v>2677917.48</c:v>
                </c:pt>
                <c:pt idx="4259">
                  <c:v>2685546.875</c:v>
                </c:pt>
                <c:pt idx="4260">
                  <c:v>2693176.27</c:v>
                </c:pt>
                <c:pt idx="4261">
                  <c:v>2708435.0589999999</c:v>
                </c:pt>
                <c:pt idx="4262">
                  <c:v>2716064.4530000002</c:v>
                </c:pt>
                <c:pt idx="4263">
                  <c:v>2723693.8480000002</c:v>
                </c:pt>
                <c:pt idx="4264">
                  <c:v>2731323.2420000001</c:v>
                </c:pt>
                <c:pt idx="4265">
                  <c:v>2738952.6370000001</c:v>
                </c:pt>
                <c:pt idx="4266">
                  <c:v>2746582.031</c:v>
                </c:pt>
                <c:pt idx="4267">
                  <c:v>2761840.82</c:v>
                </c:pt>
                <c:pt idx="4268">
                  <c:v>2769470.2149999999</c:v>
                </c:pt>
                <c:pt idx="4269">
                  <c:v>2777099.6090000002</c:v>
                </c:pt>
                <c:pt idx="4270">
                  <c:v>2784729.0040000002</c:v>
                </c:pt>
                <c:pt idx="4271">
                  <c:v>2792358.398</c:v>
                </c:pt>
                <c:pt idx="4272">
                  <c:v>2807617.1869999999</c:v>
                </c:pt>
                <c:pt idx="4273">
                  <c:v>2815246.5819999999</c:v>
                </c:pt>
                <c:pt idx="4274">
                  <c:v>2822875.977</c:v>
                </c:pt>
                <c:pt idx="4275">
                  <c:v>2830505.3709999998</c:v>
                </c:pt>
                <c:pt idx="4276">
                  <c:v>2838134.7659999998</c:v>
                </c:pt>
                <c:pt idx="4277">
                  <c:v>2845764.16</c:v>
                </c:pt>
                <c:pt idx="4278">
                  <c:v>2861022.949</c:v>
                </c:pt>
                <c:pt idx="4279">
                  <c:v>2868652.344</c:v>
                </c:pt>
                <c:pt idx="4280">
                  <c:v>2876281.7379999999</c:v>
                </c:pt>
                <c:pt idx="4281">
                  <c:v>2883911.1329999999</c:v>
                </c:pt>
                <c:pt idx="4282">
                  <c:v>2891540.5269999998</c:v>
                </c:pt>
                <c:pt idx="4283">
                  <c:v>2906799.3160000001</c:v>
                </c:pt>
                <c:pt idx="4284">
                  <c:v>2914428.7110000001</c:v>
                </c:pt>
                <c:pt idx="4285">
                  <c:v>2922058.105</c:v>
                </c:pt>
                <c:pt idx="4286">
                  <c:v>2929687.5</c:v>
                </c:pt>
                <c:pt idx="4287">
                  <c:v>2937316.895</c:v>
                </c:pt>
                <c:pt idx="4288">
                  <c:v>2944946.2889999999</c:v>
                </c:pt>
                <c:pt idx="4289">
                  <c:v>2960205.0780000002</c:v>
                </c:pt>
                <c:pt idx="4290">
                  <c:v>2967834.4730000002</c:v>
                </c:pt>
                <c:pt idx="4291">
                  <c:v>2975463.8670000001</c:v>
                </c:pt>
                <c:pt idx="4292">
                  <c:v>2983093.2620000001</c:v>
                </c:pt>
                <c:pt idx="4293">
                  <c:v>2990722.656</c:v>
                </c:pt>
                <c:pt idx="4294">
                  <c:v>2998352.051</c:v>
                </c:pt>
                <c:pt idx="4295">
                  <c:v>3013610.84</c:v>
                </c:pt>
                <c:pt idx="4296">
                  <c:v>3021240.2340000002</c:v>
                </c:pt>
                <c:pt idx="4297">
                  <c:v>3028869.6290000002</c:v>
                </c:pt>
                <c:pt idx="4298">
                  <c:v>3036499.023</c:v>
                </c:pt>
                <c:pt idx="4299">
                  <c:v>3044128.4180000001</c:v>
                </c:pt>
                <c:pt idx="4300">
                  <c:v>3059387.2069999999</c:v>
                </c:pt>
                <c:pt idx="4301">
                  <c:v>3067016.602</c:v>
                </c:pt>
                <c:pt idx="4302">
                  <c:v>3074645.9959999998</c:v>
                </c:pt>
                <c:pt idx="4303">
                  <c:v>3082275.3909999998</c:v>
                </c:pt>
                <c:pt idx="4304">
                  <c:v>3089904.7850000001</c:v>
                </c:pt>
                <c:pt idx="4305">
                  <c:v>3097534.18</c:v>
                </c:pt>
                <c:pt idx="4306">
                  <c:v>3112792.969</c:v>
                </c:pt>
                <c:pt idx="4307">
                  <c:v>3120422.3629999999</c:v>
                </c:pt>
                <c:pt idx="4308">
                  <c:v>3128051.7579999999</c:v>
                </c:pt>
                <c:pt idx="4309">
                  <c:v>3135681.1519999998</c:v>
                </c:pt>
                <c:pt idx="4310">
                  <c:v>3143310.5469999998</c:v>
                </c:pt>
                <c:pt idx="4311">
                  <c:v>3158569.3360000001</c:v>
                </c:pt>
                <c:pt idx="4312">
                  <c:v>3166198.73</c:v>
                </c:pt>
                <c:pt idx="4313">
                  <c:v>3173828.125</c:v>
                </c:pt>
                <c:pt idx="4314">
                  <c:v>3181457.52</c:v>
                </c:pt>
                <c:pt idx="4315">
                  <c:v>3189086.9139999999</c:v>
                </c:pt>
                <c:pt idx="4316">
                  <c:v>3196716.3089999999</c:v>
                </c:pt>
                <c:pt idx="4317">
                  <c:v>3211975.0980000002</c:v>
                </c:pt>
                <c:pt idx="4318">
                  <c:v>3219604.4920000001</c:v>
                </c:pt>
                <c:pt idx="4319">
                  <c:v>3227233.8870000001</c:v>
                </c:pt>
                <c:pt idx="4320">
                  <c:v>3234863.281</c:v>
                </c:pt>
                <c:pt idx="4321">
                  <c:v>3242492.676</c:v>
                </c:pt>
                <c:pt idx="4322">
                  <c:v>3257751.4649999999</c:v>
                </c:pt>
                <c:pt idx="4323">
                  <c:v>3265380.8590000002</c:v>
                </c:pt>
                <c:pt idx="4324">
                  <c:v>3273010.2540000002</c:v>
                </c:pt>
                <c:pt idx="4325">
                  <c:v>3280639.648</c:v>
                </c:pt>
                <c:pt idx="4326">
                  <c:v>3288269.0430000001</c:v>
                </c:pt>
                <c:pt idx="4327">
                  <c:v>3295898.4369999999</c:v>
                </c:pt>
                <c:pt idx="4328">
                  <c:v>3311157.227</c:v>
                </c:pt>
                <c:pt idx="4329">
                  <c:v>3318786.6209999998</c:v>
                </c:pt>
                <c:pt idx="4330">
                  <c:v>3326416.0159999998</c:v>
                </c:pt>
                <c:pt idx="4331">
                  <c:v>3334045.41</c:v>
                </c:pt>
                <c:pt idx="4332">
                  <c:v>3341674.8050000002</c:v>
                </c:pt>
                <c:pt idx="4333">
                  <c:v>3349304.199</c:v>
                </c:pt>
                <c:pt idx="4334">
                  <c:v>3364562.9879999999</c:v>
                </c:pt>
                <c:pt idx="4335">
                  <c:v>3372192.3829999999</c:v>
                </c:pt>
                <c:pt idx="4336">
                  <c:v>3379821.7769999998</c:v>
                </c:pt>
                <c:pt idx="4337">
                  <c:v>3387451.1719999998</c:v>
                </c:pt>
                <c:pt idx="4338">
                  <c:v>3395080.5660000001</c:v>
                </c:pt>
                <c:pt idx="4339">
                  <c:v>3410339.355</c:v>
                </c:pt>
                <c:pt idx="4340">
                  <c:v>3417968.75</c:v>
                </c:pt>
                <c:pt idx="4341">
                  <c:v>3425598.145</c:v>
                </c:pt>
                <c:pt idx="4342">
                  <c:v>3433227.5389999999</c:v>
                </c:pt>
                <c:pt idx="4343">
                  <c:v>3440856.9339999999</c:v>
                </c:pt>
                <c:pt idx="4344">
                  <c:v>3448486.3280000002</c:v>
                </c:pt>
                <c:pt idx="4345">
                  <c:v>3463745.1170000001</c:v>
                </c:pt>
                <c:pt idx="4346">
                  <c:v>3471374.5120000001</c:v>
                </c:pt>
                <c:pt idx="4347">
                  <c:v>3479003.906</c:v>
                </c:pt>
                <c:pt idx="4348">
                  <c:v>3486633.301</c:v>
                </c:pt>
                <c:pt idx="4349">
                  <c:v>3494262.6949999998</c:v>
                </c:pt>
                <c:pt idx="4350">
                  <c:v>3509521.4840000002</c:v>
                </c:pt>
                <c:pt idx="4351">
                  <c:v>3517150.8790000002</c:v>
                </c:pt>
                <c:pt idx="4352">
                  <c:v>3524780.273</c:v>
                </c:pt>
                <c:pt idx="4353">
                  <c:v>3532409.6680000001</c:v>
                </c:pt>
                <c:pt idx="4354">
                  <c:v>3540039.0619999999</c:v>
                </c:pt>
                <c:pt idx="4355">
                  <c:v>3547668.4569999999</c:v>
                </c:pt>
                <c:pt idx="4356">
                  <c:v>3562927.2459999998</c:v>
                </c:pt>
                <c:pt idx="4357">
                  <c:v>3570556.6409999998</c:v>
                </c:pt>
                <c:pt idx="4358">
                  <c:v>3578186.0350000001</c:v>
                </c:pt>
                <c:pt idx="4359">
                  <c:v>3585815.43</c:v>
                </c:pt>
                <c:pt idx="4360">
                  <c:v>3593444.824</c:v>
                </c:pt>
                <c:pt idx="4361">
                  <c:v>3608703.6129999999</c:v>
                </c:pt>
                <c:pt idx="4362">
                  <c:v>3616333.0079999999</c:v>
                </c:pt>
                <c:pt idx="4363">
                  <c:v>3623962.4019999998</c:v>
                </c:pt>
                <c:pt idx="4364">
                  <c:v>3631591.7969999998</c:v>
                </c:pt>
                <c:pt idx="4365">
                  <c:v>3639221.1910000001</c:v>
                </c:pt>
                <c:pt idx="4366">
                  <c:v>3646850.5860000001</c:v>
                </c:pt>
                <c:pt idx="4367">
                  <c:v>3662109.375</c:v>
                </c:pt>
                <c:pt idx="4368">
                  <c:v>3669738.77</c:v>
                </c:pt>
                <c:pt idx="4369">
                  <c:v>3677368.1639999999</c:v>
                </c:pt>
                <c:pt idx="4370">
                  <c:v>3684997.5589999999</c:v>
                </c:pt>
                <c:pt idx="4371">
                  <c:v>3692626.9530000002</c:v>
                </c:pt>
                <c:pt idx="4372">
                  <c:v>3700256.3480000002</c:v>
                </c:pt>
                <c:pt idx="4373">
                  <c:v>3715515.1370000001</c:v>
                </c:pt>
                <c:pt idx="4374">
                  <c:v>3723144.531</c:v>
                </c:pt>
                <c:pt idx="4375">
                  <c:v>3730773.926</c:v>
                </c:pt>
                <c:pt idx="4376">
                  <c:v>3738403.32</c:v>
                </c:pt>
                <c:pt idx="4377">
                  <c:v>3746032.7149999999</c:v>
                </c:pt>
                <c:pt idx="4378">
                  <c:v>3761291.5040000002</c:v>
                </c:pt>
                <c:pt idx="4379">
                  <c:v>3768920.898</c:v>
                </c:pt>
                <c:pt idx="4380">
                  <c:v>3776550.2930000001</c:v>
                </c:pt>
                <c:pt idx="4381">
                  <c:v>3784179.6869999999</c:v>
                </c:pt>
                <c:pt idx="4382">
                  <c:v>3791809.0819999999</c:v>
                </c:pt>
                <c:pt idx="4383">
                  <c:v>3799438.477</c:v>
                </c:pt>
                <c:pt idx="4384">
                  <c:v>3814697.2659999998</c:v>
                </c:pt>
                <c:pt idx="4385">
                  <c:v>3822326.66</c:v>
                </c:pt>
                <c:pt idx="4386">
                  <c:v>3829956.0550000002</c:v>
                </c:pt>
                <c:pt idx="4387">
                  <c:v>3837585.449</c:v>
                </c:pt>
                <c:pt idx="4388">
                  <c:v>3845214.844</c:v>
                </c:pt>
                <c:pt idx="4389">
                  <c:v>3860473.6329999999</c:v>
                </c:pt>
                <c:pt idx="4390">
                  <c:v>3868103.0269999998</c:v>
                </c:pt>
                <c:pt idx="4391">
                  <c:v>3875732.4219999998</c:v>
                </c:pt>
                <c:pt idx="4392">
                  <c:v>3883361.8160000001</c:v>
                </c:pt>
                <c:pt idx="4393">
                  <c:v>3890991.2110000001</c:v>
                </c:pt>
                <c:pt idx="4394">
                  <c:v>3898620.605</c:v>
                </c:pt>
                <c:pt idx="4395">
                  <c:v>3913879.395</c:v>
                </c:pt>
                <c:pt idx="4396">
                  <c:v>3921508.7889999999</c:v>
                </c:pt>
                <c:pt idx="4397">
                  <c:v>3929138.1839999999</c:v>
                </c:pt>
                <c:pt idx="4398">
                  <c:v>3936767.5780000002</c:v>
                </c:pt>
                <c:pt idx="4399">
                  <c:v>3944396.9730000002</c:v>
                </c:pt>
                <c:pt idx="4400">
                  <c:v>3952026.3670000001</c:v>
                </c:pt>
                <c:pt idx="4401">
                  <c:v>3967285.156</c:v>
                </c:pt>
                <c:pt idx="4402">
                  <c:v>3974914.551</c:v>
                </c:pt>
                <c:pt idx="4403">
                  <c:v>3982543.9449999998</c:v>
                </c:pt>
                <c:pt idx="4404">
                  <c:v>3990173.34</c:v>
                </c:pt>
                <c:pt idx="4405">
                  <c:v>3997802.7340000002</c:v>
                </c:pt>
                <c:pt idx="4406">
                  <c:v>4013061.523</c:v>
                </c:pt>
                <c:pt idx="4407">
                  <c:v>4020690.9180000001</c:v>
                </c:pt>
                <c:pt idx="4408">
                  <c:v>4028320.3119999999</c:v>
                </c:pt>
                <c:pt idx="4409">
                  <c:v>4035949.7069999999</c:v>
                </c:pt>
                <c:pt idx="4410">
                  <c:v>4043579.102</c:v>
                </c:pt>
                <c:pt idx="4411">
                  <c:v>4051208.4959999998</c:v>
                </c:pt>
                <c:pt idx="4412">
                  <c:v>4066467.2850000001</c:v>
                </c:pt>
                <c:pt idx="4413">
                  <c:v>4074096.68</c:v>
                </c:pt>
                <c:pt idx="4414">
                  <c:v>4081726.074</c:v>
                </c:pt>
                <c:pt idx="4415">
                  <c:v>4089355.469</c:v>
                </c:pt>
                <c:pt idx="4416">
                  <c:v>4096984.8629999999</c:v>
                </c:pt>
                <c:pt idx="4417">
                  <c:v>4112243.6519999998</c:v>
                </c:pt>
                <c:pt idx="4418">
                  <c:v>4119873.0469999998</c:v>
                </c:pt>
                <c:pt idx="4419">
                  <c:v>4127502.4410000001</c:v>
                </c:pt>
                <c:pt idx="4420">
                  <c:v>4135131.8360000001</c:v>
                </c:pt>
                <c:pt idx="4421">
                  <c:v>4142761.23</c:v>
                </c:pt>
                <c:pt idx="4422">
                  <c:v>4150390.625</c:v>
                </c:pt>
                <c:pt idx="4423">
                  <c:v>4165649.4139999999</c:v>
                </c:pt>
                <c:pt idx="4424">
                  <c:v>4173278.8089999999</c:v>
                </c:pt>
                <c:pt idx="4425">
                  <c:v>4180908.2030000002</c:v>
                </c:pt>
                <c:pt idx="4426">
                  <c:v>4188537.5980000002</c:v>
                </c:pt>
                <c:pt idx="4427">
                  <c:v>4196166.9919999996</c:v>
                </c:pt>
                <c:pt idx="4428">
                  <c:v>4211425.7810000004</c:v>
                </c:pt>
                <c:pt idx="4429">
                  <c:v>4219055.176</c:v>
                </c:pt>
                <c:pt idx="4430">
                  <c:v>4226684.57</c:v>
                </c:pt>
                <c:pt idx="4431">
                  <c:v>4234313.9649999999</c:v>
                </c:pt>
                <c:pt idx="4432">
                  <c:v>4241943.3590000002</c:v>
                </c:pt>
                <c:pt idx="4433">
                  <c:v>4249572.7539999997</c:v>
                </c:pt>
                <c:pt idx="4434">
                  <c:v>4264831.5429999996</c:v>
                </c:pt>
                <c:pt idx="4435">
                  <c:v>4272460.9369999999</c:v>
                </c:pt>
                <c:pt idx="4436">
                  <c:v>4280090.3320000004</c:v>
                </c:pt>
                <c:pt idx="4437">
                  <c:v>4287719.727</c:v>
                </c:pt>
                <c:pt idx="4438">
                  <c:v>4295349.1210000003</c:v>
                </c:pt>
                <c:pt idx="4439">
                  <c:v>4302978.5159999998</c:v>
                </c:pt>
                <c:pt idx="4440">
                  <c:v>4318237.3049999997</c:v>
                </c:pt>
                <c:pt idx="4441">
                  <c:v>4325866.699</c:v>
                </c:pt>
                <c:pt idx="4442">
                  <c:v>4333496.0939999996</c:v>
                </c:pt>
                <c:pt idx="4443">
                  <c:v>4341125.4879999999</c:v>
                </c:pt>
                <c:pt idx="4444">
                  <c:v>4348754.8830000004</c:v>
                </c:pt>
                <c:pt idx="4445">
                  <c:v>4364013.6720000003</c:v>
                </c:pt>
                <c:pt idx="4446">
                  <c:v>4371643.0659999996</c:v>
                </c:pt>
                <c:pt idx="4447">
                  <c:v>4379272.4610000001</c:v>
                </c:pt>
                <c:pt idx="4448">
                  <c:v>4386901.8550000004</c:v>
                </c:pt>
                <c:pt idx="4449">
                  <c:v>4394531.25</c:v>
                </c:pt>
                <c:pt idx="4450">
                  <c:v>4402160.6449999996</c:v>
                </c:pt>
                <c:pt idx="4451">
                  <c:v>4417419.4340000004</c:v>
                </c:pt>
                <c:pt idx="4452">
                  <c:v>4425048.8279999997</c:v>
                </c:pt>
                <c:pt idx="4453">
                  <c:v>4432678.2230000002</c:v>
                </c:pt>
                <c:pt idx="4454">
                  <c:v>4440307.6169999996</c:v>
                </c:pt>
                <c:pt idx="4455">
                  <c:v>4447937.0120000001</c:v>
                </c:pt>
                <c:pt idx="4456">
                  <c:v>4463195.801</c:v>
                </c:pt>
                <c:pt idx="4457">
                  <c:v>4470825.1950000003</c:v>
                </c:pt>
                <c:pt idx="4458">
                  <c:v>4478454.59</c:v>
                </c:pt>
                <c:pt idx="4459">
                  <c:v>4486083.9840000002</c:v>
                </c:pt>
                <c:pt idx="4460">
                  <c:v>4493713.3789999997</c:v>
                </c:pt>
                <c:pt idx="4461">
                  <c:v>4501342.773</c:v>
                </c:pt>
                <c:pt idx="4462">
                  <c:v>4516601.5619999999</c:v>
                </c:pt>
                <c:pt idx="4463">
                  <c:v>4524230.9570000004</c:v>
                </c:pt>
                <c:pt idx="4464">
                  <c:v>4531860.352</c:v>
                </c:pt>
                <c:pt idx="4465">
                  <c:v>4539489.7460000003</c:v>
                </c:pt>
                <c:pt idx="4466">
                  <c:v>4547119.1409999998</c:v>
                </c:pt>
                <c:pt idx="4467">
                  <c:v>4562377.93</c:v>
                </c:pt>
                <c:pt idx="4468">
                  <c:v>4570007.324</c:v>
                </c:pt>
                <c:pt idx="4469">
                  <c:v>4577636.7189999996</c:v>
                </c:pt>
                <c:pt idx="4470">
                  <c:v>4585266.1129999999</c:v>
                </c:pt>
                <c:pt idx="4471">
                  <c:v>4592895.5080000004</c:v>
                </c:pt>
                <c:pt idx="4472">
                  <c:v>4600524.9019999998</c:v>
                </c:pt>
                <c:pt idx="4473">
                  <c:v>4615783.6909999996</c:v>
                </c:pt>
                <c:pt idx="4474">
                  <c:v>4623413.0860000001</c:v>
                </c:pt>
                <c:pt idx="4475">
                  <c:v>4631042.4800000004</c:v>
                </c:pt>
                <c:pt idx="4476">
                  <c:v>4638671.875</c:v>
                </c:pt>
                <c:pt idx="4477">
                  <c:v>4646301.2699999996</c:v>
                </c:pt>
                <c:pt idx="4478">
                  <c:v>4653930.6639999999</c:v>
                </c:pt>
                <c:pt idx="4479">
                  <c:v>4669189.4529999997</c:v>
                </c:pt>
                <c:pt idx="4480">
                  <c:v>4676818.8480000002</c:v>
                </c:pt>
                <c:pt idx="4481">
                  <c:v>4684448.2419999996</c:v>
                </c:pt>
                <c:pt idx="4482">
                  <c:v>4692077.6370000001</c:v>
                </c:pt>
                <c:pt idx="4483">
                  <c:v>4699707.0310000004</c:v>
                </c:pt>
                <c:pt idx="4484">
                  <c:v>4714965.82</c:v>
                </c:pt>
                <c:pt idx="4485">
                  <c:v>4722595.2149999999</c:v>
                </c:pt>
                <c:pt idx="4486">
                  <c:v>4730224.6090000002</c:v>
                </c:pt>
                <c:pt idx="4487">
                  <c:v>4737854.0039999997</c:v>
                </c:pt>
                <c:pt idx="4488">
                  <c:v>4745483.398</c:v>
                </c:pt>
                <c:pt idx="4489">
                  <c:v>4753112.7929999996</c:v>
                </c:pt>
                <c:pt idx="4490">
                  <c:v>4768371.5820000004</c:v>
                </c:pt>
                <c:pt idx="4491">
                  <c:v>4776000.977</c:v>
                </c:pt>
                <c:pt idx="4492">
                  <c:v>4783630.3710000003</c:v>
                </c:pt>
                <c:pt idx="4493">
                  <c:v>4791259.7659999998</c:v>
                </c:pt>
                <c:pt idx="4494">
                  <c:v>4798889.16</c:v>
                </c:pt>
                <c:pt idx="4495">
                  <c:v>4814147.949</c:v>
                </c:pt>
                <c:pt idx="4496">
                  <c:v>4821777.3439999996</c:v>
                </c:pt>
                <c:pt idx="4497">
                  <c:v>4829406.7379999999</c:v>
                </c:pt>
                <c:pt idx="4498">
                  <c:v>4837036.1330000004</c:v>
                </c:pt>
                <c:pt idx="4499">
                  <c:v>4844665.5269999998</c:v>
                </c:pt>
                <c:pt idx="4500">
                  <c:v>4852294.9220000003</c:v>
                </c:pt>
                <c:pt idx="4501">
                  <c:v>4867553.7110000001</c:v>
                </c:pt>
                <c:pt idx="4502">
                  <c:v>4875183.1050000004</c:v>
                </c:pt>
                <c:pt idx="4503">
                  <c:v>4882812.5</c:v>
                </c:pt>
                <c:pt idx="4504">
                  <c:v>4890441.8949999996</c:v>
                </c:pt>
                <c:pt idx="4505">
                  <c:v>4898071.2889999999</c:v>
                </c:pt>
                <c:pt idx="4506">
                  <c:v>4905700.6840000004</c:v>
                </c:pt>
                <c:pt idx="4507">
                  <c:v>4920959.4730000002</c:v>
                </c:pt>
                <c:pt idx="4508">
                  <c:v>4928588.8669999996</c:v>
                </c:pt>
                <c:pt idx="4509">
                  <c:v>4936218.2620000001</c:v>
                </c:pt>
                <c:pt idx="4510">
                  <c:v>4943847.6560000004</c:v>
                </c:pt>
                <c:pt idx="4511">
                  <c:v>4951477.051</c:v>
                </c:pt>
                <c:pt idx="4512">
                  <c:v>4966735.84</c:v>
                </c:pt>
                <c:pt idx="4513">
                  <c:v>4974365.2340000002</c:v>
                </c:pt>
                <c:pt idx="4514">
                  <c:v>4981994.6289999997</c:v>
                </c:pt>
                <c:pt idx="4515">
                  <c:v>4989624.023</c:v>
                </c:pt>
                <c:pt idx="4516">
                  <c:v>4997253.4179999996</c:v>
                </c:pt>
                <c:pt idx="4517">
                  <c:v>5004882.8119999999</c:v>
                </c:pt>
                <c:pt idx="4518">
                  <c:v>5020141.602</c:v>
                </c:pt>
                <c:pt idx="4519">
                  <c:v>5027770.9960000003</c:v>
                </c:pt>
                <c:pt idx="4520">
                  <c:v>5035400.3909999998</c:v>
                </c:pt>
                <c:pt idx="4521">
                  <c:v>5043029.7850000001</c:v>
                </c:pt>
                <c:pt idx="4522">
                  <c:v>5050659.18</c:v>
                </c:pt>
                <c:pt idx="4523">
                  <c:v>5065917.9689999996</c:v>
                </c:pt>
                <c:pt idx="4524">
                  <c:v>5073547.3629999999</c:v>
                </c:pt>
                <c:pt idx="4525">
                  <c:v>5081176.7580000004</c:v>
                </c:pt>
                <c:pt idx="4526">
                  <c:v>5088806.1519999998</c:v>
                </c:pt>
                <c:pt idx="4527">
                  <c:v>5096435.5470000003</c:v>
                </c:pt>
                <c:pt idx="4528">
                  <c:v>5104064.9409999996</c:v>
                </c:pt>
                <c:pt idx="4529">
                  <c:v>5119323.7300000004</c:v>
                </c:pt>
                <c:pt idx="4530">
                  <c:v>5126953.125</c:v>
                </c:pt>
                <c:pt idx="4531">
                  <c:v>5134582.5199999996</c:v>
                </c:pt>
                <c:pt idx="4532">
                  <c:v>5142211.9139999999</c:v>
                </c:pt>
                <c:pt idx="4533">
                  <c:v>5149841.3090000004</c:v>
                </c:pt>
                <c:pt idx="4534">
                  <c:v>5165100.0980000002</c:v>
                </c:pt>
                <c:pt idx="4535">
                  <c:v>5172729.4919999996</c:v>
                </c:pt>
                <c:pt idx="4536">
                  <c:v>5180358.8870000001</c:v>
                </c:pt>
                <c:pt idx="4537">
                  <c:v>5187988.2810000004</c:v>
                </c:pt>
                <c:pt idx="4538">
                  <c:v>5195617.676</c:v>
                </c:pt>
                <c:pt idx="4539">
                  <c:v>5203247.07</c:v>
                </c:pt>
                <c:pt idx="4540">
                  <c:v>5218505.8590000002</c:v>
                </c:pt>
                <c:pt idx="4541">
                  <c:v>5226135.2539999997</c:v>
                </c:pt>
                <c:pt idx="4542">
                  <c:v>5233764.648</c:v>
                </c:pt>
                <c:pt idx="4543">
                  <c:v>5241394.0429999996</c:v>
                </c:pt>
                <c:pt idx="4544">
                  <c:v>5249023.4369999999</c:v>
                </c:pt>
                <c:pt idx="4545">
                  <c:v>5256652.8320000004</c:v>
                </c:pt>
                <c:pt idx="4546">
                  <c:v>5271911.6210000003</c:v>
                </c:pt>
                <c:pt idx="4547">
                  <c:v>5279541.0159999998</c:v>
                </c:pt>
                <c:pt idx="4548">
                  <c:v>5287170.41</c:v>
                </c:pt>
                <c:pt idx="4549">
                  <c:v>5294799.8049999997</c:v>
                </c:pt>
                <c:pt idx="4550">
                  <c:v>5302429.199</c:v>
                </c:pt>
                <c:pt idx="4551">
                  <c:v>5317687.9879999999</c:v>
                </c:pt>
                <c:pt idx="4552">
                  <c:v>5325317.3830000004</c:v>
                </c:pt>
                <c:pt idx="4553">
                  <c:v>5332946.7769999998</c:v>
                </c:pt>
                <c:pt idx="4554">
                  <c:v>5340576.1720000003</c:v>
                </c:pt>
                <c:pt idx="4555">
                  <c:v>5348205.5659999996</c:v>
                </c:pt>
                <c:pt idx="4556">
                  <c:v>5355834.9610000001</c:v>
                </c:pt>
                <c:pt idx="4557">
                  <c:v>5371093.75</c:v>
                </c:pt>
                <c:pt idx="4558">
                  <c:v>5378723.1449999996</c:v>
                </c:pt>
                <c:pt idx="4559">
                  <c:v>5386352.5389999999</c:v>
                </c:pt>
                <c:pt idx="4560">
                  <c:v>5393981.9340000004</c:v>
                </c:pt>
                <c:pt idx="4561">
                  <c:v>5401611.3279999997</c:v>
                </c:pt>
                <c:pt idx="4562">
                  <c:v>5416870.1169999996</c:v>
                </c:pt>
                <c:pt idx="4563">
                  <c:v>5424499.5120000001</c:v>
                </c:pt>
                <c:pt idx="4564">
                  <c:v>5432128.9060000004</c:v>
                </c:pt>
                <c:pt idx="4565">
                  <c:v>5439758.301</c:v>
                </c:pt>
                <c:pt idx="4566">
                  <c:v>5447387.6950000003</c:v>
                </c:pt>
                <c:pt idx="4567">
                  <c:v>5455017.0899999999</c:v>
                </c:pt>
                <c:pt idx="4568">
                  <c:v>5470275.8789999997</c:v>
                </c:pt>
                <c:pt idx="4569">
                  <c:v>5477905.273</c:v>
                </c:pt>
                <c:pt idx="4570">
                  <c:v>5485534.6679999996</c:v>
                </c:pt>
                <c:pt idx="4571">
                  <c:v>5493164.0619999999</c:v>
                </c:pt>
                <c:pt idx="4572">
                  <c:v>5500793.4570000004</c:v>
                </c:pt>
                <c:pt idx="4573">
                  <c:v>5508422.852</c:v>
                </c:pt>
                <c:pt idx="4574">
                  <c:v>5523681.6409999998</c:v>
                </c:pt>
                <c:pt idx="4575">
                  <c:v>5531311.0350000001</c:v>
                </c:pt>
                <c:pt idx="4576">
                  <c:v>5538940.4299999997</c:v>
                </c:pt>
                <c:pt idx="4577">
                  <c:v>5546569.824</c:v>
                </c:pt>
                <c:pt idx="4578">
                  <c:v>5554199.2189999996</c:v>
                </c:pt>
                <c:pt idx="4579">
                  <c:v>5569458.0080000004</c:v>
                </c:pt>
                <c:pt idx="4580">
                  <c:v>5577087.4019999998</c:v>
                </c:pt>
                <c:pt idx="4581">
                  <c:v>5584716.7970000003</c:v>
                </c:pt>
                <c:pt idx="4582">
                  <c:v>5592346.1909999996</c:v>
                </c:pt>
                <c:pt idx="4583">
                  <c:v>5599975.5860000001</c:v>
                </c:pt>
                <c:pt idx="4584">
                  <c:v>5607604.9800000004</c:v>
                </c:pt>
                <c:pt idx="4585">
                  <c:v>5622863.7699999996</c:v>
                </c:pt>
                <c:pt idx="4586">
                  <c:v>5630493.1639999999</c:v>
                </c:pt>
                <c:pt idx="4587">
                  <c:v>5638122.5590000004</c:v>
                </c:pt>
                <c:pt idx="4588">
                  <c:v>5645751.9529999997</c:v>
                </c:pt>
                <c:pt idx="4589">
                  <c:v>5653381.3480000002</c:v>
                </c:pt>
                <c:pt idx="4590">
                  <c:v>5668640.1370000001</c:v>
                </c:pt>
                <c:pt idx="4591">
                  <c:v>5676269.5310000004</c:v>
                </c:pt>
                <c:pt idx="4592">
                  <c:v>5683898.926</c:v>
                </c:pt>
                <c:pt idx="4593">
                  <c:v>5691528.3200000003</c:v>
                </c:pt>
                <c:pt idx="4594">
                  <c:v>5699157.7149999999</c:v>
                </c:pt>
                <c:pt idx="4595">
                  <c:v>5706787.1090000002</c:v>
                </c:pt>
                <c:pt idx="4596">
                  <c:v>5722045.898</c:v>
                </c:pt>
                <c:pt idx="4597">
                  <c:v>5729675.2929999996</c:v>
                </c:pt>
                <c:pt idx="4598">
                  <c:v>5737304.6869999999</c:v>
                </c:pt>
                <c:pt idx="4599">
                  <c:v>5744934.0820000004</c:v>
                </c:pt>
                <c:pt idx="4600">
                  <c:v>5752563.477</c:v>
                </c:pt>
                <c:pt idx="4601">
                  <c:v>5767822.2659999998</c:v>
                </c:pt>
                <c:pt idx="4602">
                  <c:v>5775451.6600000001</c:v>
                </c:pt>
                <c:pt idx="4603">
                  <c:v>5783081.0549999997</c:v>
                </c:pt>
                <c:pt idx="4604">
                  <c:v>5790710.449</c:v>
                </c:pt>
                <c:pt idx="4605">
                  <c:v>5798339.8439999996</c:v>
                </c:pt>
                <c:pt idx="4606">
                  <c:v>5805969.2379999999</c:v>
                </c:pt>
                <c:pt idx="4607">
                  <c:v>5821228.0269999998</c:v>
                </c:pt>
                <c:pt idx="4608">
                  <c:v>5828857.4220000003</c:v>
                </c:pt>
                <c:pt idx="4609">
                  <c:v>5836486.8159999996</c:v>
                </c:pt>
                <c:pt idx="4610">
                  <c:v>5844116.2110000001</c:v>
                </c:pt>
                <c:pt idx="4611">
                  <c:v>5851745.6050000004</c:v>
                </c:pt>
                <c:pt idx="4612">
                  <c:v>5859375</c:v>
                </c:pt>
                <c:pt idx="4613">
                  <c:v>5874633.7889999999</c:v>
                </c:pt>
                <c:pt idx="4614">
                  <c:v>5882263.1840000004</c:v>
                </c:pt>
                <c:pt idx="4615">
                  <c:v>5889892.5779999997</c:v>
                </c:pt>
                <c:pt idx="4616">
                  <c:v>5897521.9730000002</c:v>
                </c:pt>
                <c:pt idx="4617">
                  <c:v>5905151.3669999996</c:v>
                </c:pt>
                <c:pt idx="4618">
                  <c:v>5920410.1560000004</c:v>
                </c:pt>
                <c:pt idx="4619">
                  <c:v>5928039.551</c:v>
                </c:pt>
                <c:pt idx="4620">
                  <c:v>5935668.9450000003</c:v>
                </c:pt>
                <c:pt idx="4621">
                  <c:v>5943298.3399999999</c:v>
                </c:pt>
                <c:pt idx="4622">
                  <c:v>5950927.7340000002</c:v>
                </c:pt>
                <c:pt idx="4623">
                  <c:v>5958557.1289999997</c:v>
                </c:pt>
                <c:pt idx="4624">
                  <c:v>5973815.9179999996</c:v>
                </c:pt>
                <c:pt idx="4625">
                  <c:v>5981445.3119999999</c:v>
                </c:pt>
                <c:pt idx="4626">
                  <c:v>5989074.7070000004</c:v>
                </c:pt>
                <c:pt idx="4627">
                  <c:v>5996704.102</c:v>
                </c:pt>
                <c:pt idx="4628">
                  <c:v>6004333.4960000003</c:v>
                </c:pt>
                <c:pt idx="4629">
                  <c:v>6019592.2850000001</c:v>
                </c:pt>
                <c:pt idx="4630">
                  <c:v>6027221.6799999997</c:v>
                </c:pt>
                <c:pt idx="4631">
                  <c:v>6034851.074</c:v>
                </c:pt>
                <c:pt idx="4632">
                  <c:v>6042480.4689999996</c:v>
                </c:pt>
                <c:pt idx="4633">
                  <c:v>6050109.8629999999</c:v>
                </c:pt>
                <c:pt idx="4634">
                  <c:v>6057739.2580000004</c:v>
                </c:pt>
                <c:pt idx="4635">
                  <c:v>6072998.0470000003</c:v>
                </c:pt>
                <c:pt idx="4636">
                  <c:v>6080627.4409999996</c:v>
                </c:pt>
                <c:pt idx="4637">
                  <c:v>6088256.8360000001</c:v>
                </c:pt>
                <c:pt idx="4638">
                  <c:v>6095886.2300000004</c:v>
                </c:pt>
                <c:pt idx="4639">
                  <c:v>6103515.625</c:v>
                </c:pt>
                <c:pt idx="4640">
                  <c:v>6118774.4139999999</c:v>
                </c:pt>
                <c:pt idx="4641">
                  <c:v>6126403.8090000004</c:v>
                </c:pt>
                <c:pt idx="4642">
                  <c:v>6134033.2029999997</c:v>
                </c:pt>
                <c:pt idx="4643">
                  <c:v>6141662.5980000002</c:v>
                </c:pt>
                <c:pt idx="4644">
                  <c:v>6149291.9919999996</c:v>
                </c:pt>
                <c:pt idx="4645">
                  <c:v>6156921.3870000001</c:v>
                </c:pt>
                <c:pt idx="4646">
                  <c:v>6172180.176</c:v>
                </c:pt>
                <c:pt idx="4647">
                  <c:v>6179809.5700000003</c:v>
                </c:pt>
                <c:pt idx="4648">
                  <c:v>6187438.9649999999</c:v>
                </c:pt>
                <c:pt idx="4649">
                  <c:v>6195068.3590000002</c:v>
                </c:pt>
                <c:pt idx="4650">
                  <c:v>6202697.7539999997</c:v>
                </c:pt>
                <c:pt idx="4651">
                  <c:v>6210327.148</c:v>
                </c:pt>
                <c:pt idx="4652">
                  <c:v>6225585.9369999999</c:v>
                </c:pt>
                <c:pt idx="4653">
                  <c:v>6233215.3320000004</c:v>
                </c:pt>
                <c:pt idx="4654">
                  <c:v>6240844.727</c:v>
                </c:pt>
                <c:pt idx="4655">
                  <c:v>6248474.1210000003</c:v>
                </c:pt>
                <c:pt idx="4656">
                  <c:v>6256103.5159999998</c:v>
                </c:pt>
                <c:pt idx="4657">
                  <c:v>6271362.3049999997</c:v>
                </c:pt>
                <c:pt idx="4658">
                  <c:v>6278991.699</c:v>
                </c:pt>
                <c:pt idx="4659">
                  <c:v>6286621.0939999996</c:v>
                </c:pt>
                <c:pt idx="4660">
                  <c:v>6294250.4879999999</c:v>
                </c:pt>
                <c:pt idx="4661">
                  <c:v>6301879.8830000004</c:v>
                </c:pt>
                <c:pt idx="4662">
                  <c:v>6309509.2769999998</c:v>
                </c:pt>
                <c:pt idx="4663">
                  <c:v>6324768.0659999996</c:v>
                </c:pt>
                <c:pt idx="4664">
                  <c:v>6332397.4610000001</c:v>
                </c:pt>
                <c:pt idx="4665">
                  <c:v>6340026.8550000004</c:v>
                </c:pt>
                <c:pt idx="4666">
                  <c:v>6347656.25</c:v>
                </c:pt>
                <c:pt idx="4667">
                  <c:v>6355285.6449999996</c:v>
                </c:pt>
                <c:pt idx="4668">
                  <c:v>6370544.4340000004</c:v>
                </c:pt>
                <c:pt idx="4669">
                  <c:v>6378173.8279999997</c:v>
                </c:pt>
                <c:pt idx="4670">
                  <c:v>6385803.2230000002</c:v>
                </c:pt>
                <c:pt idx="4671">
                  <c:v>6393432.6169999996</c:v>
                </c:pt>
                <c:pt idx="4672">
                  <c:v>6401062.0120000001</c:v>
                </c:pt>
                <c:pt idx="4673">
                  <c:v>6408691.4060000004</c:v>
                </c:pt>
                <c:pt idx="4674">
                  <c:v>6423950.1950000003</c:v>
                </c:pt>
                <c:pt idx="4675">
                  <c:v>6431579.5899999999</c:v>
                </c:pt>
                <c:pt idx="4676">
                  <c:v>6439208.9840000002</c:v>
                </c:pt>
                <c:pt idx="4677">
                  <c:v>6446838.3789999997</c:v>
                </c:pt>
                <c:pt idx="4678">
                  <c:v>6454467.773</c:v>
                </c:pt>
                <c:pt idx="4679">
                  <c:v>6462097.1679999996</c:v>
                </c:pt>
                <c:pt idx="4680">
                  <c:v>6477355.9570000004</c:v>
                </c:pt>
                <c:pt idx="4681">
                  <c:v>6484985.352</c:v>
                </c:pt>
                <c:pt idx="4682">
                  <c:v>6492614.7460000003</c:v>
                </c:pt>
                <c:pt idx="4683">
                  <c:v>6500244.1409999998</c:v>
                </c:pt>
                <c:pt idx="4684">
                  <c:v>6507873.5350000001</c:v>
                </c:pt>
                <c:pt idx="4685">
                  <c:v>6523132.324</c:v>
                </c:pt>
                <c:pt idx="4686">
                  <c:v>6530761.7189999996</c:v>
                </c:pt>
                <c:pt idx="4687">
                  <c:v>6538391.1129999999</c:v>
                </c:pt>
                <c:pt idx="4688">
                  <c:v>6546020.5080000004</c:v>
                </c:pt>
                <c:pt idx="4689">
                  <c:v>6553649.9019999998</c:v>
                </c:pt>
                <c:pt idx="4690">
                  <c:v>6561279.2970000003</c:v>
                </c:pt>
                <c:pt idx="4691">
                  <c:v>6576538.0860000001</c:v>
                </c:pt>
                <c:pt idx="4692">
                  <c:v>6584167.4800000004</c:v>
                </c:pt>
                <c:pt idx="4693">
                  <c:v>6591796.875</c:v>
                </c:pt>
                <c:pt idx="4694">
                  <c:v>6599426.2699999996</c:v>
                </c:pt>
                <c:pt idx="4695">
                  <c:v>6607055.6639999999</c:v>
                </c:pt>
                <c:pt idx="4696">
                  <c:v>6622314.4529999997</c:v>
                </c:pt>
                <c:pt idx="4697">
                  <c:v>6629943.8480000002</c:v>
                </c:pt>
                <c:pt idx="4698">
                  <c:v>6637573.2419999996</c:v>
                </c:pt>
                <c:pt idx="4699">
                  <c:v>6645202.6370000001</c:v>
                </c:pt>
                <c:pt idx="4700">
                  <c:v>6652832.0310000004</c:v>
                </c:pt>
                <c:pt idx="4701">
                  <c:v>6660461.426</c:v>
                </c:pt>
                <c:pt idx="4702">
                  <c:v>6675720.2149999999</c:v>
                </c:pt>
                <c:pt idx="4703">
                  <c:v>6683349.6090000002</c:v>
                </c:pt>
                <c:pt idx="4704">
                  <c:v>6690979.0039999997</c:v>
                </c:pt>
                <c:pt idx="4705">
                  <c:v>6698608.398</c:v>
                </c:pt>
                <c:pt idx="4706">
                  <c:v>6706237.7929999996</c:v>
                </c:pt>
                <c:pt idx="4707">
                  <c:v>6721496.5820000004</c:v>
                </c:pt>
                <c:pt idx="4708">
                  <c:v>6729125.977</c:v>
                </c:pt>
                <c:pt idx="4709">
                  <c:v>6736755.3710000003</c:v>
                </c:pt>
                <c:pt idx="4710">
                  <c:v>6744384.7659999998</c:v>
                </c:pt>
                <c:pt idx="4711">
                  <c:v>6752014.1600000001</c:v>
                </c:pt>
                <c:pt idx="4712">
                  <c:v>6759643.5549999997</c:v>
                </c:pt>
                <c:pt idx="4713">
                  <c:v>6774902.3439999996</c:v>
                </c:pt>
                <c:pt idx="4714">
                  <c:v>6782531.7379999999</c:v>
                </c:pt>
                <c:pt idx="4715">
                  <c:v>6790161.1330000004</c:v>
                </c:pt>
                <c:pt idx="4716">
                  <c:v>6797790.5269999998</c:v>
                </c:pt>
                <c:pt idx="4717">
                  <c:v>6805419.9220000003</c:v>
                </c:pt>
                <c:pt idx="4718">
                  <c:v>6813049.3159999996</c:v>
                </c:pt>
                <c:pt idx="4719">
                  <c:v>6828308.1050000004</c:v>
                </c:pt>
                <c:pt idx="4720">
                  <c:v>6835937.5</c:v>
                </c:pt>
                <c:pt idx="4721">
                  <c:v>6843566.8949999996</c:v>
                </c:pt>
                <c:pt idx="4722">
                  <c:v>6851196.2889999999</c:v>
                </c:pt>
                <c:pt idx="4723">
                  <c:v>6858825.6840000004</c:v>
                </c:pt>
                <c:pt idx="4724">
                  <c:v>6874084.4730000002</c:v>
                </c:pt>
                <c:pt idx="4725">
                  <c:v>6881713.8669999996</c:v>
                </c:pt>
                <c:pt idx="4726">
                  <c:v>6889343.2620000001</c:v>
                </c:pt>
                <c:pt idx="4727">
                  <c:v>6896972.6560000004</c:v>
                </c:pt>
                <c:pt idx="4728">
                  <c:v>6904602.051</c:v>
                </c:pt>
                <c:pt idx="4729">
                  <c:v>6912231.4450000003</c:v>
                </c:pt>
                <c:pt idx="4730">
                  <c:v>6927490.2340000002</c:v>
                </c:pt>
                <c:pt idx="4731">
                  <c:v>6935119.6289999997</c:v>
                </c:pt>
                <c:pt idx="4732">
                  <c:v>6942749.023</c:v>
                </c:pt>
                <c:pt idx="4733">
                  <c:v>6950378.4179999996</c:v>
                </c:pt>
                <c:pt idx="4734">
                  <c:v>6958007.8119999999</c:v>
                </c:pt>
                <c:pt idx="4735">
                  <c:v>6973266.602</c:v>
                </c:pt>
                <c:pt idx="4736">
                  <c:v>6980895.9960000003</c:v>
                </c:pt>
                <c:pt idx="4737">
                  <c:v>6988525.3909999998</c:v>
                </c:pt>
                <c:pt idx="4738">
                  <c:v>6996154.7850000001</c:v>
                </c:pt>
                <c:pt idx="4739">
                  <c:v>7003784.1799999997</c:v>
                </c:pt>
                <c:pt idx="4740">
                  <c:v>7011413.574</c:v>
                </c:pt>
                <c:pt idx="4741">
                  <c:v>7026672.3629999999</c:v>
                </c:pt>
                <c:pt idx="4742">
                  <c:v>7034301.7580000004</c:v>
                </c:pt>
                <c:pt idx="4743">
                  <c:v>7041931.1519999998</c:v>
                </c:pt>
                <c:pt idx="4744">
                  <c:v>7049560.5470000003</c:v>
                </c:pt>
                <c:pt idx="4745">
                  <c:v>7057189.9409999996</c:v>
                </c:pt>
                <c:pt idx="4746">
                  <c:v>7072448.7300000004</c:v>
                </c:pt>
                <c:pt idx="4747">
                  <c:v>7080078.125</c:v>
                </c:pt>
                <c:pt idx="4748">
                  <c:v>7087707.5199999996</c:v>
                </c:pt>
                <c:pt idx="4749">
                  <c:v>7095336.9139999999</c:v>
                </c:pt>
                <c:pt idx="4750">
                  <c:v>7102966.3090000004</c:v>
                </c:pt>
                <c:pt idx="4751">
                  <c:v>7110595.7029999997</c:v>
                </c:pt>
                <c:pt idx="4752">
                  <c:v>7125854.4919999996</c:v>
                </c:pt>
                <c:pt idx="4753">
                  <c:v>7133483.8870000001</c:v>
                </c:pt>
                <c:pt idx="4754">
                  <c:v>7141113.2810000004</c:v>
                </c:pt>
                <c:pt idx="4755">
                  <c:v>7148742.676</c:v>
                </c:pt>
                <c:pt idx="4756">
                  <c:v>7156372.0700000003</c:v>
                </c:pt>
                <c:pt idx="4757">
                  <c:v>7164001.4649999999</c:v>
                </c:pt>
                <c:pt idx="4758">
                  <c:v>7179260.2539999997</c:v>
                </c:pt>
                <c:pt idx="4759">
                  <c:v>7186889.648</c:v>
                </c:pt>
                <c:pt idx="4760">
                  <c:v>7194519.0429999996</c:v>
                </c:pt>
                <c:pt idx="4761">
                  <c:v>7202148.4369999999</c:v>
                </c:pt>
                <c:pt idx="4762">
                  <c:v>7209777.8320000004</c:v>
                </c:pt>
                <c:pt idx="4763">
                  <c:v>7225036.6210000003</c:v>
                </c:pt>
                <c:pt idx="4764">
                  <c:v>7232666.0159999998</c:v>
                </c:pt>
                <c:pt idx="4765">
                  <c:v>7240295.4100000001</c:v>
                </c:pt>
                <c:pt idx="4766">
                  <c:v>7247924.8049999997</c:v>
                </c:pt>
                <c:pt idx="4767">
                  <c:v>7255554.199</c:v>
                </c:pt>
                <c:pt idx="4768">
                  <c:v>7263183.5939999996</c:v>
                </c:pt>
                <c:pt idx="4769">
                  <c:v>7278442.3830000004</c:v>
                </c:pt>
                <c:pt idx="4770">
                  <c:v>7286071.7769999998</c:v>
                </c:pt>
                <c:pt idx="4771">
                  <c:v>7293701.1720000003</c:v>
                </c:pt>
                <c:pt idx="4772">
                  <c:v>7301330.5659999996</c:v>
                </c:pt>
                <c:pt idx="4773">
                  <c:v>7308959.9610000001</c:v>
                </c:pt>
                <c:pt idx="4774">
                  <c:v>7324218.75</c:v>
                </c:pt>
                <c:pt idx="4775">
                  <c:v>7331848.1449999996</c:v>
                </c:pt>
                <c:pt idx="4776">
                  <c:v>7339477.5389999999</c:v>
                </c:pt>
                <c:pt idx="4777">
                  <c:v>7347106.9340000004</c:v>
                </c:pt>
                <c:pt idx="4778">
                  <c:v>7354736.3279999997</c:v>
                </c:pt>
                <c:pt idx="4779">
                  <c:v>7362365.7230000002</c:v>
                </c:pt>
                <c:pt idx="4780">
                  <c:v>7377624.5120000001</c:v>
                </c:pt>
                <c:pt idx="4781">
                  <c:v>7385253.9060000004</c:v>
                </c:pt>
                <c:pt idx="4782">
                  <c:v>7392883.301</c:v>
                </c:pt>
                <c:pt idx="4783">
                  <c:v>7400512.6950000003</c:v>
                </c:pt>
                <c:pt idx="4784">
                  <c:v>7408142.0899999999</c:v>
                </c:pt>
                <c:pt idx="4785">
                  <c:v>7415771.4840000002</c:v>
                </c:pt>
                <c:pt idx="4786">
                  <c:v>7431030.273</c:v>
                </c:pt>
                <c:pt idx="4787">
                  <c:v>7438659.6679999996</c:v>
                </c:pt>
                <c:pt idx="4788">
                  <c:v>7446289.0619999999</c:v>
                </c:pt>
                <c:pt idx="4789">
                  <c:v>7453918.4570000004</c:v>
                </c:pt>
                <c:pt idx="4790">
                  <c:v>7461547.852</c:v>
                </c:pt>
                <c:pt idx="4791">
                  <c:v>7476806.6409999998</c:v>
                </c:pt>
                <c:pt idx="4792">
                  <c:v>7484436.0350000001</c:v>
                </c:pt>
                <c:pt idx="4793">
                  <c:v>7492065.4299999997</c:v>
                </c:pt>
                <c:pt idx="4794">
                  <c:v>7499694.824</c:v>
                </c:pt>
                <c:pt idx="4795">
                  <c:v>7507324.2189999996</c:v>
                </c:pt>
                <c:pt idx="4796">
                  <c:v>7514953.6129999999</c:v>
                </c:pt>
                <c:pt idx="4797">
                  <c:v>7530212.4019999998</c:v>
                </c:pt>
                <c:pt idx="4798">
                  <c:v>7537841.7970000003</c:v>
                </c:pt>
                <c:pt idx="4799">
                  <c:v>7545471.1909999996</c:v>
                </c:pt>
                <c:pt idx="4800">
                  <c:v>7553100.5860000001</c:v>
                </c:pt>
                <c:pt idx="4801">
                  <c:v>7560729.9800000004</c:v>
                </c:pt>
                <c:pt idx="4802">
                  <c:v>7575988.7699999996</c:v>
                </c:pt>
                <c:pt idx="4803">
                  <c:v>7583618.1639999999</c:v>
                </c:pt>
                <c:pt idx="4804">
                  <c:v>7591247.5590000004</c:v>
                </c:pt>
                <c:pt idx="4805">
                  <c:v>7598876.9529999997</c:v>
                </c:pt>
                <c:pt idx="4806">
                  <c:v>7606506.3480000002</c:v>
                </c:pt>
                <c:pt idx="4807">
                  <c:v>7614135.7419999996</c:v>
                </c:pt>
                <c:pt idx="4808">
                  <c:v>7629394.5310000004</c:v>
                </c:pt>
                <c:pt idx="4809">
                  <c:v>7637023.926</c:v>
                </c:pt>
                <c:pt idx="4810">
                  <c:v>7644653.3200000003</c:v>
                </c:pt>
                <c:pt idx="4811">
                  <c:v>7652282.7149999999</c:v>
                </c:pt>
                <c:pt idx="4812">
                  <c:v>7659912.1090000002</c:v>
                </c:pt>
                <c:pt idx="4813">
                  <c:v>7675170.898</c:v>
                </c:pt>
                <c:pt idx="4814">
                  <c:v>7682800.2929999996</c:v>
                </c:pt>
                <c:pt idx="4815">
                  <c:v>7690429.6869999999</c:v>
                </c:pt>
                <c:pt idx="4816">
                  <c:v>7698059.0820000004</c:v>
                </c:pt>
                <c:pt idx="4817">
                  <c:v>7705688.477</c:v>
                </c:pt>
                <c:pt idx="4818">
                  <c:v>7713317.8710000003</c:v>
                </c:pt>
                <c:pt idx="4819">
                  <c:v>7728576.6600000001</c:v>
                </c:pt>
                <c:pt idx="4820">
                  <c:v>7736206.0549999997</c:v>
                </c:pt>
                <c:pt idx="4821">
                  <c:v>7743835.449</c:v>
                </c:pt>
                <c:pt idx="4822">
                  <c:v>7751464.8439999996</c:v>
                </c:pt>
                <c:pt idx="4823">
                  <c:v>7759094.2379999999</c:v>
                </c:pt>
                <c:pt idx="4824">
                  <c:v>7766723.6330000004</c:v>
                </c:pt>
                <c:pt idx="4825">
                  <c:v>7781982.4220000003</c:v>
                </c:pt>
                <c:pt idx="4826">
                  <c:v>7789611.8159999996</c:v>
                </c:pt>
                <c:pt idx="4827">
                  <c:v>7797241.2110000001</c:v>
                </c:pt>
                <c:pt idx="4828">
                  <c:v>7804870.6050000004</c:v>
                </c:pt>
                <c:pt idx="4829">
                  <c:v>7812500</c:v>
                </c:pt>
                <c:pt idx="4830">
                  <c:v>7827758.7889999999</c:v>
                </c:pt>
                <c:pt idx="4831">
                  <c:v>7835388.1840000004</c:v>
                </c:pt>
                <c:pt idx="4832">
                  <c:v>7843017.5779999997</c:v>
                </c:pt>
                <c:pt idx="4833">
                  <c:v>7850646.9730000002</c:v>
                </c:pt>
                <c:pt idx="4834">
                  <c:v>7858276.3669999996</c:v>
                </c:pt>
                <c:pt idx="4835">
                  <c:v>7865905.7620000001</c:v>
                </c:pt>
                <c:pt idx="4836">
                  <c:v>7881164.551</c:v>
                </c:pt>
                <c:pt idx="4837">
                  <c:v>7888793.9450000003</c:v>
                </c:pt>
                <c:pt idx="4838">
                  <c:v>7896423.3399999999</c:v>
                </c:pt>
                <c:pt idx="4839">
                  <c:v>7904052.7340000002</c:v>
                </c:pt>
                <c:pt idx="4840">
                  <c:v>7911682.1289999997</c:v>
                </c:pt>
                <c:pt idx="4841">
                  <c:v>7926940.9179999996</c:v>
                </c:pt>
                <c:pt idx="4842">
                  <c:v>7934570.3119999999</c:v>
                </c:pt>
                <c:pt idx="4843">
                  <c:v>7942199.7070000004</c:v>
                </c:pt>
                <c:pt idx="4844">
                  <c:v>7949829.102</c:v>
                </c:pt>
                <c:pt idx="4845">
                  <c:v>7957458.4960000003</c:v>
                </c:pt>
                <c:pt idx="4846">
                  <c:v>7965087.8909999998</c:v>
                </c:pt>
                <c:pt idx="4847">
                  <c:v>7980346.6799999997</c:v>
                </c:pt>
                <c:pt idx="4848">
                  <c:v>7987976.074</c:v>
                </c:pt>
                <c:pt idx="4849">
                  <c:v>7995605.4689999996</c:v>
                </c:pt>
                <c:pt idx="4850">
                  <c:v>8003234.8629999999</c:v>
                </c:pt>
                <c:pt idx="4851">
                  <c:v>8010864.2580000004</c:v>
                </c:pt>
                <c:pt idx="4852">
                  <c:v>8026123.0470000003</c:v>
                </c:pt>
                <c:pt idx="4853">
                  <c:v>8033752.4409999996</c:v>
                </c:pt>
                <c:pt idx="4854">
                  <c:v>8041381.8360000001</c:v>
                </c:pt>
                <c:pt idx="4855">
                  <c:v>8049011.2300000004</c:v>
                </c:pt>
                <c:pt idx="4856">
                  <c:v>8056640.625</c:v>
                </c:pt>
                <c:pt idx="4857">
                  <c:v>8064270.0199999996</c:v>
                </c:pt>
                <c:pt idx="4858">
                  <c:v>8079528.8090000004</c:v>
                </c:pt>
                <c:pt idx="4859">
                  <c:v>8087158.2029999997</c:v>
                </c:pt>
                <c:pt idx="4860">
                  <c:v>8094787.5980000002</c:v>
                </c:pt>
                <c:pt idx="4861">
                  <c:v>8102416.9919999996</c:v>
                </c:pt>
                <c:pt idx="4862">
                  <c:v>8110046.3870000001</c:v>
                </c:pt>
                <c:pt idx="4863">
                  <c:v>8117675.7810000004</c:v>
                </c:pt>
                <c:pt idx="4864">
                  <c:v>8132934.5700000003</c:v>
                </c:pt>
                <c:pt idx="4865">
                  <c:v>8140563.9649999999</c:v>
                </c:pt>
                <c:pt idx="4866">
                  <c:v>8148193.3590000002</c:v>
                </c:pt>
                <c:pt idx="4867">
                  <c:v>8155822.7539999997</c:v>
                </c:pt>
                <c:pt idx="4868">
                  <c:v>8163452.148</c:v>
                </c:pt>
                <c:pt idx="4869">
                  <c:v>8178710.9369999999</c:v>
                </c:pt>
                <c:pt idx="4870">
                  <c:v>8186340.3320000004</c:v>
                </c:pt>
                <c:pt idx="4871">
                  <c:v>8193969.727</c:v>
                </c:pt>
                <c:pt idx="4872">
                  <c:v>8201599.1210000003</c:v>
                </c:pt>
                <c:pt idx="4873">
                  <c:v>8209228.5159999998</c:v>
                </c:pt>
                <c:pt idx="4874">
                  <c:v>8216857.9100000001</c:v>
                </c:pt>
                <c:pt idx="4875">
                  <c:v>8232116.699</c:v>
                </c:pt>
                <c:pt idx="4876">
                  <c:v>8239746.0939999996</c:v>
                </c:pt>
                <c:pt idx="4877">
                  <c:v>8247375.4879999999</c:v>
                </c:pt>
                <c:pt idx="4878">
                  <c:v>8255004.8830000004</c:v>
                </c:pt>
                <c:pt idx="4879">
                  <c:v>8262634.2769999998</c:v>
                </c:pt>
                <c:pt idx="4880">
                  <c:v>8277893.0659999996</c:v>
                </c:pt>
                <c:pt idx="4881">
                  <c:v>8285522.4610000001</c:v>
                </c:pt>
                <c:pt idx="4882">
                  <c:v>8293151.8550000004</c:v>
                </c:pt>
                <c:pt idx="4883">
                  <c:v>8300781.25</c:v>
                </c:pt>
                <c:pt idx="4884">
                  <c:v>8308410.6449999996</c:v>
                </c:pt>
                <c:pt idx="4885">
                  <c:v>8316040.0389999999</c:v>
                </c:pt>
                <c:pt idx="4886">
                  <c:v>8331298.8279999997</c:v>
                </c:pt>
                <c:pt idx="4887">
                  <c:v>8338928.2230000002</c:v>
                </c:pt>
                <c:pt idx="4888">
                  <c:v>8346557.6169999996</c:v>
                </c:pt>
                <c:pt idx="4889">
                  <c:v>8354187.0120000001</c:v>
                </c:pt>
                <c:pt idx="4890">
                  <c:v>8361816.4060000004</c:v>
                </c:pt>
                <c:pt idx="4891">
                  <c:v>8369445.801</c:v>
                </c:pt>
                <c:pt idx="4892">
                  <c:v>8384704.5899999999</c:v>
                </c:pt>
                <c:pt idx="4893">
                  <c:v>8392333.9839999992</c:v>
                </c:pt>
                <c:pt idx="4894">
                  <c:v>8399963.3790000007</c:v>
                </c:pt>
                <c:pt idx="4895">
                  <c:v>8407592.773</c:v>
                </c:pt>
                <c:pt idx="4896">
                  <c:v>8415222.1679999996</c:v>
                </c:pt>
                <c:pt idx="4897">
                  <c:v>8430480.9570000004</c:v>
                </c:pt>
                <c:pt idx="4898">
                  <c:v>8438110.352</c:v>
                </c:pt>
                <c:pt idx="4899">
                  <c:v>8445739.7459999993</c:v>
                </c:pt>
                <c:pt idx="4900">
                  <c:v>8453369.1410000008</c:v>
                </c:pt>
                <c:pt idx="4901">
                  <c:v>8460998.5350000001</c:v>
                </c:pt>
                <c:pt idx="4902">
                  <c:v>8468627.9299999997</c:v>
                </c:pt>
                <c:pt idx="4903">
                  <c:v>8483886.7190000005</c:v>
                </c:pt>
                <c:pt idx="4904">
                  <c:v>8491516.1129999999</c:v>
                </c:pt>
                <c:pt idx="4905">
                  <c:v>8499145.5079999994</c:v>
                </c:pt>
                <c:pt idx="4906">
                  <c:v>8506774.9020000007</c:v>
                </c:pt>
                <c:pt idx="4907">
                  <c:v>8514404.2970000003</c:v>
                </c:pt>
                <c:pt idx="4908">
                  <c:v>8529663.0859999992</c:v>
                </c:pt>
                <c:pt idx="4909">
                  <c:v>8537292.4800000004</c:v>
                </c:pt>
                <c:pt idx="4910">
                  <c:v>8544921.875</c:v>
                </c:pt>
                <c:pt idx="4911">
                  <c:v>8552551.2699999996</c:v>
                </c:pt>
                <c:pt idx="4912">
                  <c:v>8560180.6640000008</c:v>
                </c:pt>
                <c:pt idx="4913">
                  <c:v>8567810.0590000004</c:v>
                </c:pt>
                <c:pt idx="4914">
                  <c:v>8583068.8479999993</c:v>
                </c:pt>
                <c:pt idx="4915">
                  <c:v>8590698.2420000006</c:v>
                </c:pt>
                <c:pt idx="4916">
                  <c:v>8598327.6370000001</c:v>
                </c:pt>
                <c:pt idx="4917">
                  <c:v>8605957.0309999995</c:v>
                </c:pt>
                <c:pt idx="4918">
                  <c:v>8613586.4260000009</c:v>
                </c:pt>
                <c:pt idx="4919">
                  <c:v>8628845.2149999999</c:v>
                </c:pt>
                <c:pt idx="4920">
                  <c:v>8636474.6089999992</c:v>
                </c:pt>
                <c:pt idx="4921">
                  <c:v>8644104.0040000007</c:v>
                </c:pt>
                <c:pt idx="4922">
                  <c:v>8651733.398</c:v>
                </c:pt>
                <c:pt idx="4923">
                  <c:v>8659362.7929999996</c:v>
                </c:pt>
                <c:pt idx="4924">
                  <c:v>8666992.1870000008</c:v>
                </c:pt>
                <c:pt idx="4925">
                  <c:v>8682250.977</c:v>
                </c:pt>
                <c:pt idx="4926">
                  <c:v>8689880.3709999993</c:v>
                </c:pt>
                <c:pt idx="4927">
                  <c:v>8697509.7660000008</c:v>
                </c:pt>
                <c:pt idx="4928">
                  <c:v>8705139.1600000001</c:v>
                </c:pt>
                <c:pt idx="4929">
                  <c:v>8712768.5549999997</c:v>
                </c:pt>
                <c:pt idx="4930">
                  <c:v>8720397.9489999991</c:v>
                </c:pt>
                <c:pt idx="4931">
                  <c:v>8735656.7379999999</c:v>
                </c:pt>
                <c:pt idx="4932">
                  <c:v>8743286.1329999994</c:v>
                </c:pt>
                <c:pt idx="4933">
                  <c:v>8750915.5270000007</c:v>
                </c:pt>
                <c:pt idx="4934">
                  <c:v>8758544.9220000003</c:v>
                </c:pt>
                <c:pt idx="4935">
                  <c:v>8766174.3159999996</c:v>
                </c:pt>
                <c:pt idx="4936">
                  <c:v>8781433.1050000004</c:v>
                </c:pt>
                <c:pt idx="4937">
                  <c:v>8789062.5</c:v>
                </c:pt>
                <c:pt idx="4938">
                  <c:v>8796691.8949999996</c:v>
                </c:pt>
                <c:pt idx="4939">
                  <c:v>8804321.2890000008</c:v>
                </c:pt>
                <c:pt idx="4940">
                  <c:v>8811950.6840000004</c:v>
                </c:pt>
                <c:pt idx="4941">
                  <c:v>8819580.0779999997</c:v>
                </c:pt>
                <c:pt idx="4942">
                  <c:v>8834838.8670000006</c:v>
                </c:pt>
                <c:pt idx="4943">
                  <c:v>8842468.2620000001</c:v>
                </c:pt>
                <c:pt idx="4944">
                  <c:v>8850097.6559999995</c:v>
                </c:pt>
                <c:pt idx="4945">
                  <c:v>8857727.0510000009</c:v>
                </c:pt>
                <c:pt idx="4946">
                  <c:v>8865356.4450000003</c:v>
                </c:pt>
                <c:pt idx="4947">
                  <c:v>8880615.2339999992</c:v>
                </c:pt>
                <c:pt idx="4948">
                  <c:v>8888244.6290000007</c:v>
                </c:pt>
                <c:pt idx="4949">
                  <c:v>8895874.023</c:v>
                </c:pt>
                <c:pt idx="4950">
                  <c:v>8903503.4179999996</c:v>
                </c:pt>
                <c:pt idx="4951">
                  <c:v>8911132.8120000008</c:v>
                </c:pt>
                <c:pt idx="4952">
                  <c:v>8918762.2070000004</c:v>
                </c:pt>
                <c:pt idx="4953">
                  <c:v>8934020.9959999993</c:v>
                </c:pt>
                <c:pt idx="4954">
                  <c:v>8941650.3910000008</c:v>
                </c:pt>
                <c:pt idx="4955">
                  <c:v>8949279.7850000001</c:v>
                </c:pt>
                <c:pt idx="4956">
                  <c:v>8956909.1799999997</c:v>
                </c:pt>
                <c:pt idx="4957">
                  <c:v>8964538.5739999991</c:v>
                </c:pt>
                <c:pt idx="4958">
                  <c:v>8972167.9690000005</c:v>
                </c:pt>
                <c:pt idx="4959">
                  <c:v>8987426.7579999994</c:v>
                </c:pt>
                <c:pt idx="4960">
                  <c:v>8995056.1520000007</c:v>
                </c:pt>
                <c:pt idx="4961">
                  <c:v>9002685.5470000003</c:v>
                </c:pt>
                <c:pt idx="4962">
                  <c:v>9010314.9409999996</c:v>
                </c:pt>
                <c:pt idx="4963">
                  <c:v>9017944.3359999992</c:v>
                </c:pt>
                <c:pt idx="4964">
                  <c:v>9033203.125</c:v>
                </c:pt>
                <c:pt idx="4965">
                  <c:v>9040832.5199999996</c:v>
                </c:pt>
                <c:pt idx="4966">
                  <c:v>9048461.9140000008</c:v>
                </c:pt>
                <c:pt idx="4967">
                  <c:v>9056091.3090000004</c:v>
                </c:pt>
                <c:pt idx="4968">
                  <c:v>9063720.7029999997</c:v>
                </c:pt>
                <c:pt idx="4969">
                  <c:v>9071350.0979999993</c:v>
                </c:pt>
                <c:pt idx="4970">
                  <c:v>9086608.8870000001</c:v>
                </c:pt>
                <c:pt idx="4971">
                  <c:v>9094238.2809999995</c:v>
                </c:pt>
                <c:pt idx="4972">
                  <c:v>9101867.6760000009</c:v>
                </c:pt>
                <c:pt idx="4973">
                  <c:v>9109497.0700000003</c:v>
                </c:pt>
                <c:pt idx="4974">
                  <c:v>9117126.4649999999</c:v>
                </c:pt>
                <c:pt idx="4975">
                  <c:v>9132385.2540000007</c:v>
                </c:pt>
                <c:pt idx="4976">
                  <c:v>9140014.648</c:v>
                </c:pt>
                <c:pt idx="4977">
                  <c:v>9147644.0429999996</c:v>
                </c:pt>
                <c:pt idx="4978">
                  <c:v>9155273.4370000008</c:v>
                </c:pt>
                <c:pt idx="4979">
                  <c:v>9162902.8320000004</c:v>
                </c:pt>
                <c:pt idx="4980">
                  <c:v>9170532.227</c:v>
                </c:pt>
                <c:pt idx="4981">
                  <c:v>9185791.0160000008</c:v>
                </c:pt>
                <c:pt idx="4982">
                  <c:v>9193420.4100000001</c:v>
                </c:pt>
                <c:pt idx="4983">
                  <c:v>9201049.8049999997</c:v>
                </c:pt>
                <c:pt idx="4984">
                  <c:v>9208679.1989999991</c:v>
                </c:pt>
                <c:pt idx="4985">
                  <c:v>9216308.5940000005</c:v>
                </c:pt>
                <c:pt idx="4986">
                  <c:v>9231567.3829999994</c:v>
                </c:pt>
                <c:pt idx="4987">
                  <c:v>9239196.7770000007</c:v>
                </c:pt>
                <c:pt idx="4988">
                  <c:v>9246826.1720000003</c:v>
                </c:pt>
                <c:pt idx="4989">
                  <c:v>9254455.5659999996</c:v>
                </c:pt>
                <c:pt idx="4990">
                  <c:v>9262084.9609999992</c:v>
                </c:pt>
                <c:pt idx="4991">
                  <c:v>9269714.3550000004</c:v>
                </c:pt>
                <c:pt idx="4992">
                  <c:v>9284973.1449999996</c:v>
                </c:pt>
                <c:pt idx="4993">
                  <c:v>9292602.5390000008</c:v>
                </c:pt>
                <c:pt idx="4994">
                  <c:v>9300231.9340000004</c:v>
                </c:pt>
                <c:pt idx="4995">
                  <c:v>9307861.3279999997</c:v>
                </c:pt>
                <c:pt idx="4996">
                  <c:v>9315490.7229999993</c:v>
                </c:pt>
                <c:pt idx="4997">
                  <c:v>9323120.1170000006</c:v>
                </c:pt>
                <c:pt idx="4998">
                  <c:v>9338378.9059999995</c:v>
                </c:pt>
                <c:pt idx="4999">
                  <c:v>9346008.3010000009</c:v>
                </c:pt>
                <c:pt idx="5000">
                  <c:v>9353637.6950000003</c:v>
                </c:pt>
                <c:pt idx="5001">
                  <c:v>9361267.0899999999</c:v>
                </c:pt>
                <c:pt idx="5002">
                  <c:v>9368896.4839999992</c:v>
                </c:pt>
                <c:pt idx="5003">
                  <c:v>9384155.273</c:v>
                </c:pt>
                <c:pt idx="5004">
                  <c:v>9391784.6679999996</c:v>
                </c:pt>
                <c:pt idx="5005">
                  <c:v>9399414.0620000008</c:v>
                </c:pt>
                <c:pt idx="5006">
                  <c:v>9407043.4570000004</c:v>
                </c:pt>
                <c:pt idx="5007">
                  <c:v>9414672.852</c:v>
                </c:pt>
                <c:pt idx="5008">
                  <c:v>9422302.2459999993</c:v>
                </c:pt>
                <c:pt idx="5009">
                  <c:v>9437561.0350000001</c:v>
                </c:pt>
                <c:pt idx="5010">
                  <c:v>9445190.4299999997</c:v>
                </c:pt>
                <c:pt idx="5011">
                  <c:v>9452819.8239999991</c:v>
                </c:pt>
                <c:pt idx="5012">
                  <c:v>9460449.2190000005</c:v>
                </c:pt>
                <c:pt idx="5013">
                  <c:v>9468078.6129999999</c:v>
                </c:pt>
                <c:pt idx="5014">
                  <c:v>9483337.4020000007</c:v>
                </c:pt>
                <c:pt idx="5015">
                  <c:v>9490966.7970000003</c:v>
                </c:pt>
                <c:pt idx="5016">
                  <c:v>9498596.1909999996</c:v>
                </c:pt>
                <c:pt idx="5017">
                  <c:v>9506225.5859999992</c:v>
                </c:pt>
                <c:pt idx="5018">
                  <c:v>9513854.9800000004</c:v>
                </c:pt>
                <c:pt idx="5019">
                  <c:v>9521484.375</c:v>
                </c:pt>
                <c:pt idx="5020">
                  <c:v>9536743.1640000008</c:v>
                </c:pt>
                <c:pt idx="5021">
                  <c:v>9544372.5590000004</c:v>
                </c:pt>
                <c:pt idx="5022">
                  <c:v>9552001.9529999997</c:v>
                </c:pt>
                <c:pt idx="5023">
                  <c:v>9559631.3479999993</c:v>
                </c:pt>
                <c:pt idx="5024">
                  <c:v>9567260.7420000006</c:v>
                </c:pt>
                <c:pt idx="5025">
                  <c:v>9582519.5309999995</c:v>
                </c:pt>
                <c:pt idx="5026">
                  <c:v>9590148.9260000009</c:v>
                </c:pt>
                <c:pt idx="5027">
                  <c:v>9597778.3200000003</c:v>
                </c:pt>
                <c:pt idx="5028">
                  <c:v>9605407.7149999999</c:v>
                </c:pt>
                <c:pt idx="5029">
                  <c:v>9613037.1089999992</c:v>
                </c:pt>
                <c:pt idx="5030">
                  <c:v>9620666.5040000007</c:v>
                </c:pt>
                <c:pt idx="5031">
                  <c:v>9635925.2929999996</c:v>
                </c:pt>
                <c:pt idx="5032">
                  <c:v>9643554.6870000008</c:v>
                </c:pt>
                <c:pt idx="5033">
                  <c:v>9651184.0820000004</c:v>
                </c:pt>
                <c:pt idx="5034">
                  <c:v>9658813.477</c:v>
                </c:pt>
                <c:pt idx="5035">
                  <c:v>9666442.8709999993</c:v>
                </c:pt>
                <c:pt idx="5036">
                  <c:v>9674072.2660000008</c:v>
                </c:pt>
                <c:pt idx="5037">
                  <c:v>9689331.0549999997</c:v>
                </c:pt>
                <c:pt idx="5038">
                  <c:v>9696960.4489999991</c:v>
                </c:pt>
                <c:pt idx="5039">
                  <c:v>9704589.8440000005</c:v>
                </c:pt>
                <c:pt idx="5040">
                  <c:v>9712219.2379999999</c:v>
                </c:pt>
                <c:pt idx="5041">
                  <c:v>9719848.6329999994</c:v>
                </c:pt>
                <c:pt idx="5042">
                  <c:v>9735107.4220000003</c:v>
                </c:pt>
                <c:pt idx="5043">
                  <c:v>9742736.8159999996</c:v>
                </c:pt>
                <c:pt idx="5044">
                  <c:v>9750366.2109999992</c:v>
                </c:pt>
                <c:pt idx="5045">
                  <c:v>9757995.6050000004</c:v>
                </c:pt>
                <c:pt idx="5046">
                  <c:v>9765625</c:v>
                </c:pt>
                <c:pt idx="5047">
                  <c:v>9773254.3949999996</c:v>
                </c:pt>
                <c:pt idx="5048">
                  <c:v>9788513.1840000004</c:v>
                </c:pt>
                <c:pt idx="5049">
                  <c:v>9796142.5779999997</c:v>
                </c:pt>
                <c:pt idx="5050">
                  <c:v>9803771.9729999993</c:v>
                </c:pt>
                <c:pt idx="5051">
                  <c:v>9811401.3670000006</c:v>
                </c:pt>
                <c:pt idx="5052">
                  <c:v>9819030.7620000001</c:v>
                </c:pt>
                <c:pt idx="5053">
                  <c:v>9834289.5510000009</c:v>
                </c:pt>
                <c:pt idx="5054">
                  <c:v>9841918.9450000003</c:v>
                </c:pt>
                <c:pt idx="5055">
                  <c:v>9849548.3399999999</c:v>
                </c:pt>
                <c:pt idx="5056">
                  <c:v>9857177.7339999992</c:v>
                </c:pt>
                <c:pt idx="5057">
                  <c:v>9864807.1290000007</c:v>
                </c:pt>
                <c:pt idx="5058">
                  <c:v>9872436.523</c:v>
                </c:pt>
                <c:pt idx="5059">
                  <c:v>9887695.3120000008</c:v>
                </c:pt>
                <c:pt idx="5060">
                  <c:v>9895324.7070000004</c:v>
                </c:pt>
                <c:pt idx="5061">
                  <c:v>9902954.102</c:v>
                </c:pt>
                <c:pt idx="5062">
                  <c:v>9910583.4959999993</c:v>
                </c:pt>
                <c:pt idx="5063">
                  <c:v>9918212.8910000008</c:v>
                </c:pt>
                <c:pt idx="5064">
                  <c:v>9925842.2850000001</c:v>
                </c:pt>
                <c:pt idx="5065">
                  <c:v>9941101.0739999991</c:v>
                </c:pt>
                <c:pt idx="5066">
                  <c:v>9948730.4690000005</c:v>
                </c:pt>
                <c:pt idx="5067">
                  <c:v>9956359.8629999999</c:v>
                </c:pt>
                <c:pt idx="5068">
                  <c:v>9963989.2579999994</c:v>
                </c:pt>
                <c:pt idx="5069">
                  <c:v>9971618.6520000007</c:v>
                </c:pt>
                <c:pt idx="5070">
                  <c:v>9986877.4409999996</c:v>
                </c:pt>
              </c:numCache>
            </c:numRef>
          </c:xVal>
          <c:yVal>
            <c:numRef>
              <c:f>'800mA_synchro_battementNKT10MHz'!$J$3:$J$5073</c:f>
              <c:numCache>
                <c:formatCode>General</c:formatCode>
                <c:ptCount val="5071"/>
                <c:pt idx="0">
                  <c:v>-110</c:v>
                </c:pt>
                <c:pt idx="1">
                  <c:v>-110</c:v>
                </c:pt>
                <c:pt idx="2">
                  <c:v>-110</c:v>
                </c:pt>
                <c:pt idx="3">
                  <c:v>-110</c:v>
                </c:pt>
                <c:pt idx="4">
                  <c:v>-110</c:v>
                </c:pt>
                <c:pt idx="5">
                  <c:v>-110</c:v>
                </c:pt>
                <c:pt idx="6">
                  <c:v>-110</c:v>
                </c:pt>
                <c:pt idx="7">
                  <c:v>-110</c:v>
                </c:pt>
                <c:pt idx="8">
                  <c:v>-110</c:v>
                </c:pt>
                <c:pt idx="9">
                  <c:v>-110</c:v>
                </c:pt>
                <c:pt idx="10">
                  <c:v>-110</c:v>
                </c:pt>
                <c:pt idx="11">
                  <c:v>-110</c:v>
                </c:pt>
                <c:pt idx="12">
                  <c:v>-110</c:v>
                </c:pt>
                <c:pt idx="13">
                  <c:v>-110</c:v>
                </c:pt>
                <c:pt idx="14">
                  <c:v>-110</c:v>
                </c:pt>
                <c:pt idx="15">
                  <c:v>-110</c:v>
                </c:pt>
                <c:pt idx="16">
                  <c:v>-110</c:v>
                </c:pt>
                <c:pt idx="17">
                  <c:v>-110</c:v>
                </c:pt>
                <c:pt idx="18">
                  <c:v>-110</c:v>
                </c:pt>
                <c:pt idx="19">
                  <c:v>-110</c:v>
                </c:pt>
                <c:pt idx="20">
                  <c:v>-110</c:v>
                </c:pt>
                <c:pt idx="21">
                  <c:v>-110</c:v>
                </c:pt>
                <c:pt idx="22">
                  <c:v>-110</c:v>
                </c:pt>
                <c:pt idx="23">
                  <c:v>-110</c:v>
                </c:pt>
                <c:pt idx="24">
                  <c:v>-110</c:v>
                </c:pt>
                <c:pt idx="25">
                  <c:v>-110</c:v>
                </c:pt>
                <c:pt idx="26">
                  <c:v>-110</c:v>
                </c:pt>
                <c:pt idx="27">
                  <c:v>-110</c:v>
                </c:pt>
                <c:pt idx="28">
                  <c:v>-110</c:v>
                </c:pt>
                <c:pt idx="29">
                  <c:v>-110</c:v>
                </c:pt>
                <c:pt idx="30">
                  <c:v>-110</c:v>
                </c:pt>
                <c:pt idx="31">
                  <c:v>-110</c:v>
                </c:pt>
                <c:pt idx="32">
                  <c:v>-110</c:v>
                </c:pt>
                <c:pt idx="33">
                  <c:v>-110</c:v>
                </c:pt>
                <c:pt idx="34">
                  <c:v>-110</c:v>
                </c:pt>
                <c:pt idx="35">
                  <c:v>-110</c:v>
                </c:pt>
                <c:pt idx="36">
                  <c:v>-110</c:v>
                </c:pt>
                <c:pt idx="37">
                  <c:v>-110</c:v>
                </c:pt>
                <c:pt idx="38">
                  <c:v>-110</c:v>
                </c:pt>
                <c:pt idx="39">
                  <c:v>-110</c:v>
                </c:pt>
                <c:pt idx="40">
                  <c:v>-110</c:v>
                </c:pt>
                <c:pt idx="41">
                  <c:v>-110</c:v>
                </c:pt>
                <c:pt idx="42">
                  <c:v>-110</c:v>
                </c:pt>
                <c:pt idx="43">
                  <c:v>-110</c:v>
                </c:pt>
                <c:pt idx="44">
                  <c:v>-110</c:v>
                </c:pt>
                <c:pt idx="45">
                  <c:v>-110</c:v>
                </c:pt>
                <c:pt idx="46">
                  <c:v>-110</c:v>
                </c:pt>
                <c:pt idx="47">
                  <c:v>-110</c:v>
                </c:pt>
                <c:pt idx="48">
                  <c:v>-110</c:v>
                </c:pt>
                <c:pt idx="49">
                  <c:v>-110</c:v>
                </c:pt>
                <c:pt idx="50">
                  <c:v>-110</c:v>
                </c:pt>
                <c:pt idx="51">
                  <c:v>-110</c:v>
                </c:pt>
                <c:pt idx="52">
                  <c:v>-110</c:v>
                </c:pt>
                <c:pt idx="53">
                  <c:v>-110</c:v>
                </c:pt>
                <c:pt idx="54">
                  <c:v>-110</c:v>
                </c:pt>
                <c:pt idx="55">
                  <c:v>-110</c:v>
                </c:pt>
                <c:pt idx="56">
                  <c:v>-110</c:v>
                </c:pt>
                <c:pt idx="57">
                  <c:v>-110</c:v>
                </c:pt>
                <c:pt idx="58">
                  <c:v>-110</c:v>
                </c:pt>
                <c:pt idx="59">
                  <c:v>-110</c:v>
                </c:pt>
                <c:pt idx="60">
                  <c:v>-110</c:v>
                </c:pt>
                <c:pt idx="61">
                  <c:v>-110</c:v>
                </c:pt>
                <c:pt idx="62">
                  <c:v>-110</c:v>
                </c:pt>
                <c:pt idx="63">
                  <c:v>-110</c:v>
                </c:pt>
                <c:pt idx="64">
                  <c:v>-110</c:v>
                </c:pt>
                <c:pt idx="65">
                  <c:v>-110</c:v>
                </c:pt>
                <c:pt idx="66">
                  <c:v>-110</c:v>
                </c:pt>
                <c:pt idx="67">
                  <c:v>-110</c:v>
                </c:pt>
                <c:pt idx="68">
                  <c:v>-110</c:v>
                </c:pt>
                <c:pt idx="69">
                  <c:v>-110</c:v>
                </c:pt>
                <c:pt idx="70">
                  <c:v>-110</c:v>
                </c:pt>
                <c:pt idx="71">
                  <c:v>-110</c:v>
                </c:pt>
                <c:pt idx="72">
                  <c:v>-110</c:v>
                </c:pt>
                <c:pt idx="73">
                  <c:v>-110</c:v>
                </c:pt>
                <c:pt idx="74">
                  <c:v>-110</c:v>
                </c:pt>
                <c:pt idx="75">
                  <c:v>-110</c:v>
                </c:pt>
                <c:pt idx="76">
                  <c:v>-110</c:v>
                </c:pt>
                <c:pt idx="77">
                  <c:v>-110</c:v>
                </c:pt>
                <c:pt idx="78">
                  <c:v>-110</c:v>
                </c:pt>
                <c:pt idx="79">
                  <c:v>-110</c:v>
                </c:pt>
                <c:pt idx="80">
                  <c:v>-110</c:v>
                </c:pt>
                <c:pt idx="81">
                  <c:v>-110</c:v>
                </c:pt>
                <c:pt idx="82">
                  <c:v>-110</c:v>
                </c:pt>
                <c:pt idx="83">
                  <c:v>-110</c:v>
                </c:pt>
                <c:pt idx="84">
                  <c:v>-110</c:v>
                </c:pt>
                <c:pt idx="85">
                  <c:v>-110</c:v>
                </c:pt>
                <c:pt idx="86">
                  <c:v>-110</c:v>
                </c:pt>
                <c:pt idx="87">
                  <c:v>-110</c:v>
                </c:pt>
                <c:pt idx="88">
                  <c:v>-110</c:v>
                </c:pt>
                <c:pt idx="89">
                  <c:v>-110</c:v>
                </c:pt>
                <c:pt idx="90">
                  <c:v>-110</c:v>
                </c:pt>
                <c:pt idx="91">
                  <c:v>-110</c:v>
                </c:pt>
                <c:pt idx="92">
                  <c:v>-110</c:v>
                </c:pt>
                <c:pt idx="93">
                  <c:v>-110</c:v>
                </c:pt>
                <c:pt idx="94">
                  <c:v>-110</c:v>
                </c:pt>
                <c:pt idx="95">
                  <c:v>-110</c:v>
                </c:pt>
                <c:pt idx="96">
                  <c:v>-110</c:v>
                </c:pt>
                <c:pt idx="97">
                  <c:v>-110</c:v>
                </c:pt>
                <c:pt idx="98">
                  <c:v>-110</c:v>
                </c:pt>
                <c:pt idx="99">
                  <c:v>-110</c:v>
                </c:pt>
                <c:pt idx="100">
                  <c:v>-110</c:v>
                </c:pt>
                <c:pt idx="101">
                  <c:v>-110</c:v>
                </c:pt>
                <c:pt idx="102">
                  <c:v>-110</c:v>
                </c:pt>
                <c:pt idx="103">
                  <c:v>-110</c:v>
                </c:pt>
                <c:pt idx="104">
                  <c:v>-110</c:v>
                </c:pt>
                <c:pt idx="105">
                  <c:v>-110</c:v>
                </c:pt>
                <c:pt idx="106">
                  <c:v>-110</c:v>
                </c:pt>
                <c:pt idx="107">
                  <c:v>-110</c:v>
                </c:pt>
                <c:pt idx="108">
                  <c:v>-110</c:v>
                </c:pt>
                <c:pt idx="109">
                  <c:v>-110</c:v>
                </c:pt>
                <c:pt idx="110">
                  <c:v>-110</c:v>
                </c:pt>
                <c:pt idx="111">
                  <c:v>-110</c:v>
                </c:pt>
                <c:pt idx="112">
                  <c:v>-110</c:v>
                </c:pt>
                <c:pt idx="113">
                  <c:v>-110</c:v>
                </c:pt>
                <c:pt idx="114">
                  <c:v>-110</c:v>
                </c:pt>
                <c:pt idx="115">
                  <c:v>-110</c:v>
                </c:pt>
                <c:pt idx="116">
                  <c:v>-110</c:v>
                </c:pt>
                <c:pt idx="117">
                  <c:v>-110</c:v>
                </c:pt>
                <c:pt idx="118">
                  <c:v>-110</c:v>
                </c:pt>
                <c:pt idx="119">
                  <c:v>-110</c:v>
                </c:pt>
                <c:pt idx="120">
                  <c:v>-110</c:v>
                </c:pt>
                <c:pt idx="121">
                  <c:v>-110</c:v>
                </c:pt>
                <c:pt idx="122">
                  <c:v>-110</c:v>
                </c:pt>
                <c:pt idx="123">
                  <c:v>-110</c:v>
                </c:pt>
                <c:pt idx="124">
                  <c:v>-110</c:v>
                </c:pt>
                <c:pt idx="125">
                  <c:v>-110</c:v>
                </c:pt>
                <c:pt idx="126">
                  <c:v>-110</c:v>
                </c:pt>
                <c:pt idx="127">
                  <c:v>-110</c:v>
                </c:pt>
                <c:pt idx="128">
                  <c:v>-110</c:v>
                </c:pt>
                <c:pt idx="129">
                  <c:v>-110</c:v>
                </c:pt>
                <c:pt idx="130">
                  <c:v>-110</c:v>
                </c:pt>
                <c:pt idx="131">
                  <c:v>-110</c:v>
                </c:pt>
                <c:pt idx="132">
                  <c:v>-110</c:v>
                </c:pt>
                <c:pt idx="133">
                  <c:v>-110</c:v>
                </c:pt>
                <c:pt idx="134">
                  <c:v>-110</c:v>
                </c:pt>
                <c:pt idx="135">
                  <c:v>-110</c:v>
                </c:pt>
                <c:pt idx="136">
                  <c:v>-110</c:v>
                </c:pt>
                <c:pt idx="137">
                  <c:v>-110</c:v>
                </c:pt>
                <c:pt idx="138">
                  <c:v>-110</c:v>
                </c:pt>
                <c:pt idx="139">
                  <c:v>-110</c:v>
                </c:pt>
                <c:pt idx="140">
                  <c:v>-110</c:v>
                </c:pt>
                <c:pt idx="141">
                  <c:v>-110</c:v>
                </c:pt>
                <c:pt idx="142">
                  <c:v>-110</c:v>
                </c:pt>
                <c:pt idx="143">
                  <c:v>-110</c:v>
                </c:pt>
                <c:pt idx="144">
                  <c:v>-110</c:v>
                </c:pt>
                <c:pt idx="145">
                  <c:v>-110</c:v>
                </c:pt>
                <c:pt idx="146">
                  <c:v>-110</c:v>
                </c:pt>
                <c:pt idx="147">
                  <c:v>-110</c:v>
                </c:pt>
                <c:pt idx="148">
                  <c:v>-110</c:v>
                </c:pt>
                <c:pt idx="149">
                  <c:v>-110</c:v>
                </c:pt>
                <c:pt idx="150">
                  <c:v>-110</c:v>
                </c:pt>
                <c:pt idx="151">
                  <c:v>-110</c:v>
                </c:pt>
                <c:pt idx="152">
                  <c:v>-110</c:v>
                </c:pt>
                <c:pt idx="153">
                  <c:v>-110</c:v>
                </c:pt>
                <c:pt idx="154">
                  <c:v>-110</c:v>
                </c:pt>
                <c:pt idx="155">
                  <c:v>-110</c:v>
                </c:pt>
                <c:pt idx="156">
                  <c:v>-110</c:v>
                </c:pt>
                <c:pt idx="157">
                  <c:v>-110</c:v>
                </c:pt>
                <c:pt idx="158">
                  <c:v>-110</c:v>
                </c:pt>
                <c:pt idx="159">
                  <c:v>-110</c:v>
                </c:pt>
                <c:pt idx="160">
                  <c:v>-110</c:v>
                </c:pt>
                <c:pt idx="161">
                  <c:v>-110</c:v>
                </c:pt>
                <c:pt idx="162">
                  <c:v>-110</c:v>
                </c:pt>
                <c:pt idx="163">
                  <c:v>-110</c:v>
                </c:pt>
                <c:pt idx="164">
                  <c:v>-110</c:v>
                </c:pt>
                <c:pt idx="165">
                  <c:v>-110</c:v>
                </c:pt>
                <c:pt idx="166">
                  <c:v>-110</c:v>
                </c:pt>
                <c:pt idx="167">
                  <c:v>-110</c:v>
                </c:pt>
                <c:pt idx="168">
                  <c:v>-110</c:v>
                </c:pt>
                <c:pt idx="169">
                  <c:v>-110</c:v>
                </c:pt>
                <c:pt idx="170">
                  <c:v>-110</c:v>
                </c:pt>
                <c:pt idx="171">
                  <c:v>-110</c:v>
                </c:pt>
                <c:pt idx="172">
                  <c:v>-110</c:v>
                </c:pt>
                <c:pt idx="173">
                  <c:v>-110</c:v>
                </c:pt>
                <c:pt idx="174">
                  <c:v>-110</c:v>
                </c:pt>
                <c:pt idx="175">
                  <c:v>-110</c:v>
                </c:pt>
                <c:pt idx="176">
                  <c:v>-110</c:v>
                </c:pt>
                <c:pt idx="177">
                  <c:v>-110</c:v>
                </c:pt>
                <c:pt idx="178">
                  <c:v>-110</c:v>
                </c:pt>
                <c:pt idx="179">
                  <c:v>-110</c:v>
                </c:pt>
                <c:pt idx="180">
                  <c:v>-110</c:v>
                </c:pt>
                <c:pt idx="181">
                  <c:v>-110</c:v>
                </c:pt>
                <c:pt idx="182">
                  <c:v>-110</c:v>
                </c:pt>
                <c:pt idx="183">
                  <c:v>-110</c:v>
                </c:pt>
                <c:pt idx="184">
                  <c:v>-110</c:v>
                </c:pt>
                <c:pt idx="185">
                  <c:v>-110</c:v>
                </c:pt>
                <c:pt idx="186">
                  <c:v>-110</c:v>
                </c:pt>
                <c:pt idx="187">
                  <c:v>-110</c:v>
                </c:pt>
                <c:pt idx="188">
                  <c:v>-110</c:v>
                </c:pt>
                <c:pt idx="189">
                  <c:v>-110</c:v>
                </c:pt>
                <c:pt idx="190">
                  <c:v>-110</c:v>
                </c:pt>
                <c:pt idx="191">
                  <c:v>-110</c:v>
                </c:pt>
                <c:pt idx="192">
                  <c:v>-110</c:v>
                </c:pt>
                <c:pt idx="193">
                  <c:v>-110</c:v>
                </c:pt>
                <c:pt idx="194">
                  <c:v>-110</c:v>
                </c:pt>
                <c:pt idx="195">
                  <c:v>-110</c:v>
                </c:pt>
                <c:pt idx="196">
                  <c:v>-110</c:v>
                </c:pt>
                <c:pt idx="197">
                  <c:v>-110</c:v>
                </c:pt>
                <c:pt idx="198">
                  <c:v>-110</c:v>
                </c:pt>
                <c:pt idx="199">
                  <c:v>-110</c:v>
                </c:pt>
                <c:pt idx="200">
                  <c:v>-110</c:v>
                </c:pt>
                <c:pt idx="201">
                  <c:v>-110</c:v>
                </c:pt>
                <c:pt idx="202">
                  <c:v>-110</c:v>
                </c:pt>
                <c:pt idx="203">
                  <c:v>-110</c:v>
                </c:pt>
                <c:pt idx="204">
                  <c:v>-110</c:v>
                </c:pt>
                <c:pt idx="205">
                  <c:v>-110</c:v>
                </c:pt>
                <c:pt idx="206">
                  <c:v>-110</c:v>
                </c:pt>
                <c:pt idx="207">
                  <c:v>-110</c:v>
                </c:pt>
                <c:pt idx="208">
                  <c:v>-110</c:v>
                </c:pt>
                <c:pt idx="209">
                  <c:v>-110</c:v>
                </c:pt>
                <c:pt idx="210">
                  <c:v>-110</c:v>
                </c:pt>
                <c:pt idx="211">
                  <c:v>-110</c:v>
                </c:pt>
                <c:pt idx="212">
                  <c:v>-110</c:v>
                </c:pt>
                <c:pt idx="213">
                  <c:v>-110</c:v>
                </c:pt>
                <c:pt idx="214">
                  <c:v>-110</c:v>
                </c:pt>
                <c:pt idx="215">
                  <c:v>-110</c:v>
                </c:pt>
                <c:pt idx="216">
                  <c:v>-110</c:v>
                </c:pt>
                <c:pt idx="217">
                  <c:v>-110</c:v>
                </c:pt>
                <c:pt idx="218">
                  <c:v>-110</c:v>
                </c:pt>
                <c:pt idx="219">
                  <c:v>-110</c:v>
                </c:pt>
                <c:pt idx="220">
                  <c:v>-110</c:v>
                </c:pt>
                <c:pt idx="221">
                  <c:v>-110</c:v>
                </c:pt>
                <c:pt idx="222">
                  <c:v>-110</c:v>
                </c:pt>
                <c:pt idx="223">
                  <c:v>-110</c:v>
                </c:pt>
                <c:pt idx="224">
                  <c:v>-110</c:v>
                </c:pt>
                <c:pt idx="225">
                  <c:v>-110</c:v>
                </c:pt>
                <c:pt idx="226">
                  <c:v>-110</c:v>
                </c:pt>
                <c:pt idx="227">
                  <c:v>-110</c:v>
                </c:pt>
                <c:pt idx="228">
                  <c:v>-110</c:v>
                </c:pt>
                <c:pt idx="229">
                  <c:v>-110</c:v>
                </c:pt>
                <c:pt idx="230">
                  <c:v>-110</c:v>
                </c:pt>
                <c:pt idx="231">
                  <c:v>-110</c:v>
                </c:pt>
                <c:pt idx="232">
                  <c:v>-110</c:v>
                </c:pt>
                <c:pt idx="233">
                  <c:v>-110</c:v>
                </c:pt>
                <c:pt idx="234">
                  <c:v>-110</c:v>
                </c:pt>
                <c:pt idx="235">
                  <c:v>-110</c:v>
                </c:pt>
                <c:pt idx="236">
                  <c:v>-110</c:v>
                </c:pt>
                <c:pt idx="237">
                  <c:v>-110</c:v>
                </c:pt>
                <c:pt idx="238">
                  <c:v>-110</c:v>
                </c:pt>
                <c:pt idx="239">
                  <c:v>-110</c:v>
                </c:pt>
                <c:pt idx="240">
                  <c:v>-110</c:v>
                </c:pt>
                <c:pt idx="241">
                  <c:v>-110</c:v>
                </c:pt>
                <c:pt idx="242">
                  <c:v>-110</c:v>
                </c:pt>
                <c:pt idx="243">
                  <c:v>-110</c:v>
                </c:pt>
                <c:pt idx="244">
                  <c:v>-110</c:v>
                </c:pt>
                <c:pt idx="245">
                  <c:v>-110</c:v>
                </c:pt>
                <c:pt idx="246">
                  <c:v>-110</c:v>
                </c:pt>
                <c:pt idx="247">
                  <c:v>-110</c:v>
                </c:pt>
                <c:pt idx="248">
                  <c:v>-110</c:v>
                </c:pt>
                <c:pt idx="249">
                  <c:v>-110</c:v>
                </c:pt>
                <c:pt idx="250">
                  <c:v>-110</c:v>
                </c:pt>
                <c:pt idx="251">
                  <c:v>-110</c:v>
                </c:pt>
                <c:pt idx="252">
                  <c:v>-110</c:v>
                </c:pt>
                <c:pt idx="253">
                  <c:v>-110</c:v>
                </c:pt>
                <c:pt idx="254">
                  <c:v>-110</c:v>
                </c:pt>
                <c:pt idx="255">
                  <c:v>-110</c:v>
                </c:pt>
                <c:pt idx="256">
                  <c:v>-110</c:v>
                </c:pt>
                <c:pt idx="257">
                  <c:v>-110</c:v>
                </c:pt>
                <c:pt idx="258">
                  <c:v>-110</c:v>
                </c:pt>
                <c:pt idx="259">
                  <c:v>-110</c:v>
                </c:pt>
                <c:pt idx="260">
                  <c:v>-110</c:v>
                </c:pt>
                <c:pt idx="261">
                  <c:v>-110</c:v>
                </c:pt>
                <c:pt idx="262">
                  <c:v>-110</c:v>
                </c:pt>
                <c:pt idx="263">
                  <c:v>-110</c:v>
                </c:pt>
                <c:pt idx="264">
                  <c:v>-110</c:v>
                </c:pt>
                <c:pt idx="265">
                  <c:v>-110</c:v>
                </c:pt>
                <c:pt idx="266">
                  <c:v>-110</c:v>
                </c:pt>
                <c:pt idx="267">
                  <c:v>-110</c:v>
                </c:pt>
                <c:pt idx="268">
                  <c:v>-110</c:v>
                </c:pt>
                <c:pt idx="269">
                  <c:v>-110</c:v>
                </c:pt>
                <c:pt idx="270">
                  <c:v>-110</c:v>
                </c:pt>
                <c:pt idx="271">
                  <c:v>-110</c:v>
                </c:pt>
                <c:pt idx="272">
                  <c:v>-110</c:v>
                </c:pt>
                <c:pt idx="273">
                  <c:v>-110</c:v>
                </c:pt>
                <c:pt idx="274">
                  <c:v>-110</c:v>
                </c:pt>
                <c:pt idx="275">
                  <c:v>-110</c:v>
                </c:pt>
                <c:pt idx="276">
                  <c:v>-110</c:v>
                </c:pt>
                <c:pt idx="277">
                  <c:v>-110</c:v>
                </c:pt>
                <c:pt idx="278">
                  <c:v>-110</c:v>
                </c:pt>
                <c:pt idx="279">
                  <c:v>-110</c:v>
                </c:pt>
                <c:pt idx="280">
                  <c:v>-110</c:v>
                </c:pt>
                <c:pt idx="281">
                  <c:v>-110</c:v>
                </c:pt>
                <c:pt idx="282">
                  <c:v>-110</c:v>
                </c:pt>
                <c:pt idx="283">
                  <c:v>-110</c:v>
                </c:pt>
                <c:pt idx="284">
                  <c:v>-110</c:v>
                </c:pt>
                <c:pt idx="285">
                  <c:v>-110</c:v>
                </c:pt>
                <c:pt idx="286">
                  <c:v>-110</c:v>
                </c:pt>
                <c:pt idx="287">
                  <c:v>-110</c:v>
                </c:pt>
                <c:pt idx="288">
                  <c:v>-110</c:v>
                </c:pt>
                <c:pt idx="289">
                  <c:v>-110</c:v>
                </c:pt>
                <c:pt idx="290">
                  <c:v>-110</c:v>
                </c:pt>
                <c:pt idx="291">
                  <c:v>-110</c:v>
                </c:pt>
                <c:pt idx="292">
                  <c:v>-110</c:v>
                </c:pt>
                <c:pt idx="293">
                  <c:v>-110</c:v>
                </c:pt>
                <c:pt idx="294">
                  <c:v>-110</c:v>
                </c:pt>
                <c:pt idx="295">
                  <c:v>-110</c:v>
                </c:pt>
                <c:pt idx="296">
                  <c:v>-110</c:v>
                </c:pt>
                <c:pt idx="297">
                  <c:v>-110</c:v>
                </c:pt>
                <c:pt idx="298">
                  <c:v>-110</c:v>
                </c:pt>
                <c:pt idx="299">
                  <c:v>-110</c:v>
                </c:pt>
                <c:pt idx="300">
                  <c:v>-110</c:v>
                </c:pt>
                <c:pt idx="301">
                  <c:v>-110</c:v>
                </c:pt>
                <c:pt idx="302">
                  <c:v>-110</c:v>
                </c:pt>
                <c:pt idx="303">
                  <c:v>-110</c:v>
                </c:pt>
                <c:pt idx="304">
                  <c:v>-110</c:v>
                </c:pt>
                <c:pt idx="305">
                  <c:v>-110</c:v>
                </c:pt>
                <c:pt idx="306">
                  <c:v>-110</c:v>
                </c:pt>
                <c:pt idx="307">
                  <c:v>-110</c:v>
                </c:pt>
                <c:pt idx="308">
                  <c:v>-110</c:v>
                </c:pt>
                <c:pt idx="309">
                  <c:v>-110</c:v>
                </c:pt>
                <c:pt idx="310">
                  <c:v>-110</c:v>
                </c:pt>
                <c:pt idx="311">
                  <c:v>-110</c:v>
                </c:pt>
                <c:pt idx="312">
                  <c:v>-110</c:v>
                </c:pt>
                <c:pt idx="313">
                  <c:v>-110</c:v>
                </c:pt>
                <c:pt idx="314">
                  <c:v>-110</c:v>
                </c:pt>
                <c:pt idx="315">
                  <c:v>-110</c:v>
                </c:pt>
                <c:pt idx="316">
                  <c:v>-110</c:v>
                </c:pt>
                <c:pt idx="317">
                  <c:v>-110</c:v>
                </c:pt>
                <c:pt idx="318">
                  <c:v>-110</c:v>
                </c:pt>
                <c:pt idx="319">
                  <c:v>-110</c:v>
                </c:pt>
                <c:pt idx="320">
                  <c:v>-110</c:v>
                </c:pt>
                <c:pt idx="321">
                  <c:v>-110</c:v>
                </c:pt>
                <c:pt idx="322">
                  <c:v>-110</c:v>
                </c:pt>
                <c:pt idx="323">
                  <c:v>-110</c:v>
                </c:pt>
                <c:pt idx="324">
                  <c:v>-110</c:v>
                </c:pt>
                <c:pt idx="325">
                  <c:v>-110</c:v>
                </c:pt>
                <c:pt idx="326">
                  <c:v>-110</c:v>
                </c:pt>
                <c:pt idx="327">
                  <c:v>-110</c:v>
                </c:pt>
                <c:pt idx="328">
                  <c:v>-110</c:v>
                </c:pt>
                <c:pt idx="329">
                  <c:v>-110</c:v>
                </c:pt>
                <c:pt idx="330">
                  <c:v>-110</c:v>
                </c:pt>
                <c:pt idx="331">
                  <c:v>-110</c:v>
                </c:pt>
                <c:pt idx="332">
                  <c:v>-110</c:v>
                </c:pt>
                <c:pt idx="333">
                  <c:v>-110</c:v>
                </c:pt>
                <c:pt idx="334">
                  <c:v>-110</c:v>
                </c:pt>
                <c:pt idx="335">
                  <c:v>-110</c:v>
                </c:pt>
                <c:pt idx="336">
                  <c:v>-110</c:v>
                </c:pt>
                <c:pt idx="337">
                  <c:v>-110</c:v>
                </c:pt>
                <c:pt idx="338">
                  <c:v>-110</c:v>
                </c:pt>
                <c:pt idx="339">
                  <c:v>-110</c:v>
                </c:pt>
                <c:pt idx="340">
                  <c:v>-110</c:v>
                </c:pt>
                <c:pt idx="341">
                  <c:v>-110</c:v>
                </c:pt>
                <c:pt idx="342">
                  <c:v>-110</c:v>
                </c:pt>
                <c:pt idx="343">
                  <c:v>-110</c:v>
                </c:pt>
                <c:pt idx="344">
                  <c:v>-110</c:v>
                </c:pt>
                <c:pt idx="345">
                  <c:v>-110</c:v>
                </c:pt>
                <c:pt idx="346">
                  <c:v>-110</c:v>
                </c:pt>
                <c:pt idx="347">
                  <c:v>-110</c:v>
                </c:pt>
                <c:pt idx="348">
                  <c:v>-110</c:v>
                </c:pt>
                <c:pt idx="349">
                  <c:v>-110</c:v>
                </c:pt>
                <c:pt idx="350">
                  <c:v>-110</c:v>
                </c:pt>
                <c:pt idx="351">
                  <c:v>-110</c:v>
                </c:pt>
                <c:pt idx="352">
                  <c:v>-110</c:v>
                </c:pt>
                <c:pt idx="353">
                  <c:v>-110</c:v>
                </c:pt>
                <c:pt idx="354">
                  <c:v>-110</c:v>
                </c:pt>
                <c:pt idx="355">
                  <c:v>-110</c:v>
                </c:pt>
                <c:pt idx="356">
                  <c:v>-110</c:v>
                </c:pt>
                <c:pt idx="357">
                  <c:v>-110</c:v>
                </c:pt>
                <c:pt idx="358">
                  <c:v>-110</c:v>
                </c:pt>
                <c:pt idx="359">
                  <c:v>-110</c:v>
                </c:pt>
                <c:pt idx="360">
                  <c:v>-110</c:v>
                </c:pt>
                <c:pt idx="361">
                  <c:v>-110</c:v>
                </c:pt>
                <c:pt idx="362">
                  <c:v>-110</c:v>
                </c:pt>
                <c:pt idx="363">
                  <c:v>-110</c:v>
                </c:pt>
                <c:pt idx="364">
                  <c:v>-110</c:v>
                </c:pt>
                <c:pt idx="365">
                  <c:v>-110</c:v>
                </c:pt>
                <c:pt idx="366">
                  <c:v>-110</c:v>
                </c:pt>
                <c:pt idx="367">
                  <c:v>-110</c:v>
                </c:pt>
                <c:pt idx="368">
                  <c:v>-110</c:v>
                </c:pt>
                <c:pt idx="369">
                  <c:v>-110</c:v>
                </c:pt>
                <c:pt idx="370">
                  <c:v>-110</c:v>
                </c:pt>
                <c:pt idx="371">
                  <c:v>-110</c:v>
                </c:pt>
                <c:pt idx="372">
                  <c:v>-110</c:v>
                </c:pt>
                <c:pt idx="373">
                  <c:v>-110</c:v>
                </c:pt>
                <c:pt idx="374">
                  <c:v>-110</c:v>
                </c:pt>
                <c:pt idx="375">
                  <c:v>-110</c:v>
                </c:pt>
                <c:pt idx="376">
                  <c:v>-110</c:v>
                </c:pt>
                <c:pt idx="377">
                  <c:v>-110</c:v>
                </c:pt>
                <c:pt idx="378">
                  <c:v>-110</c:v>
                </c:pt>
                <c:pt idx="379">
                  <c:v>-110</c:v>
                </c:pt>
                <c:pt idx="380">
                  <c:v>-110</c:v>
                </c:pt>
                <c:pt idx="381">
                  <c:v>-110</c:v>
                </c:pt>
                <c:pt idx="382">
                  <c:v>-110</c:v>
                </c:pt>
                <c:pt idx="383">
                  <c:v>-110</c:v>
                </c:pt>
                <c:pt idx="384">
                  <c:v>-110</c:v>
                </c:pt>
                <c:pt idx="385">
                  <c:v>-110</c:v>
                </c:pt>
                <c:pt idx="386">
                  <c:v>-110</c:v>
                </c:pt>
                <c:pt idx="387">
                  <c:v>-110</c:v>
                </c:pt>
                <c:pt idx="388">
                  <c:v>-110</c:v>
                </c:pt>
                <c:pt idx="389">
                  <c:v>-110</c:v>
                </c:pt>
                <c:pt idx="390">
                  <c:v>-110</c:v>
                </c:pt>
                <c:pt idx="391">
                  <c:v>-110</c:v>
                </c:pt>
                <c:pt idx="392">
                  <c:v>-110</c:v>
                </c:pt>
                <c:pt idx="393">
                  <c:v>-110</c:v>
                </c:pt>
                <c:pt idx="394">
                  <c:v>-110</c:v>
                </c:pt>
                <c:pt idx="395">
                  <c:v>-110</c:v>
                </c:pt>
                <c:pt idx="396">
                  <c:v>-110</c:v>
                </c:pt>
                <c:pt idx="397">
                  <c:v>-110</c:v>
                </c:pt>
                <c:pt idx="398">
                  <c:v>-110</c:v>
                </c:pt>
                <c:pt idx="399">
                  <c:v>-110</c:v>
                </c:pt>
                <c:pt idx="400">
                  <c:v>-110</c:v>
                </c:pt>
                <c:pt idx="401">
                  <c:v>-110</c:v>
                </c:pt>
                <c:pt idx="402">
                  <c:v>-110</c:v>
                </c:pt>
                <c:pt idx="403">
                  <c:v>-110</c:v>
                </c:pt>
                <c:pt idx="404">
                  <c:v>-110</c:v>
                </c:pt>
                <c:pt idx="405">
                  <c:v>-110</c:v>
                </c:pt>
                <c:pt idx="406">
                  <c:v>-110</c:v>
                </c:pt>
                <c:pt idx="407">
                  <c:v>-110</c:v>
                </c:pt>
                <c:pt idx="408">
                  <c:v>-110</c:v>
                </c:pt>
                <c:pt idx="409">
                  <c:v>-110</c:v>
                </c:pt>
                <c:pt idx="410">
                  <c:v>-110</c:v>
                </c:pt>
                <c:pt idx="411">
                  <c:v>-110</c:v>
                </c:pt>
                <c:pt idx="412">
                  <c:v>-110</c:v>
                </c:pt>
                <c:pt idx="413">
                  <c:v>-110</c:v>
                </c:pt>
                <c:pt idx="414">
                  <c:v>-110</c:v>
                </c:pt>
                <c:pt idx="415">
                  <c:v>-110</c:v>
                </c:pt>
                <c:pt idx="416">
                  <c:v>-110</c:v>
                </c:pt>
                <c:pt idx="417">
                  <c:v>-110</c:v>
                </c:pt>
                <c:pt idx="418">
                  <c:v>-110</c:v>
                </c:pt>
                <c:pt idx="419">
                  <c:v>-110</c:v>
                </c:pt>
                <c:pt idx="420">
                  <c:v>-110</c:v>
                </c:pt>
                <c:pt idx="421">
                  <c:v>-110</c:v>
                </c:pt>
                <c:pt idx="422">
                  <c:v>-110</c:v>
                </c:pt>
                <c:pt idx="423">
                  <c:v>-110</c:v>
                </c:pt>
                <c:pt idx="424">
                  <c:v>-110</c:v>
                </c:pt>
                <c:pt idx="425">
                  <c:v>-110</c:v>
                </c:pt>
                <c:pt idx="426">
                  <c:v>-110</c:v>
                </c:pt>
                <c:pt idx="427">
                  <c:v>-110</c:v>
                </c:pt>
                <c:pt idx="428">
                  <c:v>-110</c:v>
                </c:pt>
                <c:pt idx="429">
                  <c:v>-110</c:v>
                </c:pt>
                <c:pt idx="430">
                  <c:v>-110</c:v>
                </c:pt>
                <c:pt idx="431">
                  <c:v>-110</c:v>
                </c:pt>
                <c:pt idx="432">
                  <c:v>-110</c:v>
                </c:pt>
                <c:pt idx="433">
                  <c:v>-110</c:v>
                </c:pt>
                <c:pt idx="434">
                  <c:v>-110</c:v>
                </c:pt>
                <c:pt idx="435">
                  <c:v>-110</c:v>
                </c:pt>
                <c:pt idx="436">
                  <c:v>-110</c:v>
                </c:pt>
                <c:pt idx="437">
                  <c:v>-110</c:v>
                </c:pt>
                <c:pt idx="438">
                  <c:v>-110</c:v>
                </c:pt>
                <c:pt idx="439">
                  <c:v>-110</c:v>
                </c:pt>
                <c:pt idx="440">
                  <c:v>-110</c:v>
                </c:pt>
                <c:pt idx="441">
                  <c:v>-110</c:v>
                </c:pt>
                <c:pt idx="442">
                  <c:v>-110</c:v>
                </c:pt>
                <c:pt idx="443">
                  <c:v>-110</c:v>
                </c:pt>
                <c:pt idx="444">
                  <c:v>-110</c:v>
                </c:pt>
                <c:pt idx="445">
                  <c:v>-110</c:v>
                </c:pt>
                <c:pt idx="446">
                  <c:v>-110</c:v>
                </c:pt>
                <c:pt idx="447">
                  <c:v>-110</c:v>
                </c:pt>
                <c:pt idx="448">
                  <c:v>-110</c:v>
                </c:pt>
                <c:pt idx="449">
                  <c:v>-110</c:v>
                </c:pt>
                <c:pt idx="450">
                  <c:v>-110</c:v>
                </c:pt>
                <c:pt idx="451">
                  <c:v>-110</c:v>
                </c:pt>
                <c:pt idx="452">
                  <c:v>-110</c:v>
                </c:pt>
                <c:pt idx="453">
                  <c:v>-110</c:v>
                </c:pt>
                <c:pt idx="454">
                  <c:v>-110</c:v>
                </c:pt>
                <c:pt idx="455">
                  <c:v>-110</c:v>
                </c:pt>
                <c:pt idx="456">
                  <c:v>-110</c:v>
                </c:pt>
                <c:pt idx="457">
                  <c:v>-110</c:v>
                </c:pt>
                <c:pt idx="458">
                  <c:v>-110</c:v>
                </c:pt>
                <c:pt idx="459">
                  <c:v>-110</c:v>
                </c:pt>
                <c:pt idx="460">
                  <c:v>-110</c:v>
                </c:pt>
                <c:pt idx="461">
                  <c:v>-110</c:v>
                </c:pt>
                <c:pt idx="462">
                  <c:v>-110</c:v>
                </c:pt>
                <c:pt idx="463">
                  <c:v>-110</c:v>
                </c:pt>
                <c:pt idx="464">
                  <c:v>-110</c:v>
                </c:pt>
                <c:pt idx="465">
                  <c:v>-110</c:v>
                </c:pt>
                <c:pt idx="466">
                  <c:v>-110</c:v>
                </c:pt>
                <c:pt idx="467">
                  <c:v>-110</c:v>
                </c:pt>
                <c:pt idx="468">
                  <c:v>-110</c:v>
                </c:pt>
                <c:pt idx="469">
                  <c:v>-110</c:v>
                </c:pt>
                <c:pt idx="470">
                  <c:v>-110</c:v>
                </c:pt>
                <c:pt idx="471">
                  <c:v>-110</c:v>
                </c:pt>
                <c:pt idx="472">
                  <c:v>-110</c:v>
                </c:pt>
                <c:pt idx="473">
                  <c:v>-110</c:v>
                </c:pt>
                <c:pt idx="474">
                  <c:v>-110</c:v>
                </c:pt>
                <c:pt idx="475">
                  <c:v>-110</c:v>
                </c:pt>
                <c:pt idx="476">
                  <c:v>-110</c:v>
                </c:pt>
                <c:pt idx="477">
                  <c:v>-110</c:v>
                </c:pt>
                <c:pt idx="478">
                  <c:v>-110</c:v>
                </c:pt>
                <c:pt idx="479">
                  <c:v>-110</c:v>
                </c:pt>
                <c:pt idx="480">
                  <c:v>-110</c:v>
                </c:pt>
                <c:pt idx="481">
                  <c:v>-110</c:v>
                </c:pt>
                <c:pt idx="482">
                  <c:v>-110</c:v>
                </c:pt>
                <c:pt idx="483">
                  <c:v>-110</c:v>
                </c:pt>
                <c:pt idx="484">
                  <c:v>-110</c:v>
                </c:pt>
                <c:pt idx="485">
                  <c:v>-110</c:v>
                </c:pt>
                <c:pt idx="486">
                  <c:v>-110</c:v>
                </c:pt>
                <c:pt idx="487">
                  <c:v>-110</c:v>
                </c:pt>
                <c:pt idx="488">
                  <c:v>-110</c:v>
                </c:pt>
                <c:pt idx="489">
                  <c:v>-110</c:v>
                </c:pt>
                <c:pt idx="490">
                  <c:v>-110</c:v>
                </c:pt>
                <c:pt idx="491">
                  <c:v>-110</c:v>
                </c:pt>
                <c:pt idx="492">
                  <c:v>-110</c:v>
                </c:pt>
                <c:pt idx="493">
                  <c:v>-110</c:v>
                </c:pt>
                <c:pt idx="494">
                  <c:v>-110</c:v>
                </c:pt>
                <c:pt idx="495">
                  <c:v>-110</c:v>
                </c:pt>
                <c:pt idx="496">
                  <c:v>-110</c:v>
                </c:pt>
                <c:pt idx="497">
                  <c:v>-110</c:v>
                </c:pt>
                <c:pt idx="498">
                  <c:v>-110</c:v>
                </c:pt>
                <c:pt idx="499">
                  <c:v>-110</c:v>
                </c:pt>
                <c:pt idx="500">
                  <c:v>-110</c:v>
                </c:pt>
                <c:pt idx="501">
                  <c:v>-110</c:v>
                </c:pt>
                <c:pt idx="502">
                  <c:v>-110</c:v>
                </c:pt>
                <c:pt idx="503">
                  <c:v>-110</c:v>
                </c:pt>
                <c:pt idx="504">
                  <c:v>-110</c:v>
                </c:pt>
                <c:pt idx="505">
                  <c:v>-110</c:v>
                </c:pt>
                <c:pt idx="506">
                  <c:v>-110</c:v>
                </c:pt>
                <c:pt idx="507">
                  <c:v>-110</c:v>
                </c:pt>
                <c:pt idx="508">
                  <c:v>-110</c:v>
                </c:pt>
                <c:pt idx="509">
                  <c:v>-110</c:v>
                </c:pt>
                <c:pt idx="510">
                  <c:v>-110</c:v>
                </c:pt>
                <c:pt idx="511">
                  <c:v>-110</c:v>
                </c:pt>
                <c:pt idx="512">
                  <c:v>-110</c:v>
                </c:pt>
                <c:pt idx="513">
                  <c:v>-110</c:v>
                </c:pt>
                <c:pt idx="514">
                  <c:v>-110</c:v>
                </c:pt>
                <c:pt idx="515">
                  <c:v>-110</c:v>
                </c:pt>
                <c:pt idx="516">
                  <c:v>-110</c:v>
                </c:pt>
                <c:pt idx="517">
                  <c:v>-110</c:v>
                </c:pt>
                <c:pt idx="518">
                  <c:v>-110</c:v>
                </c:pt>
                <c:pt idx="519">
                  <c:v>-110</c:v>
                </c:pt>
                <c:pt idx="520">
                  <c:v>-110</c:v>
                </c:pt>
                <c:pt idx="521">
                  <c:v>-110</c:v>
                </c:pt>
                <c:pt idx="522">
                  <c:v>-110</c:v>
                </c:pt>
                <c:pt idx="523">
                  <c:v>-110</c:v>
                </c:pt>
                <c:pt idx="524">
                  <c:v>-110</c:v>
                </c:pt>
                <c:pt idx="525">
                  <c:v>-110</c:v>
                </c:pt>
                <c:pt idx="526">
                  <c:v>-110</c:v>
                </c:pt>
                <c:pt idx="527">
                  <c:v>-110</c:v>
                </c:pt>
                <c:pt idx="528">
                  <c:v>-110</c:v>
                </c:pt>
                <c:pt idx="529">
                  <c:v>-110</c:v>
                </c:pt>
                <c:pt idx="530">
                  <c:v>-110</c:v>
                </c:pt>
                <c:pt idx="531">
                  <c:v>-110</c:v>
                </c:pt>
                <c:pt idx="532">
                  <c:v>-110</c:v>
                </c:pt>
                <c:pt idx="533">
                  <c:v>-110</c:v>
                </c:pt>
                <c:pt idx="534">
                  <c:v>-110</c:v>
                </c:pt>
                <c:pt idx="535">
                  <c:v>-110</c:v>
                </c:pt>
                <c:pt idx="536">
                  <c:v>-110</c:v>
                </c:pt>
                <c:pt idx="537">
                  <c:v>-110</c:v>
                </c:pt>
                <c:pt idx="538">
                  <c:v>-110</c:v>
                </c:pt>
                <c:pt idx="539">
                  <c:v>-110</c:v>
                </c:pt>
                <c:pt idx="540">
                  <c:v>-110</c:v>
                </c:pt>
                <c:pt idx="541">
                  <c:v>-110</c:v>
                </c:pt>
                <c:pt idx="542">
                  <c:v>-110</c:v>
                </c:pt>
                <c:pt idx="543">
                  <c:v>-110</c:v>
                </c:pt>
                <c:pt idx="544">
                  <c:v>-110</c:v>
                </c:pt>
                <c:pt idx="545">
                  <c:v>-110</c:v>
                </c:pt>
                <c:pt idx="546">
                  <c:v>-110</c:v>
                </c:pt>
                <c:pt idx="547">
                  <c:v>-110</c:v>
                </c:pt>
                <c:pt idx="548">
                  <c:v>-110</c:v>
                </c:pt>
                <c:pt idx="549">
                  <c:v>-110</c:v>
                </c:pt>
                <c:pt idx="550">
                  <c:v>-110</c:v>
                </c:pt>
                <c:pt idx="551">
                  <c:v>-110</c:v>
                </c:pt>
                <c:pt idx="552">
                  <c:v>-110</c:v>
                </c:pt>
                <c:pt idx="553">
                  <c:v>-110</c:v>
                </c:pt>
                <c:pt idx="554">
                  <c:v>-110</c:v>
                </c:pt>
                <c:pt idx="555">
                  <c:v>-110</c:v>
                </c:pt>
                <c:pt idx="556">
                  <c:v>-110</c:v>
                </c:pt>
                <c:pt idx="557">
                  <c:v>-110</c:v>
                </c:pt>
                <c:pt idx="558">
                  <c:v>-110</c:v>
                </c:pt>
                <c:pt idx="559">
                  <c:v>-110</c:v>
                </c:pt>
                <c:pt idx="560">
                  <c:v>-110</c:v>
                </c:pt>
                <c:pt idx="561">
                  <c:v>-110</c:v>
                </c:pt>
                <c:pt idx="562">
                  <c:v>-110</c:v>
                </c:pt>
                <c:pt idx="563">
                  <c:v>-110</c:v>
                </c:pt>
                <c:pt idx="564">
                  <c:v>-110</c:v>
                </c:pt>
                <c:pt idx="565">
                  <c:v>-110</c:v>
                </c:pt>
                <c:pt idx="566">
                  <c:v>-110</c:v>
                </c:pt>
                <c:pt idx="567">
                  <c:v>-110</c:v>
                </c:pt>
                <c:pt idx="568">
                  <c:v>-110</c:v>
                </c:pt>
                <c:pt idx="569">
                  <c:v>-110</c:v>
                </c:pt>
                <c:pt idx="570">
                  <c:v>-110</c:v>
                </c:pt>
                <c:pt idx="571">
                  <c:v>-110</c:v>
                </c:pt>
                <c:pt idx="572">
                  <c:v>-110</c:v>
                </c:pt>
                <c:pt idx="573">
                  <c:v>-110</c:v>
                </c:pt>
                <c:pt idx="574">
                  <c:v>-110</c:v>
                </c:pt>
                <c:pt idx="575">
                  <c:v>-110</c:v>
                </c:pt>
                <c:pt idx="576">
                  <c:v>-110</c:v>
                </c:pt>
                <c:pt idx="577">
                  <c:v>-110</c:v>
                </c:pt>
                <c:pt idx="578">
                  <c:v>-110</c:v>
                </c:pt>
                <c:pt idx="579">
                  <c:v>-110</c:v>
                </c:pt>
                <c:pt idx="580">
                  <c:v>-110</c:v>
                </c:pt>
                <c:pt idx="581">
                  <c:v>-110</c:v>
                </c:pt>
                <c:pt idx="582">
                  <c:v>-110</c:v>
                </c:pt>
                <c:pt idx="583">
                  <c:v>-110</c:v>
                </c:pt>
                <c:pt idx="584">
                  <c:v>-110</c:v>
                </c:pt>
                <c:pt idx="585">
                  <c:v>-110</c:v>
                </c:pt>
                <c:pt idx="586">
                  <c:v>-110</c:v>
                </c:pt>
                <c:pt idx="587">
                  <c:v>-110</c:v>
                </c:pt>
                <c:pt idx="588">
                  <c:v>-110</c:v>
                </c:pt>
                <c:pt idx="589">
                  <c:v>-110</c:v>
                </c:pt>
                <c:pt idx="590">
                  <c:v>-110</c:v>
                </c:pt>
                <c:pt idx="591">
                  <c:v>-110</c:v>
                </c:pt>
                <c:pt idx="592">
                  <c:v>-110</c:v>
                </c:pt>
                <c:pt idx="593">
                  <c:v>-110</c:v>
                </c:pt>
                <c:pt idx="594">
                  <c:v>-110</c:v>
                </c:pt>
                <c:pt idx="595">
                  <c:v>-110</c:v>
                </c:pt>
                <c:pt idx="596">
                  <c:v>-110</c:v>
                </c:pt>
                <c:pt idx="597">
                  <c:v>-110</c:v>
                </c:pt>
                <c:pt idx="598">
                  <c:v>-110</c:v>
                </c:pt>
                <c:pt idx="599">
                  <c:v>-110</c:v>
                </c:pt>
                <c:pt idx="600">
                  <c:v>-110</c:v>
                </c:pt>
                <c:pt idx="601">
                  <c:v>-110</c:v>
                </c:pt>
                <c:pt idx="602">
                  <c:v>-110</c:v>
                </c:pt>
                <c:pt idx="603">
                  <c:v>-110</c:v>
                </c:pt>
                <c:pt idx="604">
                  <c:v>-110</c:v>
                </c:pt>
                <c:pt idx="605">
                  <c:v>-110</c:v>
                </c:pt>
                <c:pt idx="606">
                  <c:v>-110</c:v>
                </c:pt>
                <c:pt idx="607">
                  <c:v>-110</c:v>
                </c:pt>
                <c:pt idx="608">
                  <c:v>-110</c:v>
                </c:pt>
                <c:pt idx="609">
                  <c:v>-110</c:v>
                </c:pt>
                <c:pt idx="610">
                  <c:v>-110</c:v>
                </c:pt>
                <c:pt idx="611">
                  <c:v>-110</c:v>
                </c:pt>
                <c:pt idx="612">
                  <c:v>-110</c:v>
                </c:pt>
                <c:pt idx="613">
                  <c:v>-110</c:v>
                </c:pt>
                <c:pt idx="614">
                  <c:v>-110</c:v>
                </c:pt>
                <c:pt idx="615">
                  <c:v>-110</c:v>
                </c:pt>
                <c:pt idx="616">
                  <c:v>-110</c:v>
                </c:pt>
                <c:pt idx="617">
                  <c:v>-110</c:v>
                </c:pt>
                <c:pt idx="618">
                  <c:v>-110</c:v>
                </c:pt>
                <c:pt idx="619">
                  <c:v>-110</c:v>
                </c:pt>
                <c:pt idx="620">
                  <c:v>-110</c:v>
                </c:pt>
                <c:pt idx="621">
                  <c:v>-110</c:v>
                </c:pt>
                <c:pt idx="622">
                  <c:v>-110</c:v>
                </c:pt>
                <c:pt idx="623">
                  <c:v>-110</c:v>
                </c:pt>
                <c:pt idx="624">
                  <c:v>-110</c:v>
                </c:pt>
                <c:pt idx="625">
                  <c:v>-110</c:v>
                </c:pt>
                <c:pt idx="626">
                  <c:v>-110</c:v>
                </c:pt>
                <c:pt idx="627">
                  <c:v>-110</c:v>
                </c:pt>
                <c:pt idx="628">
                  <c:v>-110</c:v>
                </c:pt>
                <c:pt idx="629">
                  <c:v>-110</c:v>
                </c:pt>
                <c:pt idx="630">
                  <c:v>-110</c:v>
                </c:pt>
                <c:pt idx="631">
                  <c:v>-110</c:v>
                </c:pt>
                <c:pt idx="632">
                  <c:v>-110</c:v>
                </c:pt>
                <c:pt idx="633">
                  <c:v>-110</c:v>
                </c:pt>
                <c:pt idx="634">
                  <c:v>-110</c:v>
                </c:pt>
                <c:pt idx="635">
                  <c:v>-110</c:v>
                </c:pt>
                <c:pt idx="636">
                  <c:v>-110</c:v>
                </c:pt>
                <c:pt idx="637">
                  <c:v>-110</c:v>
                </c:pt>
                <c:pt idx="638">
                  <c:v>-110</c:v>
                </c:pt>
                <c:pt idx="639">
                  <c:v>-110</c:v>
                </c:pt>
                <c:pt idx="640">
                  <c:v>-110</c:v>
                </c:pt>
                <c:pt idx="641">
                  <c:v>-110</c:v>
                </c:pt>
                <c:pt idx="642">
                  <c:v>-110</c:v>
                </c:pt>
                <c:pt idx="643">
                  <c:v>-110</c:v>
                </c:pt>
                <c:pt idx="644">
                  <c:v>-110</c:v>
                </c:pt>
                <c:pt idx="645">
                  <c:v>-110</c:v>
                </c:pt>
                <c:pt idx="646">
                  <c:v>-110</c:v>
                </c:pt>
                <c:pt idx="647">
                  <c:v>-110</c:v>
                </c:pt>
                <c:pt idx="648">
                  <c:v>-110</c:v>
                </c:pt>
                <c:pt idx="649">
                  <c:v>-110</c:v>
                </c:pt>
                <c:pt idx="650">
                  <c:v>-110</c:v>
                </c:pt>
                <c:pt idx="651">
                  <c:v>-110</c:v>
                </c:pt>
                <c:pt idx="652">
                  <c:v>-110</c:v>
                </c:pt>
                <c:pt idx="653">
                  <c:v>-110</c:v>
                </c:pt>
                <c:pt idx="654">
                  <c:v>-110</c:v>
                </c:pt>
                <c:pt idx="655">
                  <c:v>-110</c:v>
                </c:pt>
                <c:pt idx="656">
                  <c:v>-110</c:v>
                </c:pt>
                <c:pt idx="657">
                  <c:v>-110</c:v>
                </c:pt>
                <c:pt idx="658">
                  <c:v>-110</c:v>
                </c:pt>
                <c:pt idx="659">
                  <c:v>-110</c:v>
                </c:pt>
                <c:pt idx="660">
                  <c:v>-110</c:v>
                </c:pt>
                <c:pt idx="661">
                  <c:v>-110</c:v>
                </c:pt>
                <c:pt idx="662">
                  <c:v>-110</c:v>
                </c:pt>
                <c:pt idx="663">
                  <c:v>-110</c:v>
                </c:pt>
                <c:pt idx="664">
                  <c:v>-110</c:v>
                </c:pt>
                <c:pt idx="665">
                  <c:v>-110</c:v>
                </c:pt>
                <c:pt idx="666">
                  <c:v>-110</c:v>
                </c:pt>
                <c:pt idx="667">
                  <c:v>-110</c:v>
                </c:pt>
                <c:pt idx="668">
                  <c:v>-110</c:v>
                </c:pt>
                <c:pt idx="669">
                  <c:v>-110</c:v>
                </c:pt>
                <c:pt idx="670">
                  <c:v>-110</c:v>
                </c:pt>
                <c:pt idx="671">
                  <c:v>-110</c:v>
                </c:pt>
                <c:pt idx="672">
                  <c:v>-110</c:v>
                </c:pt>
                <c:pt idx="673">
                  <c:v>-110</c:v>
                </c:pt>
                <c:pt idx="674">
                  <c:v>-110</c:v>
                </c:pt>
                <c:pt idx="675">
                  <c:v>-110</c:v>
                </c:pt>
                <c:pt idx="676">
                  <c:v>-110</c:v>
                </c:pt>
                <c:pt idx="677">
                  <c:v>-110</c:v>
                </c:pt>
                <c:pt idx="678">
                  <c:v>-110</c:v>
                </c:pt>
                <c:pt idx="679">
                  <c:v>-110</c:v>
                </c:pt>
                <c:pt idx="680">
                  <c:v>-110</c:v>
                </c:pt>
                <c:pt idx="681">
                  <c:v>-110</c:v>
                </c:pt>
                <c:pt idx="682">
                  <c:v>-110</c:v>
                </c:pt>
                <c:pt idx="683">
                  <c:v>-110</c:v>
                </c:pt>
                <c:pt idx="684">
                  <c:v>-110</c:v>
                </c:pt>
                <c:pt idx="685">
                  <c:v>-110</c:v>
                </c:pt>
                <c:pt idx="686">
                  <c:v>-110</c:v>
                </c:pt>
                <c:pt idx="687">
                  <c:v>-110</c:v>
                </c:pt>
                <c:pt idx="688">
                  <c:v>-110</c:v>
                </c:pt>
                <c:pt idx="689">
                  <c:v>-110</c:v>
                </c:pt>
                <c:pt idx="690">
                  <c:v>-110</c:v>
                </c:pt>
                <c:pt idx="691">
                  <c:v>-110</c:v>
                </c:pt>
                <c:pt idx="692">
                  <c:v>-110</c:v>
                </c:pt>
                <c:pt idx="693">
                  <c:v>-110</c:v>
                </c:pt>
                <c:pt idx="694">
                  <c:v>-110</c:v>
                </c:pt>
                <c:pt idx="695">
                  <c:v>-110</c:v>
                </c:pt>
                <c:pt idx="696">
                  <c:v>-110</c:v>
                </c:pt>
                <c:pt idx="697">
                  <c:v>-110</c:v>
                </c:pt>
                <c:pt idx="698">
                  <c:v>-110</c:v>
                </c:pt>
                <c:pt idx="699">
                  <c:v>-110</c:v>
                </c:pt>
                <c:pt idx="700">
                  <c:v>-110</c:v>
                </c:pt>
                <c:pt idx="701">
                  <c:v>-110</c:v>
                </c:pt>
                <c:pt idx="702">
                  <c:v>-110</c:v>
                </c:pt>
                <c:pt idx="703">
                  <c:v>-110</c:v>
                </c:pt>
                <c:pt idx="704">
                  <c:v>-110</c:v>
                </c:pt>
                <c:pt idx="705">
                  <c:v>-110</c:v>
                </c:pt>
                <c:pt idx="706">
                  <c:v>-110</c:v>
                </c:pt>
                <c:pt idx="707">
                  <c:v>-110</c:v>
                </c:pt>
                <c:pt idx="708">
                  <c:v>-110</c:v>
                </c:pt>
                <c:pt idx="709">
                  <c:v>-110</c:v>
                </c:pt>
                <c:pt idx="710">
                  <c:v>-110</c:v>
                </c:pt>
                <c:pt idx="711">
                  <c:v>-110</c:v>
                </c:pt>
                <c:pt idx="712">
                  <c:v>-110</c:v>
                </c:pt>
                <c:pt idx="713">
                  <c:v>-110</c:v>
                </c:pt>
                <c:pt idx="714">
                  <c:v>-110</c:v>
                </c:pt>
                <c:pt idx="715">
                  <c:v>-110</c:v>
                </c:pt>
                <c:pt idx="716">
                  <c:v>-110</c:v>
                </c:pt>
                <c:pt idx="717">
                  <c:v>-110</c:v>
                </c:pt>
                <c:pt idx="718">
                  <c:v>-110</c:v>
                </c:pt>
                <c:pt idx="719">
                  <c:v>-110</c:v>
                </c:pt>
                <c:pt idx="720">
                  <c:v>-110</c:v>
                </c:pt>
                <c:pt idx="721">
                  <c:v>-110</c:v>
                </c:pt>
                <c:pt idx="722">
                  <c:v>-110</c:v>
                </c:pt>
                <c:pt idx="723">
                  <c:v>-110</c:v>
                </c:pt>
                <c:pt idx="724">
                  <c:v>-110</c:v>
                </c:pt>
                <c:pt idx="725">
                  <c:v>-110</c:v>
                </c:pt>
                <c:pt idx="726">
                  <c:v>-110</c:v>
                </c:pt>
                <c:pt idx="727">
                  <c:v>-110</c:v>
                </c:pt>
                <c:pt idx="728">
                  <c:v>-110</c:v>
                </c:pt>
                <c:pt idx="729">
                  <c:v>-110</c:v>
                </c:pt>
                <c:pt idx="730">
                  <c:v>-110</c:v>
                </c:pt>
                <c:pt idx="731">
                  <c:v>-110</c:v>
                </c:pt>
                <c:pt idx="732">
                  <c:v>-110</c:v>
                </c:pt>
                <c:pt idx="733">
                  <c:v>-110</c:v>
                </c:pt>
                <c:pt idx="734">
                  <c:v>-110</c:v>
                </c:pt>
                <c:pt idx="735">
                  <c:v>-110</c:v>
                </c:pt>
                <c:pt idx="736">
                  <c:v>-110</c:v>
                </c:pt>
                <c:pt idx="737">
                  <c:v>-110</c:v>
                </c:pt>
                <c:pt idx="738">
                  <c:v>-110</c:v>
                </c:pt>
                <c:pt idx="739">
                  <c:v>-110</c:v>
                </c:pt>
                <c:pt idx="740">
                  <c:v>-110</c:v>
                </c:pt>
                <c:pt idx="741">
                  <c:v>-110</c:v>
                </c:pt>
                <c:pt idx="742">
                  <c:v>-110</c:v>
                </c:pt>
                <c:pt idx="743">
                  <c:v>-110</c:v>
                </c:pt>
                <c:pt idx="744">
                  <c:v>-110</c:v>
                </c:pt>
                <c:pt idx="745">
                  <c:v>-110</c:v>
                </c:pt>
                <c:pt idx="746">
                  <c:v>-110</c:v>
                </c:pt>
                <c:pt idx="747">
                  <c:v>-110</c:v>
                </c:pt>
                <c:pt idx="748">
                  <c:v>-110</c:v>
                </c:pt>
                <c:pt idx="749">
                  <c:v>-110</c:v>
                </c:pt>
                <c:pt idx="750">
                  <c:v>-110</c:v>
                </c:pt>
                <c:pt idx="751">
                  <c:v>-110</c:v>
                </c:pt>
                <c:pt idx="752">
                  <c:v>-110</c:v>
                </c:pt>
                <c:pt idx="753">
                  <c:v>-110</c:v>
                </c:pt>
                <c:pt idx="754">
                  <c:v>-110</c:v>
                </c:pt>
                <c:pt idx="755">
                  <c:v>-110</c:v>
                </c:pt>
                <c:pt idx="756">
                  <c:v>-110</c:v>
                </c:pt>
                <c:pt idx="757">
                  <c:v>-110</c:v>
                </c:pt>
                <c:pt idx="758">
                  <c:v>-110</c:v>
                </c:pt>
                <c:pt idx="759">
                  <c:v>-110</c:v>
                </c:pt>
                <c:pt idx="760">
                  <c:v>-110</c:v>
                </c:pt>
                <c:pt idx="761">
                  <c:v>-110</c:v>
                </c:pt>
                <c:pt idx="762">
                  <c:v>-110</c:v>
                </c:pt>
                <c:pt idx="763">
                  <c:v>-110</c:v>
                </c:pt>
                <c:pt idx="764">
                  <c:v>-110</c:v>
                </c:pt>
                <c:pt idx="765">
                  <c:v>-110</c:v>
                </c:pt>
                <c:pt idx="766">
                  <c:v>-110</c:v>
                </c:pt>
                <c:pt idx="767">
                  <c:v>-110</c:v>
                </c:pt>
                <c:pt idx="768">
                  <c:v>-110</c:v>
                </c:pt>
                <c:pt idx="769">
                  <c:v>-110</c:v>
                </c:pt>
                <c:pt idx="770">
                  <c:v>-110</c:v>
                </c:pt>
                <c:pt idx="771">
                  <c:v>-110</c:v>
                </c:pt>
                <c:pt idx="772">
                  <c:v>-110</c:v>
                </c:pt>
                <c:pt idx="773">
                  <c:v>-110</c:v>
                </c:pt>
                <c:pt idx="774">
                  <c:v>-110</c:v>
                </c:pt>
                <c:pt idx="775">
                  <c:v>-110</c:v>
                </c:pt>
                <c:pt idx="776">
                  <c:v>-110</c:v>
                </c:pt>
                <c:pt idx="777">
                  <c:v>-110</c:v>
                </c:pt>
                <c:pt idx="778">
                  <c:v>-110</c:v>
                </c:pt>
                <c:pt idx="779">
                  <c:v>-110</c:v>
                </c:pt>
                <c:pt idx="780">
                  <c:v>-110</c:v>
                </c:pt>
                <c:pt idx="781">
                  <c:v>-110</c:v>
                </c:pt>
                <c:pt idx="782">
                  <c:v>-110</c:v>
                </c:pt>
                <c:pt idx="783">
                  <c:v>-110</c:v>
                </c:pt>
                <c:pt idx="784">
                  <c:v>-110</c:v>
                </c:pt>
                <c:pt idx="785">
                  <c:v>-110</c:v>
                </c:pt>
                <c:pt idx="786">
                  <c:v>-110</c:v>
                </c:pt>
                <c:pt idx="787">
                  <c:v>-110</c:v>
                </c:pt>
                <c:pt idx="788">
                  <c:v>-110</c:v>
                </c:pt>
                <c:pt idx="789">
                  <c:v>-110</c:v>
                </c:pt>
                <c:pt idx="790">
                  <c:v>-110</c:v>
                </c:pt>
                <c:pt idx="791">
                  <c:v>-110</c:v>
                </c:pt>
                <c:pt idx="792">
                  <c:v>-110</c:v>
                </c:pt>
                <c:pt idx="793">
                  <c:v>-110</c:v>
                </c:pt>
                <c:pt idx="794">
                  <c:v>-110</c:v>
                </c:pt>
                <c:pt idx="795">
                  <c:v>-110</c:v>
                </c:pt>
                <c:pt idx="796">
                  <c:v>-110</c:v>
                </c:pt>
                <c:pt idx="797">
                  <c:v>-110</c:v>
                </c:pt>
                <c:pt idx="798">
                  <c:v>-110</c:v>
                </c:pt>
                <c:pt idx="799">
                  <c:v>-110</c:v>
                </c:pt>
                <c:pt idx="800">
                  <c:v>-110</c:v>
                </c:pt>
                <c:pt idx="801">
                  <c:v>-110</c:v>
                </c:pt>
                <c:pt idx="802">
                  <c:v>-110</c:v>
                </c:pt>
                <c:pt idx="803">
                  <c:v>-110</c:v>
                </c:pt>
                <c:pt idx="804">
                  <c:v>-110</c:v>
                </c:pt>
                <c:pt idx="805">
                  <c:v>-110</c:v>
                </c:pt>
                <c:pt idx="806">
                  <c:v>-110</c:v>
                </c:pt>
                <c:pt idx="807">
                  <c:v>-110</c:v>
                </c:pt>
                <c:pt idx="808">
                  <c:v>-110</c:v>
                </c:pt>
                <c:pt idx="809">
                  <c:v>-110</c:v>
                </c:pt>
                <c:pt idx="810">
                  <c:v>-110</c:v>
                </c:pt>
                <c:pt idx="811">
                  <c:v>-110</c:v>
                </c:pt>
                <c:pt idx="812">
                  <c:v>-110</c:v>
                </c:pt>
                <c:pt idx="813">
                  <c:v>-110</c:v>
                </c:pt>
                <c:pt idx="814">
                  <c:v>-110</c:v>
                </c:pt>
                <c:pt idx="815">
                  <c:v>-110</c:v>
                </c:pt>
                <c:pt idx="816">
                  <c:v>-110</c:v>
                </c:pt>
                <c:pt idx="817">
                  <c:v>-110</c:v>
                </c:pt>
                <c:pt idx="818">
                  <c:v>-110</c:v>
                </c:pt>
                <c:pt idx="819">
                  <c:v>-110</c:v>
                </c:pt>
                <c:pt idx="820">
                  <c:v>-110</c:v>
                </c:pt>
                <c:pt idx="821">
                  <c:v>-110</c:v>
                </c:pt>
                <c:pt idx="822">
                  <c:v>-110</c:v>
                </c:pt>
                <c:pt idx="823">
                  <c:v>-110</c:v>
                </c:pt>
                <c:pt idx="824">
                  <c:v>-110</c:v>
                </c:pt>
                <c:pt idx="825">
                  <c:v>-110</c:v>
                </c:pt>
                <c:pt idx="826">
                  <c:v>-110</c:v>
                </c:pt>
                <c:pt idx="827">
                  <c:v>-110</c:v>
                </c:pt>
                <c:pt idx="828">
                  <c:v>-110</c:v>
                </c:pt>
                <c:pt idx="829">
                  <c:v>-110</c:v>
                </c:pt>
                <c:pt idx="830">
                  <c:v>-110</c:v>
                </c:pt>
                <c:pt idx="831">
                  <c:v>-110</c:v>
                </c:pt>
                <c:pt idx="832">
                  <c:v>-110</c:v>
                </c:pt>
                <c:pt idx="833">
                  <c:v>-110</c:v>
                </c:pt>
                <c:pt idx="834">
                  <c:v>-110</c:v>
                </c:pt>
                <c:pt idx="835">
                  <c:v>-110</c:v>
                </c:pt>
                <c:pt idx="836">
                  <c:v>-110</c:v>
                </c:pt>
                <c:pt idx="837">
                  <c:v>-110</c:v>
                </c:pt>
                <c:pt idx="838">
                  <c:v>-110</c:v>
                </c:pt>
                <c:pt idx="839">
                  <c:v>-110</c:v>
                </c:pt>
                <c:pt idx="840">
                  <c:v>-110</c:v>
                </c:pt>
                <c:pt idx="841">
                  <c:v>-110</c:v>
                </c:pt>
                <c:pt idx="842">
                  <c:v>-110</c:v>
                </c:pt>
                <c:pt idx="843">
                  <c:v>-110</c:v>
                </c:pt>
                <c:pt idx="844">
                  <c:v>-110</c:v>
                </c:pt>
                <c:pt idx="845">
                  <c:v>-110</c:v>
                </c:pt>
                <c:pt idx="846">
                  <c:v>-110</c:v>
                </c:pt>
                <c:pt idx="847">
                  <c:v>-110</c:v>
                </c:pt>
                <c:pt idx="848">
                  <c:v>-110</c:v>
                </c:pt>
                <c:pt idx="849">
                  <c:v>-110</c:v>
                </c:pt>
                <c:pt idx="850">
                  <c:v>-110</c:v>
                </c:pt>
                <c:pt idx="851">
                  <c:v>-110</c:v>
                </c:pt>
                <c:pt idx="852">
                  <c:v>-110</c:v>
                </c:pt>
                <c:pt idx="853">
                  <c:v>-110</c:v>
                </c:pt>
                <c:pt idx="854">
                  <c:v>-110</c:v>
                </c:pt>
                <c:pt idx="855">
                  <c:v>-110</c:v>
                </c:pt>
                <c:pt idx="856">
                  <c:v>-110</c:v>
                </c:pt>
                <c:pt idx="857">
                  <c:v>-110</c:v>
                </c:pt>
                <c:pt idx="858">
                  <c:v>-110</c:v>
                </c:pt>
                <c:pt idx="859">
                  <c:v>-110</c:v>
                </c:pt>
                <c:pt idx="860">
                  <c:v>-110</c:v>
                </c:pt>
                <c:pt idx="861">
                  <c:v>-110</c:v>
                </c:pt>
                <c:pt idx="862">
                  <c:v>-110</c:v>
                </c:pt>
                <c:pt idx="863">
                  <c:v>-110</c:v>
                </c:pt>
                <c:pt idx="864">
                  <c:v>-110</c:v>
                </c:pt>
                <c:pt idx="865">
                  <c:v>-110</c:v>
                </c:pt>
                <c:pt idx="866">
                  <c:v>-110</c:v>
                </c:pt>
                <c:pt idx="867">
                  <c:v>-110</c:v>
                </c:pt>
                <c:pt idx="868">
                  <c:v>-110</c:v>
                </c:pt>
                <c:pt idx="869">
                  <c:v>-110</c:v>
                </c:pt>
                <c:pt idx="870">
                  <c:v>-110</c:v>
                </c:pt>
                <c:pt idx="871">
                  <c:v>-110</c:v>
                </c:pt>
                <c:pt idx="872">
                  <c:v>-110</c:v>
                </c:pt>
                <c:pt idx="873">
                  <c:v>-110</c:v>
                </c:pt>
                <c:pt idx="874">
                  <c:v>-110</c:v>
                </c:pt>
                <c:pt idx="875">
                  <c:v>-110</c:v>
                </c:pt>
                <c:pt idx="876">
                  <c:v>-110</c:v>
                </c:pt>
                <c:pt idx="877">
                  <c:v>-110</c:v>
                </c:pt>
                <c:pt idx="878">
                  <c:v>-110</c:v>
                </c:pt>
                <c:pt idx="879">
                  <c:v>-110</c:v>
                </c:pt>
                <c:pt idx="880">
                  <c:v>-110</c:v>
                </c:pt>
                <c:pt idx="881">
                  <c:v>-110</c:v>
                </c:pt>
                <c:pt idx="882">
                  <c:v>-110</c:v>
                </c:pt>
                <c:pt idx="883">
                  <c:v>-110</c:v>
                </c:pt>
                <c:pt idx="884">
                  <c:v>-110</c:v>
                </c:pt>
                <c:pt idx="885">
                  <c:v>-110</c:v>
                </c:pt>
                <c:pt idx="886">
                  <c:v>-110</c:v>
                </c:pt>
                <c:pt idx="887">
                  <c:v>-110</c:v>
                </c:pt>
                <c:pt idx="888">
                  <c:v>-110</c:v>
                </c:pt>
                <c:pt idx="889">
                  <c:v>-110</c:v>
                </c:pt>
                <c:pt idx="890">
                  <c:v>-110</c:v>
                </c:pt>
                <c:pt idx="891">
                  <c:v>-110</c:v>
                </c:pt>
                <c:pt idx="892">
                  <c:v>-110</c:v>
                </c:pt>
                <c:pt idx="893">
                  <c:v>-110</c:v>
                </c:pt>
                <c:pt idx="894">
                  <c:v>-110</c:v>
                </c:pt>
                <c:pt idx="895">
                  <c:v>-110</c:v>
                </c:pt>
                <c:pt idx="896">
                  <c:v>-110</c:v>
                </c:pt>
                <c:pt idx="897">
                  <c:v>-110</c:v>
                </c:pt>
                <c:pt idx="898">
                  <c:v>-110</c:v>
                </c:pt>
                <c:pt idx="899">
                  <c:v>-110</c:v>
                </c:pt>
                <c:pt idx="900">
                  <c:v>-110</c:v>
                </c:pt>
                <c:pt idx="901">
                  <c:v>-110</c:v>
                </c:pt>
                <c:pt idx="902">
                  <c:v>-110</c:v>
                </c:pt>
                <c:pt idx="903">
                  <c:v>-110</c:v>
                </c:pt>
                <c:pt idx="904">
                  <c:v>-110</c:v>
                </c:pt>
                <c:pt idx="905">
                  <c:v>-110</c:v>
                </c:pt>
                <c:pt idx="906">
                  <c:v>-110</c:v>
                </c:pt>
                <c:pt idx="907">
                  <c:v>-110</c:v>
                </c:pt>
                <c:pt idx="908">
                  <c:v>-110</c:v>
                </c:pt>
                <c:pt idx="909">
                  <c:v>-110</c:v>
                </c:pt>
                <c:pt idx="910">
                  <c:v>-110</c:v>
                </c:pt>
                <c:pt idx="911">
                  <c:v>-110</c:v>
                </c:pt>
                <c:pt idx="912">
                  <c:v>-110</c:v>
                </c:pt>
                <c:pt idx="913">
                  <c:v>-110</c:v>
                </c:pt>
                <c:pt idx="914">
                  <c:v>-110</c:v>
                </c:pt>
                <c:pt idx="915">
                  <c:v>-110</c:v>
                </c:pt>
                <c:pt idx="916">
                  <c:v>-110</c:v>
                </c:pt>
                <c:pt idx="917">
                  <c:v>-110</c:v>
                </c:pt>
                <c:pt idx="918">
                  <c:v>-110</c:v>
                </c:pt>
                <c:pt idx="919">
                  <c:v>-110</c:v>
                </c:pt>
                <c:pt idx="920">
                  <c:v>-110</c:v>
                </c:pt>
                <c:pt idx="921">
                  <c:v>-110</c:v>
                </c:pt>
                <c:pt idx="922">
                  <c:v>-110</c:v>
                </c:pt>
                <c:pt idx="923">
                  <c:v>-110</c:v>
                </c:pt>
                <c:pt idx="924">
                  <c:v>-110</c:v>
                </c:pt>
                <c:pt idx="925">
                  <c:v>-110</c:v>
                </c:pt>
                <c:pt idx="926">
                  <c:v>-110</c:v>
                </c:pt>
                <c:pt idx="927">
                  <c:v>-110</c:v>
                </c:pt>
                <c:pt idx="928">
                  <c:v>-110</c:v>
                </c:pt>
                <c:pt idx="929">
                  <c:v>-110</c:v>
                </c:pt>
                <c:pt idx="930">
                  <c:v>-110</c:v>
                </c:pt>
                <c:pt idx="931">
                  <c:v>-110</c:v>
                </c:pt>
                <c:pt idx="932">
                  <c:v>-110</c:v>
                </c:pt>
                <c:pt idx="933">
                  <c:v>-110</c:v>
                </c:pt>
                <c:pt idx="934">
                  <c:v>-110</c:v>
                </c:pt>
                <c:pt idx="935">
                  <c:v>-110</c:v>
                </c:pt>
                <c:pt idx="936">
                  <c:v>-110</c:v>
                </c:pt>
                <c:pt idx="937">
                  <c:v>-110</c:v>
                </c:pt>
                <c:pt idx="938">
                  <c:v>-110</c:v>
                </c:pt>
                <c:pt idx="939">
                  <c:v>-110</c:v>
                </c:pt>
                <c:pt idx="940">
                  <c:v>-110</c:v>
                </c:pt>
                <c:pt idx="941">
                  <c:v>-110</c:v>
                </c:pt>
                <c:pt idx="942">
                  <c:v>-110</c:v>
                </c:pt>
                <c:pt idx="943">
                  <c:v>-110</c:v>
                </c:pt>
                <c:pt idx="944">
                  <c:v>-110</c:v>
                </c:pt>
                <c:pt idx="945">
                  <c:v>-110</c:v>
                </c:pt>
                <c:pt idx="946">
                  <c:v>-110</c:v>
                </c:pt>
                <c:pt idx="947">
                  <c:v>-110</c:v>
                </c:pt>
                <c:pt idx="948">
                  <c:v>-110</c:v>
                </c:pt>
                <c:pt idx="949">
                  <c:v>-110</c:v>
                </c:pt>
                <c:pt idx="950">
                  <c:v>-110</c:v>
                </c:pt>
                <c:pt idx="951">
                  <c:v>-110</c:v>
                </c:pt>
                <c:pt idx="952">
                  <c:v>-110</c:v>
                </c:pt>
                <c:pt idx="953">
                  <c:v>-110</c:v>
                </c:pt>
                <c:pt idx="954">
                  <c:v>-110</c:v>
                </c:pt>
                <c:pt idx="955">
                  <c:v>-110</c:v>
                </c:pt>
                <c:pt idx="956">
                  <c:v>-110</c:v>
                </c:pt>
                <c:pt idx="957">
                  <c:v>-110</c:v>
                </c:pt>
                <c:pt idx="958">
                  <c:v>-110</c:v>
                </c:pt>
                <c:pt idx="959">
                  <c:v>-110</c:v>
                </c:pt>
                <c:pt idx="960">
                  <c:v>-110</c:v>
                </c:pt>
                <c:pt idx="961">
                  <c:v>-110</c:v>
                </c:pt>
                <c:pt idx="962">
                  <c:v>-110</c:v>
                </c:pt>
                <c:pt idx="963">
                  <c:v>-110</c:v>
                </c:pt>
                <c:pt idx="964">
                  <c:v>-110</c:v>
                </c:pt>
                <c:pt idx="965">
                  <c:v>-110</c:v>
                </c:pt>
                <c:pt idx="966">
                  <c:v>-110</c:v>
                </c:pt>
                <c:pt idx="967">
                  <c:v>-110</c:v>
                </c:pt>
                <c:pt idx="968">
                  <c:v>-110</c:v>
                </c:pt>
                <c:pt idx="969">
                  <c:v>-110</c:v>
                </c:pt>
                <c:pt idx="970">
                  <c:v>-110</c:v>
                </c:pt>
                <c:pt idx="971">
                  <c:v>-110</c:v>
                </c:pt>
                <c:pt idx="972">
                  <c:v>-110</c:v>
                </c:pt>
                <c:pt idx="973">
                  <c:v>-110</c:v>
                </c:pt>
                <c:pt idx="974">
                  <c:v>-110</c:v>
                </c:pt>
                <c:pt idx="975">
                  <c:v>-110</c:v>
                </c:pt>
                <c:pt idx="976">
                  <c:v>-110</c:v>
                </c:pt>
                <c:pt idx="977">
                  <c:v>-110</c:v>
                </c:pt>
                <c:pt idx="978">
                  <c:v>-110</c:v>
                </c:pt>
                <c:pt idx="979">
                  <c:v>-110</c:v>
                </c:pt>
                <c:pt idx="980">
                  <c:v>-110</c:v>
                </c:pt>
                <c:pt idx="981">
                  <c:v>-110</c:v>
                </c:pt>
                <c:pt idx="982">
                  <c:v>-110</c:v>
                </c:pt>
                <c:pt idx="983">
                  <c:v>-110</c:v>
                </c:pt>
                <c:pt idx="984">
                  <c:v>-110</c:v>
                </c:pt>
                <c:pt idx="985">
                  <c:v>-110</c:v>
                </c:pt>
                <c:pt idx="986">
                  <c:v>-110</c:v>
                </c:pt>
                <c:pt idx="987">
                  <c:v>-110</c:v>
                </c:pt>
                <c:pt idx="988">
                  <c:v>-110</c:v>
                </c:pt>
                <c:pt idx="989">
                  <c:v>-110</c:v>
                </c:pt>
                <c:pt idx="990">
                  <c:v>-110</c:v>
                </c:pt>
                <c:pt idx="991">
                  <c:v>-110</c:v>
                </c:pt>
                <c:pt idx="992">
                  <c:v>-110</c:v>
                </c:pt>
                <c:pt idx="993">
                  <c:v>-110</c:v>
                </c:pt>
                <c:pt idx="994">
                  <c:v>-110</c:v>
                </c:pt>
                <c:pt idx="995">
                  <c:v>-110</c:v>
                </c:pt>
                <c:pt idx="996">
                  <c:v>-110</c:v>
                </c:pt>
                <c:pt idx="997">
                  <c:v>-110</c:v>
                </c:pt>
                <c:pt idx="998">
                  <c:v>-110</c:v>
                </c:pt>
                <c:pt idx="999">
                  <c:v>-110</c:v>
                </c:pt>
                <c:pt idx="1000">
                  <c:v>-110</c:v>
                </c:pt>
                <c:pt idx="1001">
                  <c:v>-110</c:v>
                </c:pt>
                <c:pt idx="1002">
                  <c:v>-110</c:v>
                </c:pt>
                <c:pt idx="1003">
                  <c:v>-110</c:v>
                </c:pt>
                <c:pt idx="1004">
                  <c:v>-110</c:v>
                </c:pt>
                <c:pt idx="1005">
                  <c:v>-110</c:v>
                </c:pt>
                <c:pt idx="1006">
                  <c:v>-110</c:v>
                </c:pt>
                <c:pt idx="1007">
                  <c:v>-110</c:v>
                </c:pt>
                <c:pt idx="1008">
                  <c:v>-110</c:v>
                </c:pt>
                <c:pt idx="1009">
                  <c:v>-110</c:v>
                </c:pt>
                <c:pt idx="1010">
                  <c:v>-110</c:v>
                </c:pt>
                <c:pt idx="1011">
                  <c:v>-110</c:v>
                </c:pt>
                <c:pt idx="1012">
                  <c:v>-110</c:v>
                </c:pt>
                <c:pt idx="1013">
                  <c:v>-110</c:v>
                </c:pt>
                <c:pt idx="1014">
                  <c:v>-110</c:v>
                </c:pt>
                <c:pt idx="1015">
                  <c:v>-110</c:v>
                </c:pt>
                <c:pt idx="1016">
                  <c:v>-110</c:v>
                </c:pt>
                <c:pt idx="1017">
                  <c:v>-110</c:v>
                </c:pt>
                <c:pt idx="1018">
                  <c:v>-110</c:v>
                </c:pt>
                <c:pt idx="1019">
                  <c:v>-110</c:v>
                </c:pt>
                <c:pt idx="1020">
                  <c:v>-110</c:v>
                </c:pt>
                <c:pt idx="1021">
                  <c:v>-110</c:v>
                </c:pt>
                <c:pt idx="1022">
                  <c:v>-110</c:v>
                </c:pt>
                <c:pt idx="1023">
                  <c:v>-110</c:v>
                </c:pt>
                <c:pt idx="1024">
                  <c:v>-110</c:v>
                </c:pt>
                <c:pt idx="1025">
                  <c:v>-110</c:v>
                </c:pt>
                <c:pt idx="1026">
                  <c:v>-110</c:v>
                </c:pt>
                <c:pt idx="1027">
                  <c:v>-110</c:v>
                </c:pt>
                <c:pt idx="1028">
                  <c:v>-110</c:v>
                </c:pt>
                <c:pt idx="1029">
                  <c:v>-110</c:v>
                </c:pt>
                <c:pt idx="1030">
                  <c:v>-110</c:v>
                </c:pt>
                <c:pt idx="1031">
                  <c:v>-110</c:v>
                </c:pt>
                <c:pt idx="1032">
                  <c:v>-110</c:v>
                </c:pt>
                <c:pt idx="1033">
                  <c:v>-110</c:v>
                </c:pt>
                <c:pt idx="1034">
                  <c:v>-110</c:v>
                </c:pt>
                <c:pt idx="1035">
                  <c:v>-110</c:v>
                </c:pt>
                <c:pt idx="1036">
                  <c:v>-110</c:v>
                </c:pt>
                <c:pt idx="1037">
                  <c:v>-110</c:v>
                </c:pt>
                <c:pt idx="1038">
                  <c:v>-110</c:v>
                </c:pt>
                <c:pt idx="1039">
                  <c:v>-110</c:v>
                </c:pt>
                <c:pt idx="1040">
                  <c:v>-110</c:v>
                </c:pt>
                <c:pt idx="1041">
                  <c:v>-110</c:v>
                </c:pt>
                <c:pt idx="1042">
                  <c:v>-110</c:v>
                </c:pt>
                <c:pt idx="1043">
                  <c:v>-110</c:v>
                </c:pt>
                <c:pt idx="1044">
                  <c:v>-110</c:v>
                </c:pt>
                <c:pt idx="1045">
                  <c:v>-110</c:v>
                </c:pt>
                <c:pt idx="1046">
                  <c:v>-110</c:v>
                </c:pt>
                <c:pt idx="1047">
                  <c:v>-110</c:v>
                </c:pt>
                <c:pt idx="1048">
                  <c:v>-110</c:v>
                </c:pt>
                <c:pt idx="1049">
                  <c:v>-110</c:v>
                </c:pt>
                <c:pt idx="1050">
                  <c:v>-110</c:v>
                </c:pt>
                <c:pt idx="1051">
                  <c:v>-110</c:v>
                </c:pt>
                <c:pt idx="1052">
                  <c:v>-110</c:v>
                </c:pt>
                <c:pt idx="1053">
                  <c:v>-110</c:v>
                </c:pt>
                <c:pt idx="1054">
                  <c:v>-110</c:v>
                </c:pt>
                <c:pt idx="1055">
                  <c:v>-110</c:v>
                </c:pt>
                <c:pt idx="1056">
                  <c:v>-110</c:v>
                </c:pt>
                <c:pt idx="1057">
                  <c:v>-110</c:v>
                </c:pt>
                <c:pt idx="1058">
                  <c:v>-110</c:v>
                </c:pt>
                <c:pt idx="1059">
                  <c:v>-110</c:v>
                </c:pt>
                <c:pt idx="1060">
                  <c:v>-110</c:v>
                </c:pt>
                <c:pt idx="1061">
                  <c:v>-110</c:v>
                </c:pt>
                <c:pt idx="1062">
                  <c:v>-110</c:v>
                </c:pt>
                <c:pt idx="1063">
                  <c:v>-110</c:v>
                </c:pt>
                <c:pt idx="1064">
                  <c:v>-110</c:v>
                </c:pt>
                <c:pt idx="1065">
                  <c:v>-110</c:v>
                </c:pt>
                <c:pt idx="1066">
                  <c:v>-110</c:v>
                </c:pt>
                <c:pt idx="1067">
                  <c:v>-110</c:v>
                </c:pt>
                <c:pt idx="1068">
                  <c:v>-110</c:v>
                </c:pt>
                <c:pt idx="1069">
                  <c:v>-110</c:v>
                </c:pt>
                <c:pt idx="1070">
                  <c:v>-110</c:v>
                </c:pt>
                <c:pt idx="1071">
                  <c:v>-110</c:v>
                </c:pt>
                <c:pt idx="1072">
                  <c:v>-110</c:v>
                </c:pt>
                <c:pt idx="1073">
                  <c:v>-110</c:v>
                </c:pt>
                <c:pt idx="1074">
                  <c:v>-110</c:v>
                </c:pt>
                <c:pt idx="1075">
                  <c:v>-110</c:v>
                </c:pt>
                <c:pt idx="1076">
                  <c:v>-110</c:v>
                </c:pt>
                <c:pt idx="1077">
                  <c:v>-110</c:v>
                </c:pt>
                <c:pt idx="1078">
                  <c:v>-110</c:v>
                </c:pt>
                <c:pt idx="1079">
                  <c:v>-110</c:v>
                </c:pt>
                <c:pt idx="1080">
                  <c:v>-110</c:v>
                </c:pt>
                <c:pt idx="1081">
                  <c:v>-110</c:v>
                </c:pt>
                <c:pt idx="1082">
                  <c:v>-109.94442758279796</c:v>
                </c:pt>
                <c:pt idx="1083">
                  <c:v>-109.99195192955392</c:v>
                </c:pt>
                <c:pt idx="1084">
                  <c:v>-110.03912646319947</c:v>
                </c:pt>
                <c:pt idx="1085">
                  <c:v>-110.0859441118464</c:v>
                </c:pt>
                <c:pt idx="1086">
                  <c:v>-110.13242232644495</c:v>
                </c:pt>
                <c:pt idx="1087">
                  <c:v>-110.22435015817459</c:v>
                </c:pt>
                <c:pt idx="1088">
                  <c:v>-110.26982162353663</c:v>
                </c:pt>
                <c:pt idx="1089">
                  <c:v>-110.31496120436198</c:v>
                </c:pt>
                <c:pt idx="1090">
                  <c:v>-110.3597853746661</c:v>
                </c:pt>
                <c:pt idx="1091">
                  <c:v>-110.40428692614907</c:v>
                </c:pt>
                <c:pt idx="1092">
                  <c:v>-110.49236327894374</c:v>
                </c:pt>
                <c:pt idx="1093">
                  <c:v>-110.53594092273416</c:v>
                </c:pt>
                <c:pt idx="1094">
                  <c:v>-110.57922473022742</c:v>
                </c:pt>
                <c:pt idx="1095">
                  <c:v>-110.62220744461055</c:v>
                </c:pt>
                <c:pt idx="1096">
                  <c:v>-110.66489876354012</c:v>
                </c:pt>
                <c:pt idx="1097">
                  <c:v>-110.70730815094828</c:v>
                </c:pt>
                <c:pt idx="1098">
                  <c:v>-110.79127413198343</c:v>
                </c:pt>
                <c:pt idx="1099">
                  <c:v>-110.83283826372269</c:v>
                </c:pt>
                <c:pt idx="1100">
                  <c:v>-110.87412985587432</c:v>
                </c:pt>
                <c:pt idx="1101">
                  <c:v>-110.91515781901266</c:v>
                </c:pt>
                <c:pt idx="1102">
                  <c:v>-110.95591488104694</c:v>
                </c:pt>
                <c:pt idx="1103">
                  <c:v>-110.99641514245158</c:v>
                </c:pt>
                <c:pt idx="1104">
                  <c:v>-111.076632074722</c:v>
                </c:pt>
                <c:pt idx="1105">
                  <c:v>-111.11636577065713</c:v>
                </c:pt>
                <c:pt idx="1106">
                  <c:v>-111.15584517249907</c:v>
                </c:pt>
                <c:pt idx="1107">
                  <c:v>-111.19508373450039</c:v>
                </c:pt>
                <c:pt idx="1108">
                  <c:v>-111.23407421755141</c:v>
                </c:pt>
                <c:pt idx="1109">
                  <c:v>-111.31134335966257</c:v>
                </c:pt>
                <c:pt idx="1110">
                  <c:v>-111.34962277141477</c:v>
                </c:pt>
                <c:pt idx="1111">
                  <c:v>-111.38767089812293</c:v>
                </c:pt>
                <c:pt idx="1112">
                  <c:v>-111.42549546035998</c:v>
                </c:pt>
                <c:pt idx="1113">
                  <c:v>-111.46308927205254</c:v>
                </c:pt>
                <c:pt idx="1114">
                  <c:v>-111.50046486921065</c:v>
                </c:pt>
                <c:pt idx="1115">
                  <c:v>-111.5745474257714</c:v>
                </c:pt>
                <c:pt idx="1116">
                  <c:v>-111.6112692238211</c:v>
                </c:pt>
                <c:pt idx="1117">
                  <c:v>-111.64777335279059</c:v>
                </c:pt>
                <c:pt idx="1118">
                  <c:v>-111.68407183661692</c:v>
                </c:pt>
                <c:pt idx="1119">
                  <c:v>-111.72015757211577</c:v>
                </c:pt>
                <c:pt idx="1120">
                  <c:v>-111.79171921435557</c:v>
                </c:pt>
                <c:pt idx="1121">
                  <c:v>-111.82719505172477</c:v>
                </c:pt>
                <c:pt idx="1122">
                  <c:v>-111.86247676523024</c:v>
                </c:pt>
                <c:pt idx="1123">
                  <c:v>-111.89755732117763</c:v>
                </c:pt>
                <c:pt idx="1124">
                  <c:v>-111.93244353403799</c:v>
                </c:pt>
                <c:pt idx="1125">
                  <c:v>-111.96714208038202</c:v>
                </c:pt>
                <c:pt idx="1126">
                  <c:v>-112.03596632484184</c:v>
                </c:pt>
                <c:pt idx="1127">
                  <c:v>-112.0700961829567</c:v>
                </c:pt>
                <c:pt idx="1128">
                  <c:v>-112.10404206121498</c:v>
                </c:pt>
                <c:pt idx="1129">
                  <c:v>-112.13781034638602</c:v>
                </c:pt>
                <c:pt idx="1130">
                  <c:v>-112.17139412855143</c:v>
                </c:pt>
                <c:pt idx="1131">
                  <c:v>-112.20480412291948</c:v>
                </c:pt>
                <c:pt idx="1132">
                  <c:v>-112.27108835778226</c:v>
                </c:pt>
                <c:pt idx="1133">
                  <c:v>-112.3039749597641</c:v>
                </c:pt>
                <c:pt idx="1134">
                  <c:v>-112.33668643133002</c:v>
                </c:pt>
                <c:pt idx="1135">
                  <c:v>-112.36923311392931</c:v>
                </c:pt>
                <c:pt idx="1136">
                  <c:v>-112.40160821466944</c:v>
                </c:pt>
                <c:pt idx="1137">
                  <c:v>-112.46586751019376</c:v>
                </c:pt>
                <c:pt idx="1138">
                  <c:v>-112.49775083910534</c:v>
                </c:pt>
                <c:pt idx="1139">
                  <c:v>-112.52947770202172</c:v>
                </c:pt>
                <c:pt idx="1140">
                  <c:v>-112.56104139286063</c:v>
                </c:pt>
                <c:pt idx="1141">
                  <c:v>-112.59244766628345</c:v>
                </c:pt>
                <c:pt idx="1142">
                  <c:v>-112.62370217079355</c:v>
                </c:pt>
                <c:pt idx="1143">
                  <c:v>-112.68574153669466</c:v>
                </c:pt>
                <c:pt idx="1144">
                  <c:v>-112.71653754169935</c:v>
                </c:pt>
                <c:pt idx="1145">
                  <c:v>-112.74717966857857</c:v>
                </c:pt>
                <c:pt idx="1146">
                  <c:v>-112.77767740190158</c:v>
                </c:pt>
                <c:pt idx="1147">
                  <c:v>-112.80802417777312</c:v>
                </c:pt>
                <c:pt idx="1148">
                  <c:v>-112.86828642589751</c:v>
                </c:pt>
                <c:pt idx="1149">
                  <c:v>-112.89820070796861</c:v>
                </c:pt>
                <c:pt idx="1150">
                  <c:v>-112.92797745147749</c:v>
                </c:pt>
                <c:pt idx="1151">
                  <c:v>-112.95761018245643</c:v>
                </c:pt>
                <c:pt idx="1152">
                  <c:v>-112.98710412509148</c:v>
                </c:pt>
                <c:pt idx="1153">
                  <c:v>-113.01646441243791</c:v>
                </c:pt>
                <c:pt idx="1154">
                  <c:v>-113.07477368058156</c:v>
                </c:pt>
                <c:pt idx="1155">
                  <c:v>-113.10372519651557</c:v>
                </c:pt>
                <c:pt idx="1156">
                  <c:v>-113.13254421760456</c:v>
                </c:pt>
                <c:pt idx="1157">
                  <c:v>-113.16123570283474</c:v>
                </c:pt>
                <c:pt idx="1158">
                  <c:v>-113.18979332239434</c:v>
                </c:pt>
                <c:pt idx="1159">
                  <c:v>-113.2465266553185</c:v>
                </c:pt>
                <c:pt idx="1160">
                  <c:v>-113.27470095287289</c:v>
                </c:pt>
                <c:pt idx="1161">
                  <c:v>-113.30275342690082</c:v>
                </c:pt>
                <c:pt idx="1162">
                  <c:v>-113.3306778372779</c:v>
                </c:pt>
                <c:pt idx="1163">
                  <c:v>-113.35848260312807</c:v>
                </c:pt>
                <c:pt idx="1164">
                  <c:v>-113.38616152003007</c:v>
                </c:pt>
                <c:pt idx="1165">
                  <c:v>-113.44116061628952</c:v>
                </c:pt>
                <c:pt idx="1166">
                  <c:v>-113.46847928874922</c:v>
                </c:pt>
                <c:pt idx="1167">
                  <c:v>-113.49568351743727</c:v>
                </c:pt>
                <c:pt idx="1168">
                  <c:v>-113.5227671866237</c:v>
                </c:pt>
                <c:pt idx="1169">
                  <c:v>-113.54973487142696</c:v>
                </c:pt>
                <c:pt idx="1170">
                  <c:v>-113.57659107332944</c:v>
                </c:pt>
                <c:pt idx="1171">
                  <c:v>-113.62995881371197</c:v>
                </c:pt>
                <c:pt idx="1172">
                  <c:v>-113.65647229837182</c:v>
                </c:pt>
                <c:pt idx="1173">
                  <c:v>-113.68287462079761</c:v>
                </c:pt>
                <c:pt idx="1174">
                  <c:v>-113.70917014838091</c:v>
                </c:pt>
                <c:pt idx="1175">
                  <c:v>-113.73535290521716</c:v>
                </c:pt>
                <c:pt idx="1176">
                  <c:v>-113.78739747385879</c:v>
                </c:pt>
                <c:pt idx="1177">
                  <c:v>-113.81325765219199</c:v>
                </c:pt>
                <c:pt idx="1178">
                  <c:v>-113.83901543703504</c:v>
                </c:pt>
                <c:pt idx="1179">
                  <c:v>-113.86466493833646</c:v>
                </c:pt>
                <c:pt idx="1180">
                  <c:v>-113.89021038994683</c:v>
                </c:pt>
                <c:pt idx="1181">
                  <c:v>-113.91565596084138</c:v>
                </c:pt>
                <c:pt idx="1182">
                  <c:v>-113.96623740687312</c:v>
                </c:pt>
                <c:pt idx="1183">
                  <c:v>-113.9913749403857</c:v>
                </c:pt>
                <c:pt idx="1184">
                  <c:v>-114.01641252835992</c:v>
                </c:pt>
                <c:pt idx="1185">
                  <c:v>-114.04135422484043</c:v>
                </c:pt>
                <c:pt idx="1186">
                  <c:v>-114.0661942743574</c:v>
                </c:pt>
                <c:pt idx="1187">
                  <c:v>-114.11558556585047</c:v>
                </c:pt>
                <c:pt idx="1188">
                  <c:v>-114.14013509003335</c:v>
                </c:pt>
                <c:pt idx="1189">
                  <c:v>-114.16459248012848</c:v>
                </c:pt>
                <c:pt idx="1190">
                  <c:v>-114.18895206291987</c:v>
                </c:pt>
                <c:pt idx="1191">
                  <c:v>-114.21322095368936</c:v>
                </c:pt>
                <c:pt idx="1192">
                  <c:v>-114.23739351170657</c:v>
                </c:pt>
                <c:pt idx="1193">
                  <c:v>-114.28546516974885</c:v>
                </c:pt>
                <c:pt idx="1194">
                  <c:v>-114.30936251992568</c:v>
                </c:pt>
                <c:pt idx="1195">
                  <c:v>-114.3331726400943</c:v>
                </c:pt>
                <c:pt idx="1196">
                  <c:v>-114.35688996967397</c:v>
                </c:pt>
                <c:pt idx="1197">
                  <c:v>-114.38051830803215</c:v>
                </c:pt>
                <c:pt idx="1198">
                  <c:v>-114.42751373332945</c:v>
                </c:pt>
                <c:pt idx="1199">
                  <c:v>-114.45088210599553</c:v>
                </c:pt>
                <c:pt idx="1200">
                  <c:v>-114.47416103635345</c:v>
                </c:pt>
                <c:pt idx="1201">
                  <c:v>-114.49735422902967</c:v>
                </c:pt>
                <c:pt idx="1202">
                  <c:v>-114.5204653366894</c:v>
                </c:pt>
                <c:pt idx="1203">
                  <c:v>-114.54348892377806</c:v>
                </c:pt>
                <c:pt idx="1204">
                  <c:v>-114.58928808586728</c:v>
                </c:pt>
                <c:pt idx="1205">
                  <c:v>-114.61206187056359</c:v>
                </c:pt>
                <c:pt idx="1206">
                  <c:v>-114.63475656066436</c:v>
                </c:pt>
                <c:pt idx="1207">
                  <c:v>-114.65736679672648</c:v>
                </c:pt>
                <c:pt idx="1208">
                  <c:v>-114.67989614148971</c:v>
                </c:pt>
                <c:pt idx="1209">
                  <c:v>-114.70234810904331</c:v>
                </c:pt>
                <c:pt idx="1210">
                  <c:v>-114.7470103979025</c:v>
                </c:pt>
                <c:pt idx="1211">
                  <c:v>-114.76922186327678</c:v>
                </c:pt>
                <c:pt idx="1212">
                  <c:v>-114.791355260584</c:v>
                </c:pt>
                <c:pt idx="1213">
                  <c:v>-114.81341402268399</c:v>
                </c:pt>
                <c:pt idx="1214">
                  <c:v>-114.8353929086564</c:v>
                </c:pt>
                <c:pt idx="1215">
                  <c:v>-114.87912473301654</c:v>
                </c:pt>
                <c:pt idx="1216">
                  <c:v>-114.90087585986188</c:v>
                </c:pt>
                <c:pt idx="1217">
                  <c:v>-114.92255495203118</c:v>
                </c:pt>
                <c:pt idx="1218">
                  <c:v>-114.94415684065768</c:v>
                </c:pt>
                <c:pt idx="1219">
                  <c:v>-114.96568769738576</c:v>
                </c:pt>
                <c:pt idx="1220">
                  <c:v>-114.98714238173827</c:v>
                </c:pt>
                <c:pt idx="1221">
                  <c:v>-115.02983648916742</c:v>
                </c:pt>
                <c:pt idx="1222">
                  <c:v>-115.05107409541272</c:v>
                </c:pt>
                <c:pt idx="1223">
                  <c:v>-115.07224308807599</c:v>
                </c:pt>
                <c:pt idx="1224">
                  <c:v>-115.09333839658244</c:v>
                </c:pt>
                <c:pt idx="1225">
                  <c:v>-115.11436327350832</c:v>
                </c:pt>
                <c:pt idx="1226">
                  <c:v>-115.15620633601299</c:v>
                </c:pt>
                <c:pt idx="1227">
                  <c:v>-115.17702542710092</c:v>
                </c:pt>
                <c:pt idx="1228">
                  <c:v>-115.19777320085042</c:v>
                </c:pt>
                <c:pt idx="1229">
                  <c:v>-115.21845284080881</c:v>
                </c:pt>
                <c:pt idx="1230">
                  <c:v>-115.23906749037411</c:v>
                </c:pt>
                <c:pt idx="1231">
                  <c:v>-115.25961218767692</c:v>
                </c:pt>
                <c:pt idx="1232">
                  <c:v>-115.30050426047791</c:v>
                </c:pt>
                <c:pt idx="1233">
                  <c:v>-115.32084981817465</c:v>
                </c:pt>
                <c:pt idx="1234">
                  <c:v>-115.34113250799288</c:v>
                </c:pt>
                <c:pt idx="1235">
                  <c:v>-115.3613474340805</c:v>
                </c:pt>
                <c:pt idx="1236">
                  <c:v>-115.38149767563131</c:v>
                </c:pt>
                <c:pt idx="1237">
                  <c:v>-115.40158627393505</c:v>
                </c:pt>
                <c:pt idx="1238">
                  <c:v>-115.44156962386185</c:v>
                </c:pt>
                <c:pt idx="1239">
                  <c:v>-115.4614651980793</c:v>
                </c:pt>
                <c:pt idx="1240">
                  <c:v>-115.48129811220072</c:v>
                </c:pt>
                <c:pt idx="1241">
                  <c:v>-115.50107134712479</c:v>
                </c:pt>
                <c:pt idx="1242">
                  <c:v>-115.5207801096268</c:v>
                </c:pt>
                <c:pt idx="1243">
                  <c:v>-115.56001610828768</c:v>
                </c:pt>
                <c:pt idx="1244">
                  <c:v>-115.57954153462197</c:v>
                </c:pt>
                <c:pt idx="1245">
                  <c:v>-115.59900915467912</c:v>
                </c:pt>
                <c:pt idx="1246">
                  <c:v>-115.61841423754683</c:v>
                </c:pt>
                <c:pt idx="1247">
                  <c:v>-115.63776223905239</c:v>
                </c:pt>
                <c:pt idx="1248">
                  <c:v>-115.65704845282295</c:v>
                </c:pt>
                <c:pt idx="1249">
                  <c:v>-115.69544708890359</c:v>
                </c:pt>
                <c:pt idx="1250">
                  <c:v>-115.7145577085425</c:v>
                </c:pt>
                <c:pt idx="1251">
                  <c:v>-115.73361300135966</c:v>
                </c:pt>
                <c:pt idx="1252">
                  <c:v>-115.75260832138298</c:v>
                </c:pt>
                <c:pt idx="1253">
                  <c:v>-115.77154651548818</c:v>
                </c:pt>
                <c:pt idx="1254">
                  <c:v>-115.80925535701006</c:v>
                </c:pt>
                <c:pt idx="1255">
                  <c:v>-115.82802666571536</c:v>
                </c:pt>
                <c:pt idx="1256">
                  <c:v>-115.84673973670408</c:v>
                </c:pt>
                <c:pt idx="1257">
                  <c:v>-115.86539736433919</c:v>
                </c:pt>
                <c:pt idx="1258">
                  <c:v>-115.88400231098316</c:v>
                </c:pt>
                <c:pt idx="1259">
                  <c:v>-115.90255002455521</c:v>
                </c:pt>
                <c:pt idx="1260">
                  <c:v>-115.93948477633745</c:v>
                </c:pt>
                <c:pt idx="1261">
                  <c:v>-115.95787002924823</c:v>
                </c:pt>
                <c:pt idx="1262">
                  <c:v>-115.97620416094881</c:v>
                </c:pt>
                <c:pt idx="1263">
                  <c:v>-115.99448267637121</c:v>
                </c:pt>
                <c:pt idx="1264">
                  <c:v>-116.01271067545524</c:v>
                </c:pt>
                <c:pt idx="1265">
                  <c:v>-116.0490044019179</c:v>
                </c:pt>
                <c:pt idx="1266">
                  <c:v>-116.06707548957046</c:v>
                </c:pt>
                <c:pt idx="1267">
                  <c:v>-116.08509250924349</c:v>
                </c:pt>
                <c:pt idx="1268">
                  <c:v>-116.10305812773434</c:v>
                </c:pt>
                <c:pt idx="1269">
                  <c:v>-116.12097498237083</c:v>
                </c:pt>
                <c:pt idx="1270">
                  <c:v>-116.13883866672555</c:v>
                </c:pt>
                <c:pt idx="1271">
                  <c:v>-116.17441705189361</c:v>
                </c:pt>
                <c:pt idx="1272">
                  <c:v>-116.19212998885249</c:v>
                </c:pt>
                <c:pt idx="1273">
                  <c:v>-116.2097955546792</c:v>
                </c:pt>
                <c:pt idx="1274">
                  <c:v>-116.2274093967834</c:v>
                </c:pt>
                <c:pt idx="1275">
                  <c:v>-116.24497640845323</c:v>
                </c:pt>
                <c:pt idx="1276">
                  <c:v>-116.26249225830537</c:v>
                </c:pt>
                <c:pt idx="1277">
                  <c:v>-116.29738075126478</c:v>
                </c:pt>
                <c:pt idx="1278">
                  <c:v>-116.31475164333676</c:v>
                </c:pt>
                <c:pt idx="1279">
                  <c:v>-116.33207701750973</c:v>
                </c:pt>
                <c:pt idx="1280">
                  <c:v>-116.34935259461409</c:v>
                </c:pt>
                <c:pt idx="1281">
                  <c:v>-116.36658090849937</c:v>
                </c:pt>
                <c:pt idx="1282">
                  <c:v>-116.40089901904651</c:v>
                </c:pt>
                <c:pt idx="1283">
                  <c:v>-116.41798931306622</c:v>
                </c:pt>
                <c:pt idx="1284">
                  <c:v>-116.43503112008443</c:v>
                </c:pt>
                <c:pt idx="1285">
                  <c:v>-116.45202693264241</c:v>
                </c:pt>
                <c:pt idx="1286">
                  <c:v>-116.46897921714876</c:v>
                </c:pt>
                <c:pt idx="1287">
                  <c:v>-116.48588377565167</c:v>
                </c:pt>
                <c:pt idx="1288">
                  <c:v>-116.51955956265292</c:v>
                </c:pt>
                <c:pt idx="1289">
                  <c:v>-116.53632906567915</c:v>
                </c:pt>
                <c:pt idx="1290">
                  <c:v>-116.55305621981407</c:v>
                </c:pt>
                <c:pt idx="1291">
                  <c:v>-116.56973687646079</c:v>
                </c:pt>
                <c:pt idx="1292">
                  <c:v>-116.58637564272833</c:v>
                </c:pt>
                <c:pt idx="1293">
                  <c:v>-116.61951753066477</c:v>
                </c:pt>
                <c:pt idx="1294">
                  <c:v>-116.63602545563207</c:v>
                </c:pt>
                <c:pt idx="1295">
                  <c:v>-116.65248806408003</c:v>
                </c:pt>
                <c:pt idx="1296">
                  <c:v>-116.66890774742367</c:v>
                </c:pt>
                <c:pt idx="1297">
                  <c:v>-116.68528687281477</c:v>
                </c:pt>
                <c:pt idx="1298">
                  <c:v>-116.70162136845775</c:v>
                </c:pt>
                <c:pt idx="1299">
                  <c:v>-116.73416592374866</c:v>
                </c:pt>
                <c:pt idx="1300">
                  <c:v>-116.75037428515037</c:v>
                </c:pt>
                <c:pt idx="1301">
                  <c:v>-116.76654315179718</c:v>
                </c:pt>
                <c:pt idx="1302">
                  <c:v>-116.7826684985839</c:v>
                </c:pt>
                <c:pt idx="1303">
                  <c:v>-116.79875476442572</c:v>
                </c:pt>
                <c:pt idx="1304">
                  <c:v>-116.81479794261932</c:v>
                </c:pt>
                <c:pt idx="1305">
                  <c:v>-116.84676429007632</c:v>
                </c:pt>
                <c:pt idx="1306">
                  <c:v>-116.86268577623306</c:v>
                </c:pt>
                <c:pt idx="1307">
                  <c:v>-116.8785691884283</c:v>
                </c:pt>
                <c:pt idx="1308">
                  <c:v>-116.89441056529105</c:v>
                </c:pt>
                <c:pt idx="1309">
                  <c:v>-116.91021219165074</c:v>
                </c:pt>
                <c:pt idx="1310">
                  <c:v>-116.94169904567983</c:v>
                </c:pt>
                <c:pt idx="1311">
                  <c:v>-116.95738465663456</c:v>
                </c:pt>
                <c:pt idx="1312">
                  <c:v>-116.97302924587524</c:v>
                </c:pt>
                <c:pt idx="1313">
                  <c:v>-116.98863506486251</c:v>
                </c:pt>
                <c:pt idx="1314">
                  <c:v>-117.00420434329595</c:v>
                </c:pt>
                <c:pt idx="1315">
                  <c:v>-117.01973319039425</c:v>
                </c:pt>
                <c:pt idx="1316">
                  <c:v>-117.05067849685156</c:v>
                </c:pt>
                <c:pt idx="1317">
                  <c:v>-117.06609330180351</c:v>
                </c:pt>
                <c:pt idx="1318">
                  <c:v>-117.08147247882707</c:v>
                </c:pt>
                <c:pt idx="1319">
                  <c:v>-117.09681218008544</c:v>
                </c:pt>
                <c:pt idx="1320">
                  <c:v>-117.11211660909413</c:v>
                </c:pt>
                <c:pt idx="1321">
                  <c:v>-117.14261034531982</c:v>
                </c:pt>
                <c:pt idx="1322">
                  <c:v>-117.15780400722613</c:v>
                </c:pt>
                <c:pt idx="1323">
                  <c:v>-117.17295911490085</c:v>
                </c:pt>
                <c:pt idx="1324">
                  <c:v>-117.18807981697174</c:v>
                </c:pt>
                <c:pt idx="1325">
                  <c:v>-117.20316232426151</c:v>
                </c:pt>
                <c:pt idx="1326">
                  <c:v>-117.21820879393542</c:v>
                </c:pt>
                <c:pt idx="1327">
                  <c:v>-117.24819626698488</c:v>
                </c:pt>
                <c:pt idx="1328">
                  <c:v>-117.26313564509634</c:v>
                </c:pt>
                <c:pt idx="1329">
                  <c:v>-117.27804161681135</c:v>
                </c:pt>
                <c:pt idx="1330">
                  <c:v>-117.2929104419172</c:v>
                </c:pt>
                <c:pt idx="1331">
                  <c:v>-117.30774618422586</c:v>
                </c:pt>
                <c:pt idx="1332">
                  <c:v>-117.33730935814326</c:v>
                </c:pt>
                <c:pt idx="1333">
                  <c:v>-117.35204099071422</c:v>
                </c:pt>
                <c:pt idx="1334">
                  <c:v>-117.36673631699163</c:v>
                </c:pt>
                <c:pt idx="1335">
                  <c:v>-117.38139934956564</c:v>
                </c:pt>
                <c:pt idx="1336">
                  <c:v>-117.39602640387102</c:v>
                </c:pt>
                <c:pt idx="1337">
                  <c:v>-117.41061956174053</c:v>
                </c:pt>
                <c:pt idx="1338">
                  <c:v>-117.43970671587587</c:v>
                </c:pt>
                <c:pt idx="1339">
                  <c:v>-117.45420101363088</c:v>
                </c:pt>
                <c:pt idx="1340">
                  <c:v>-117.4686601336433</c:v>
                </c:pt>
                <c:pt idx="1341">
                  <c:v>-117.48308613020581</c:v>
                </c:pt>
                <c:pt idx="1342">
                  <c:v>-117.49748103919769</c:v>
                </c:pt>
                <c:pt idx="1343">
                  <c:v>-117.51184123777375</c:v>
                </c:pt>
                <c:pt idx="1344">
                  <c:v>-117.54046563804565</c:v>
                </c:pt>
                <c:pt idx="1345">
                  <c:v>-117.55472825952207</c:v>
                </c:pt>
                <c:pt idx="1346">
                  <c:v>-117.56896051391534</c:v>
                </c:pt>
                <c:pt idx="1347">
                  <c:v>-117.58315881597508</c:v>
                </c:pt>
                <c:pt idx="1348">
                  <c:v>-117.5973270322913</c:v>
                </c:pt>
                <c:pt idx="1349">
                  <c:v>-117.62556449786047</c:v>
                </c:pt>
                <c:pt idx="1350">
                  <c:v>-117.63963773240204</c:v>
                </c:pt>
                <c:pt idx="1351">
                  <c:v>-117.65367774768532</c:v>
                </c:pt>
                <c:pt idx="1352">
                  <c:v>-117.66768836402855</c:v>
                </c:pt>
                <c:pt idx="1353">
                  <c:v>-117.68166604759219</c:v>
                </c:pt>
                <c:pt idx="1354">
                  <c:v>-117.69561277440562</c:v>
                </c:pt>
                <c:pt idx="1355">
                  <c:v>-117.72341572220364</c:v>
                </c:pt>
                <c:pt idx="1356">
                  <c:v>-117.73727220612656</c:v>
                </c:pt>
                <c:pt idx="1357">
                  <c:v>-117.7510964571578</c:v>
                </c:pt>
                <c:pt idx="1358">
                  <c:v>-117.76489042659512</c:v>
                </c:pt>
                <c:pt idx="1359">
                  <c:v>-117.77865604898466</c:v>
                </c:pt>
                <c:pt idx="1360">
                  <c:v>-117.80609375907864</c:v>
                </c:pt>
                <c:pt idx="1361">
                  <c:v>-117.8197697037904</c:v>
                </c:pt>
                <c:pt idx="1362">
                  <c:v>-117.83341422587695</c:v>
                </c:pt>
                <c:pt idx="1363">
                  <c:v>-117.84703103050511</c:v>
                </c:pt>
                <c:pt idx="1364">
                  <c:v>-117.86061667569503</c:v>
                </c:pt>
                <c:pt idx="1365">
                  <c:v>-117.87417307448203</c:v>
                </c:pt>
                <c:pt idx="1366">
                  <c:v>-117.90120040208063</c:v>
                </c:pt>
                <c:pt idx="1367">
                  <c:v>-117.91467157222094</c:v>
                </c:pt>
                <c:pt idx="1368">
                  <c:v>-117.92811222632567</c:v>
                </c:pt>
                <c:pt idx="1369">
                  <c:v>-117.94152425429598</c:v>
                </c:pt>
                <c:pt idx="1370">
                  <c:v>-117.95490953024242</c:v>
                </c:pt>
                <c:pt idx="1371">
                  <c:v>-117.9815932843599</c:v>
                </c:pt>
                <c:pt idx="1372">
                  <c:v>-117.99489200949864</c:v>
                </c:pt>
                <c:pt idx="1373">
                  <c:v>-118.00816270924636</c:v>
                </c:pt>
                <c:pt idx="1374">
                  <c:v>-118.02140723549957</c:v>
                </c:pt>
                <c:pt idx="1375">
                  <c:v>-118.03462223370292</c:v>
                </c:pt>
                <c:pt idx="1376">
                  <c:v>-118.04781128469477</c:v>
                </c:pt>
                <c:pt idx="1377">
                  <c:v>-118.07410336593418</c:v>
                </c:pt>
                <c:pt idx="1378">
                  <c:v>-118.08721007173347</c:v>
                </c:pt>
                <c:pt idx="1379">
                  <c:v>-118.10028784234487</c:v>
                </c:pt>
                <c:pt idx="1380">
                  <c:v>-118.11334021904199</c:v>
                </c:pt>
                <c:pt idx="1381">
                  <c:v>-118.12636389261152</c:v>
                </c:pt>
                <c:pt idx="1382">
                  <c:v>-118.1393606869037</c:v>
                </c:pt>
                <c:pt idx="1383">
                  <c:v>-118.16527577472198</c:v>
                </c:pt>
                <c:pt idx="1384">
                  <c:v>-118.1781942807045</c:v>
                </c:pt>
                <c:pt idx="1385">
                  <c:v>-118.19108465139689</c:v>
                </c:pt>
                <c:pt idx="1386">
                  <c:v>-118.2039486896817</c:v>
                </c:pt>
                <c:pt idx="1387">
                  <c:v>-118.2167881839737</c:v>
                </c:pt>
                <c:pt idx="1388">
                  <c:v>-118.24238722892385</c:v>
                </c:pt>
                <c:pt idx="1389">
                  <c:v>-118.25514699791637</c:v>
                </c:pt>
                <c:pt idx="1390">
                  <c:v>-118.26788096484988</c:v>
                </c:pt>
                <c:pt idx="1391">
                  <c:v>-118.28059089796909</c:v>
                </c:pt>
                <c:pt idx="1392">
                  <c:v>-118.29327356922806</c:v>
                </c:pt>
                <c:pt idx="1393">
                  <c:v>-118.30593074897969</c:v>
                </c:pt>
                <c:pt idx="1394">
                  <c:v>-118.34375365379509</c:v>
                </c:pt>
                <c:pt idx="1395">
                  <c:v>-118.35630987751344</c:v>
                </c:pt>
                <c:pt idx="1396">
                  <c:v>-118.36884111499589</c:v>
                </c:pt>
                <c:pt idx="1397">
                  <c:v>-118.38134910317783</c:v>
                </c:pt>
                <c:pt idx="1398">
                  <c:v>-118.40628916196817</c:v>
                </c:pt>
                <c:pt idx="1399">
                  <c:v>-118.4187214346464</c:v>
                </c:pt>
                <c:pt idx="1400">
                  <c:v>-118.43112921148511</c:v>
                </c:pt>
                <c:pt idx="1401">
                  <c:v>-118.44351421042776</c:v>
                </c:pt>
                <c:pt idx="1402">
                  <c:v>-118.45587328086259</c:v>
                </c:pt>
                <c:pt idx="1403">
                  <c:v>-118.46820975805088</c:v>
                </c:pt>
                <c:pt idx="1404">
                  <c:v>-118.49280722816549</c:v>
                </c:pt>
                <c:pt idx="1405">
                  <c:v>-118.50507163298954</c:v>
                </c:pt>
                <c:pt idx="1406">
                  <c:v>-118.51731059567832</c:v>
                </c:pt>
                <c:pt idx="1407">
                  <c:v>-118.52952741725619</c:v>
                </c:pt>
                <c:pt idx="1408">
                  <c:v>-118.54171898734538</c:v>
                </c:pt>
                <c:pt idx="1409">
                  <c:v>-118.5538870000476</c:v>
                </c:pt>
                <c:pt idx="1410">
                  <c:v>-118.57815430351766</c:v>
                </c:pt>
                <c:pt idx="1411">
                  <c:v>-118.59025376834782</c:v>
                </c:pt>
                <c:pt idx="1412">
                  <c:v>-118.6023284488343</c:v>
                </c:pt>
                <c:pt idx="1413">
                  <c:v>-118.61438002106453</c:v>
                </c:pt>
                <c:pt idx="1414">
                  <c:v>-118.62641014850058</c:v>
                </c:pt>
                <c:pt idx="1415">
                  <c:v>-118.65040010687659</c:v>
                </c:pt>
                <c:pt idx="1416">
                  <c:v>-118.66236011788922</c:v>
                </c:pt>
                <c:pt idx="1417">
                  <c:v>-118.67429745705341</c:v>
                </c:pt>
                <c:pt idx="1418">
                  <c:v>-118.68621377045633</c:v>
                </c:pt>
                <c:pt idx="1419">
                  <c:v>-118.69810601987167</c:v>
                </c:pt>
                <c:pt idx="1420">
                  <c:v>-118.70997585337301</c:v>
                </c:pt>
                <c:pt idx="1421">
                  <c:v>-118.73365015812524</c:v>
                </c:pt>
                <c:pt idx="1422">
                  <c:v>-118.7454547908449</c:v>
                </c:pt>
                <c:pt idx="1423">
                  <c:v>-118.75723579363208</c:v>
                </c:pt>
                <c:pt idx="1424">
                  <c:v>-118.76899479753745</c:v>
                </c:pt>
                <c:pt idx="1425">
                  <c:v>-118.78073342161574</c:v>
                </c:pt>
                <c:pt idx="1426">
                  <c:v>-118.80414369641852</c:v>
                </c:pt>
                <c:pt idx="1427">
                  <c:v>-118.81581551461275</c:v>
                </c:pt>
                <c:pt idx="1428">
                  <c:v>-118.82746573942683</c:v>
                </c:pt>
                <c:pt idx="1429">
                  <c:v>-118.83909597348116</c:v>
                </c:pt>
                <c:pt idx="1430">
                  <c:v>-118.85070324753923</c:v>
                </c:pt>
                <c:pt idx="1431">
                  <c:v>-118.86229068342908</c:v>
                </c:pt>
                <c:pt idx="1432">
                  <c:v>-118.88539876210328</c:v>
                </c:pt>
                <c:pt idx="1433">
                  <c:v>-118.89692258948588</c:v>
                </c:pt>
                <c:pt idx="1434">
                  <c:v>-118.9084238609058</c:v>
                </c:pt>
                <c:pt idx="1435">
                  <c:v>-118.91990566825991</c:v>
                </c:pt>
                <c:pt idx="1436">
                  <c:v>-118.93136507821956</c:v>
                </c:pt>
                <c:pt idx="1437">
                  <c:v>-118.954223022995</c:v>
                </c:pt>
                <c:pt idx="1438">
                  <c:v>-118.96562021037948</c:v>
                </c:pt>
                <c:pt idx="1439">
                  <c:v>-118.97699829757539</c:v>
                </c:pt>
                <c:pt idx="1440">
                  <c:v>-118.98835437639181</c:v>
                </c:pt>
                <c:pt idx="1441">
                  <c:v>-118.99969001326735</c:v>
                </c:pt>
                <c:pt idx="1442">
                  <c:v>-119.01100676352408</c:v>
                </c:pt>
                <c:pt idx="1443">
                  <c:v>-119.03357795801477</c:v>
                </c:pt>
                <c:pt idx="1444">
                  <c:v>-119.04483255253862</c:v>
                </c:pt>
                <c:pt idx="1445">
                  <c:v>-119.05606706852748</c:v>
                </c:pt>
                <c:pt idx="1446">
                  <c:v>-119.06728304617104</c:v>
                </c:pt>
                <c:pt idx="1447">
                  <c:v>-119.07847761664161</c:v>
                </c:pt>
                <c:pt idx="1448">
                  <c:v>-119.08965378545422</c:v>
                </c:pt>
                <c:pt idx="1449">
                  <c:v>-119.11194387673387</c:v>
                </c:pt>
                <c:pt idx="1450">
                  <c:v>-119.1230608606304</c:v>
                </c:pt>
                <c:pt idx="1451">
                  <c:v>-119.13415680040453</c:v>
                </c:pt>
                <c:pt idx="1452">
                  <c:v>-119.1452332232526</c:v>
                </c:pt>
                <c:pt idx="1453">
                  <c:v>-119.15629164577462</c:v>
                </c:pt>
                <c:pt idx="1454">
                  <c:v>-119.17834895981171</c:v>
                </c:pt>
                <c:pt idx="1455">
                  <c:v>-119.18934799169884</c:v>
                </c:pt>
                <c:pt idx="1456">
                  <c:v>-119.20032784578413</c:v>
                </c:pt>
                <c:pt idx="1457">
                  <c:v>-119.21129002429868</c:v>
                </c:pt>
                <c:pt idx="1458">
                  <c:v>-119.22223172022052</c:v>
                </c:pt>
                <c:pt idx="1459">
                  <c:v>-119.23315586808309</c:v>
                </c:pt>
                <c:pt idx="1460">
                  <c:v>-119.25494462476513</c:v>
                </c:pt>
                <c:pt idx="1461">
                  <c:v>-119.26581222008588</c:v>
                </c:pt>
                <c:pt idx="1462">
                  <c:v>-119.27665967217254</c:v>
                </c:pt>
                <c:pt idx="1463">
                  <c:v>-119.28748988915891</c:v>
                </c:pt>
                <c:pt idx="1464">
                  <c:v>-119.29830009624325</c:v>
                </c:pt>
                <c:pt idx="1465">
                  <c:v>-119.31986640810456</c:v>
                </c:pt>
                <c:pt idx="1466">
                  <c:v>-119.33062122598837</c:v>
                </c:pt>
                <c:pt idx="1467">
                  <c:v>-119.34135911365027</c:v>
                </c:pt>
                <c:pt idx="1468">
                  <c:v>-119.35207731886599</c:v>
                </c:pt>
                <c:pt idx="1469">
                  <c:v>-119.36277731226092</c:v>
                </c:pt>
                <c:pt idx="1470">
                  <c:v>-119.3734605545952</c:v>
                </c:pt>
                <c:pt idx="1471">
                  <c:v>-119.39477142629515</c:v>
                </c:pt>
                <c:pt idx="1472">
                  <c:v>-119.40539918241859</c:v>
                </c:pt>
                <c:pt idx="1473">
                  <c:v>-119.41600903254044</c:v>
                </c:pt>
                <c:pt idx="1474">
                  <c:v>-119.42660242411637</c:v>
                </c:pt>
                <c:pt idx="1475">
                  <c:v>-119.43717664031159</c:v>
                </c:pt>
                <c:pt idx="1476">
                  <c:v>-119.45827333371017</c:v>
                </c:pt>
                <c:pt idx="1477">
                  <c:v>-119.46879454671441</c:v>
                </c:pt>
                <c:pt idx="1478">
                  <c:v>-119.47929958629572</c:v>
                </c:pt>
                <c:pt idx="1479">
                  <c:v>-119.48978575729122</c:v>
                </c:pt>
                <c:pt idx="1480">
                  <c:v>-119.50025586690009</c:v>
                </c:pt>
                <c:pt idx="1481">
                  <c:v>-119.51070722853422</c:v>
                </c:pt>
                <c:pt idx="1482">
                  <c:v>-119.53155942230096</c:v>
                </c:pt>
                <c:pt idx="1483">
                  <c:v>-119.54195900218954</c:v>
                </c:pt>
                <c:pt idx="1484">
                  <c:v>-119.55234143608067</c:v>
                </c:pt>
                <c:pt idx="1485">
                  <c:v>-119.56270813797815</c:v>
                </c:pt>
                <c:pt idx="1486">
                  <c:v>-119.57305644670163</c:v>
                </c:pt>
                <c:pt idx="1487">
                  <c:v>-119.58338913104441</c:v>
                </c:pt>
                <c:pt idx="1488">
                  <c:v>-119.60400107881594</c:v>
                </c:pt>
                <c:pt idx="1489">
                  <c:v>-119.61428315447435</c:v>
                </c:pt>
                <c:pt idx="1490">
                  <c:v>-119.62454712480465</c:v>
                </c:pt>
                <c:pt idx="1491">
                  <c:v>-119.63479573513445</c:v>
                </c:pt>
                <c:pt idx="1492">
                  <c:v>-119.64502635334006</c:v>
                </c:pt>
                <c:pt idx="1493">
                  <c:v>-119.66543919760562</c:v>
                </c:pt>
                <c:pt idx="1494">
                  <c:v>-119.67562019314033</c:v>
                </c:pt>
                <c:pt idx="1495">
                  <c:v>-119.68578608658592</c:v>
                </c:pt>
                <c:pt idx="1496">
                  <c:v>-119.6959342661971</c:v>
                </c:pt>
                <c:pt idx="1497">
                  <c:v>-119.70606611811779</c:v>
                </c:pt>
                <c:pt idx="1498">
                  <c:v>-119.71618301967668</c:v>
                </c:pt>
                <c:pt idx="1499">
                  <c:v>-119.73636687230113</c:v>
                </c:pt>
                <c:pt idx="1500">
                  <c:v>-119.74643393128277</c:v>
                </c:pt>
                <c:pt idx="1501">
                  <c:v>-119.75648492235852</c:v>
                </c:pt>
                <c:pt idx="1502">
                  <c:v>-119.76652121106278</c:v>
                </c:pt>
                <c:pt idx="1503">
                  <c:v>-119.77654021762241</c:v>
                </c:pt>
                <c:pt idx="1504">
                  <c:v>-119.79653184429432</c:v>
                </c:pt>
                <c:pt idx="1505">
                  <c:v>-119.80650325498365</c:v>
                </c:pt>
                <c:pt idx="1506">
                  <c:v>-119.81646020534654</c:v>
                </c:pt>
                <c:pt idx="1507">
                  <c:v>-119.82640013520702</c:v>
                </c:pt>
                <c:pt idx="1508">
                  <c:v>-119.8363256999378</c:v>
                </c:pt>
                <c:pt idx="1509">
                  <c:v>-119.84623434712064</c:v>
                </c:pt>
                <c:pt idx="1510">
                  <c:v>-119.86600628425251</c:v>
                </c:pt>
                <c:pt idx="1511">
                  <c:v>-119.87586837589154</c:v>
                </c:pt>
                <c:pt idx="1512">
                  <c:v>-119.88571504675453</c:v>
                </c:pt>
                <c:pt idx="1513">
                  <c:v>-119.89554763266032</c:v>
                </c:pt>
                <c:pt idx="1514">
                  <c:v>-119.90536360418999</c:v>
                </c:pt>
                <c:pt idx="1515">
                  <c:v>-119.91516558238908</c:v>
                </c:pt>
                <c:pt idx="1516">
                  <c:v>-119.93472132618965</c:v>
                </c:pt>
                <c:pt idx="1517">
                  <c:v>-119.9444777494522</c:v>
                </c:pt>
                <c:pt idx="1518">
                  <c:v>-119.95421780464295</c:v>
                </c:pt>
                <c:pt idx="1519">
                  <c:v>-119.96394409180687</c:v>
                </c:pt>
                <c:pt idx="1520">
                  <c:v>-119.97365410785059</c:v>
                </c:pt>
                <c:pt idx="1521">
                  <c:v>-119.99303060612777</c:v>
                </c:pt>
                <c:pt idx="1522">
                  <c:v>-120.00269591023576</c:v>
                </c:pt>
                <c:pt idx="1523">
                  <c:v>-120.01234766638183</c:v>
                </c:pt>
                <c:pt idx="1524">
                  <c:v>-120.02198338995068</c:v>
                </c:pt>
                <c:pt idx="1525">
                  <c:v>-120.03160439200772</c:v>
                </c:pt>
                <c:pt idx="1526">
                  <c:v>-120.04121197569295</c:v>
                </c:pt>
                <c:pt idx="1527">
                  <c:v>-120.06038202603133</c:v>
                </c:pt>
                <c:pt idx="1528">
                  <c:v>-120.06994458533435</c:v>
                </c:pt>
                <c:pt idx="1529">
                  <c:v>-120.07949264567023</c:v>
                </c:pt>
                <c:pt idx="1530">
                  <c:v>-120.08902749964746</c:v>
                </c:pt>
                <c:pt idx="1531">
                  <c:v>-120.09854669166606</c:v>
                </c:pt>
                <c:pt idx="1532">
                  <c:v>-120.11754325851071</c:v>
                </c:pt>
                <c:pt idx="1533">
                  <c:v>-120.12701947482017</c:v>
                </c:pt>
                <c:pt idx="1534">
                  <c:v>-120.13648269194896</c:v>
                </c:pt>
                <c:pt idx="1535">
                  <c:v>-120.14593047209704</c:v>
                </c:pt>
                <c:pt idx="1536">
                  <c:v>-120.15536533461542</c:v>
                </c:pt>
                <c:pt idx="1537">
                  <c:v>-120.16478484875361</c:v>
                </c:pt>
                <c:pt idx="1538">
                  <c:v>-120.18358294282888</c:v>
                </c:pt>
                <c:pt idx="1539">
                  <c:v>-120.19296037457568</c:v>
                </c:pt>
                <c:pt idx="1540">
                  <c:v>-120.20232508934356</c:v>
                </c:pt>
                <c:pt idx="1541">
                  <c:v>-120.21167467383179</c:v>
                </c:pt>
                <c:pt idx="1542">
                  <c:v>-120.22101039752741</c:v>
                </c:pt>
                <c:pt idx="1543">
                  <c:v>-120.23964164570111</c:v>
                </c:pt>
                <c:pt idx="1544">
                  <c:v>-120.248936030713</c:v>
                </c:pt>
                <c:pt idx="1545">
                  <c:v>-120.25821793360117</c:v>
                </c:pt>
                <c:pt idx="1546">
                  <c:v>-120.26748496168295</c:v>
                </c:pt>
                <c:pt idx="1547">
                  <c:v>-120.27673958452846</c:v>
                </c:pt>
                <c:pt idx="1548">
                  <c:v>-120.28597941625134</c:v>
                </c:pt>
                <c:pt idx="1549">
                  <c:v>-120.30441971346518</c:v>
                </c:pt>
                <c:pt idx="1550">
                  <c:v>-120.3136190495226</c:v>
                </c:pt>
                <c:pt idx="1551">
                  <c:v>-120.32280616957682</c:v>
                </c:pt>
                <c:pt idx="1552">
                  <c:v>-120.33197870456735</c:v>
                </c:pt>
                <c:pt idx="1553">
                  <c:v>-120.3411378983734</c:v>
                </c:pt>
                <c:pt idx="1554">
                  <c:v>-120.35028498770939</c:v>
                </c:pt>
                <c:pt idx="1555">
                  <c:v>-120.36853820835597</c:v>
                </c:pt>
                <c:pt idx="1556">
                  <c:v>-120.37764441981463</c:v>
                </c:pt>
                <c:pt idx="1557">
                  <c:v>-120.38673748218433</c:v>
                </c:pt>
                <c:pt idx="1558">
                  <c:v>-120.39581862271527</c:v>
                </c:pt>
                <c:pt idx="1559">
                  <c:v>-120.40488549878916</c:v>
                </c:pt>
                <c:pt idx="1560">
                  <c:v>-120.42298136512727</c:v>
                </c:pt>
                <c:pt idx="1561">
                  <c:v>-120.43200924418278</c:v>
                </c:pt>
                <c:pt idx="1562">
                  <c:v>-120.44102538005879</c:v>
                </c:pt>
                <c:pt idx="1563">
                  <c:v>-120.45002744637122</c:v>
                </c:pt>
                <c:pt idx="1564">
                  <c:v>-120.45901783988219</c:v>
                </c:pt>
                <c:pt idx="1565">
                  <c:v>-120.46799424063963</c:v>
                </c:pt>
                <c:pt idx="1566">
                  <c:v>-120.48590991949857</c:v>
                </c:pt>
                <c:pt idx="1567">
                  <c:v>-120.49484809599048</c:v>
                </c:pt>
                <c:pt idx="1568">
                  <c:v>-120.50377477296909</c:v>
                </c:pt>
                <c:pt idx="1569">
                  <c:v>-120.51268764641046</c:v>
                </c:pt>
                <c:pt idx="1570">
                  <c:v>-120.52158792279781</c:v>
                </c:pt>
                <c:pt idx="1571">
                  <c:v>-120.53935198902133</c:v>
                </c:pt>
                <c:pt idx="1572">
                  <c:v>-120.5482158462531</c:v>
                </c:pt>
                <c:pt idx="1573">
                  <c:v>-120.55706608524403</c:v>
                </c:pt>
                <c:pt idx="1574">
                  <c:v>-120.56590390348492</c:v>
                </c:pt>
                <c:pt idx="1575">
                  <c:v>-120.57473049180693</c:v>
                </c:pt>
                <c:pt idx="1576">
                  <c:v>-120.58354357122872</c:v>
                </c:pt>
                <c:pt idx="1577">
                  <c:v>-120.6011339654124</c:v>
                </c:pt>
                <c:pt idx="1578">
                  <c:v>-120.60991019600472</c:v>
                </c:pt>
                <c:pt idx="1579">
                  <c:v>-120.61867536054481</c:v>
                </c:pt>
                <c:pt idx="1580">
                  <c:v>-120.62742719543309</c:v>
                </c:pt>
                <c:pt idx="1581">
                  <c:v>-120.63616688405415</c:v>
                </c:pt>
                <c:pt idx="1582">
                  <c:v>-120.64489560328326</c:v>
                </c:pt>
                <c:pt idx="1583">
                  <c:v>-120.66231568839251</c:v>
                </c:pt>
                <c:pt idx="1584">
                  <c:v>-120.67100712408347</c:v>
                </c:pt>
                <c:pt idx="1585">
                  <c:v>-120.67968658046449</c:v>
                </c:pt>
                <c:pt idx="1586">
                  <c:v>-120.68835522585704</c:v>
                </c:pt>
                <c:pt idx="1587">
                  <c:v>-120.69701082085211</c:v>
                </c:pt>
                <c:pt idx="1588">
                  <c:v>-120.71428753174182</c:v>
                </c:pt>
                <c:pt idx="1589">
                  <c:v>-120.72290758041825</c:v>
                </c:pt>
                <c:pt idx="1590">
                  <c:v>-120.731516973217</c:v>
                </c:pt>
                <c:pt idx="1591">
                  <c:v>-120.74011348559169</c:v>
                </c:pt>
                <c:pt idx="1592">
                  <c:v>-120.74869940323214</c:v>
                </c:pt>
                <c:pt idx="1593">
                  <c:v>-120.75727250748281</c:v>
                </c:pt>
                <c:pt idx="1594">
                  <c:v>-120.77438490089605</c:v>
                </c:pt>
                <c:pt idx="1595">
                  <c:v>-120.78292313177155</c:v>
                </c:pt>
                <c:pt idx="1596">
                  <c:v>-120.79145091856421</c:v>
                </c:pt>
                <c:pt idx="1597">
                  <c:v>-120.79996605721215</c:v>
                </c:pt>
                <c:pt idx="1598">
                  <c:v>-120.80846969727654</c:v>
                </c:pt>
                <c:pt idx="1599">
                  <c:v>-120.82544371647666</c:v>
                </c:pt>
                <c:pt idx="1600">
                  <c:v>-120.83391415427647</c:v>
                </c:pt>
                <c:pt idx="1601">
                  <c:v>-120.84237210590686</c:v>
                </c:pt>
                <c:pt idx="1602">
                  <c:v>-120.8508187127794</c:v>
                </c:pt>
                <c:pt idx="1603">
                  <c:v>-120.8592551102346</c:v>
                </c:pt>
                <c:pt idx="1604">
                  <c:v>-120.86767911717126</c:v>
                </c:pt>
                <c:pt idx="1605">
                  <c:v>-120.88449449978063</c:v>
                </c:pt>
                <c:pt idx="1606">
                  <c:v>-120.89288483339817</c:v>
                </c:pt>
                <c:pt idx="1607">
                  <c:v>-120.90126510040768</c:v>
                </c:pt>
                <c:pt idx="1608">
                  <c:v>-120.9096331338208</c:v>
                </c:pt>
                <c:pt idx="1609">
                  <c:v>-120.91799006225244</c:v>
                </c:pt>
                <c:pt idx="1610">
                  <c:v>-120.93467181358852</c:v>
                </c:pt>
                <c:pt idx="1611">
                  <c:v>-120.94299669212869</c:v>
                </c:pt>
                <c:pt idx="1612">
                  <c:v>-120.95130949094352</c:v>
                </c:pt>
                <c:pt idx="1613">
                  <c:v>-120.9596113307976</c:v>
                </c:pt>
                <c:pt idx="1614">
                  <c:v>-120.96790332659496</c:v>
                </c:pt>
                <c:pt idx="1615">
                  <c:v>-120.97618333355734</c:v>
                </c:pt>
                <c:pt idx="1616">
                  <c:v>-120.99271183959456</c:v>
                </c:pt>
                <c:pt idx="1617">
                  <c:v>-121.00095931239885</c:v>
                </c:pt>
                <c:pt idx="1618">
                  <c:v>-121.00919707664434</c:v>
                </c:pt>
                <c:pt idx="1619">
                  <c:v>-121.01742300120776</c:v>
                </c:pt>
                <c:pt idx="1620">
                  <c:v>-121.02563927065785</c:v>
                </c:pt>
                <c:pt idx="1621">
                  <c:v>-121.03384375928556</c:v>
                </c:pt>
                <c:pt idx="1622">
                  <c:v>-121.05022180994251</c:v>
                </c:pt>
                <c:pt idx="1623">
                  <c:v>-121.05839435402081</c:v>
                </c:pt>
                <c:pt idx="1624">
                  <c:v>-121.066557374751</c:v>
                </c:pt>
                <c:pt idx="1625">
                  <c:v>-121.07470875984153</c:v>
                </c:pt>
                <c:pt idx="1626">
                  <c:v>-121.0828496071608</c:v>
                </c:pt>
                <c:pt idx="1627">
                  <c:v>-121.09910086087638</c:v>
                </c:pt>
                <c:pt idx="1628">
                  <c:v>-121.10721131864041</c:v>
                </c:pt>
                <c:pt idx="1629">
                  <c:v>-121.1153102831982</c:v>
                </c:pt>
                <c:pt idx="1630">
                  <c:v>-121.12339884499661</c:v>
                </c:pt>
                <c:pt idx="1631">
                  <c:v>-121.13147808892489</c:v>
                </c:pt>
                <c:pt idx="1632">
                  <c:v>-121.1395459238156</c:v>
                </c:pt>
                <c:pt idx="1633">
                  <c:v>-121.15565170514168</c:v>
                </c:pt>
                <c:pt idx="1634">
                  <c:v>-121.16368864875275</c:v>
                </c:pt>
                <c:pt idx="1635">
                  <c:v>-121.1717163996796</c:v>
                </c:pt>
                <c:pt idx="1636">
                  <c:v>-121.17973287974705</c:v>
                </c:pt>
                <c:pt idx="1637">
                  <c:v>-121.18773916773813</c:v>
                </c:pt>
                <c:pt idx="1638">
                  <c:v>-121.20372231705501</c:v>
                </c:pt>
                <c:pt idx="1639">
                  <c:v>-121.21169922720406</c:v>
                </c:pt>
                <c:pt idx="1640">
                  <c:v>-121.21966500209888</c:v>
                </c:pt>
                <c:pt idx="1641">
                  <c:v>-121.22762071336079</c:v>
                </c:pt>
                <c:pt idx="1642">
                  <c:v>-121.2355674272379</c:v>
                </c:pt>
                <c:pt idx="1643">
                  <c:v>-121.2435030860148</c:v>
                </c:pt>
                <c:pt idx="1644">
                  <c:v>-121.25934550241877</c:v>
                </c:pt>
                <c:pt idx="1645">
                  <c:v>-121.26725127193944</c:v>
                </c:pt>
                <c:pt idx="1646">
                  <c:v>-121.27514816310907</c:v>
                </c:pt>
                <c:pt idx="1647">
                  <c:v>-121.283034130799</c:v>
                </c:pt>
                <c:pt idx="1648">
                  <c:v>-121.29091126711609</c:v>
                </c:pt>
                <c:pt idx="1649">
                  <c:v>-121.30663398280755</c:v>
                </c:pt>
                <c:pt idx="1650">
                  <c:v>-121.31448167211411</c:v>
                </c:pt>
                <c:pt idx="1651">
                  <c:v>-121.32231856715069</c:v>
                </c:pt>
                <c:pt idx="1652">
                  <c:v>-121.33014674670039</c:v>
                </c:pt>
                <c:pt idx="1653">
                  <c:v>-121.33796418300295</c:v>
                </c:pt>
                <c:pt idx="1654">
                  <c:v>-121.34577192676454</c:v>
                </c:pt>
                <c:pt idx="1655">
                  <c:v>-121.36135945286283</c:v>
                </c:pt>
                <c:pt idx="1656">
                  <c:v>-121.36913928042367</c:v>
                </c:pt>
                <c:pt idx="1657">
                  <c:v>-121.3769084906707</c:v>
                </c:pt>
                <c:pt idx="1658">
                  <c:v>-121.38466812752198</c:v>
                </c:pt>
                <c:pt idx="1659">
                  <c:v>-121.39241922978854</c:v>
                </c:pt>
                <c:pt idx="1660">
                  <c:v>-121.40015978920647</c:v>
                </c:pt>
                <c:pt idx="1661">
                  <c:v>-121.41561343397927</c:v>
                </c:pt>
                <c:pt idx="1662">
                  <c:v>-121.42332555310534</c:v>
                </c:pt>
                <c:pt idx="1663">
                  <c:v>-121.43102924797255</c:v>
                </c:pt>
                <c:pt idx="1664">
                  <c:v>-121.4387225223153</c:v>
                </c:pt>
                <c:pt idx="1665">
                  <c:v>-121.44640741595481</c:v>
                </c:pt>
                <c:pt idx="1666">
                  <c:v>-121.46174711721316</c:v>
                </c:pt>
                <c:pt idx="1667">
                  <c:v>-121.46940398106338</c:v>
                </c:pt>
                <c:pt idx="1668">
                  <c:v>-121.47705054452801</c:v>
                </c:pt>
                <c:pt idx="1669">
                  <c:v>-121.48468783428706</c:v>
                </c:pt>
                <c:pt idx="1670">
                  <c:v>-121.49231687207596</c:v>
                </c:pt>
                <c:pt idx="1671">
                  <c:v>-121.4999356805348</c:v>
                </c:pt>
                <c:pt idx="1672">
                  <c:v>-121.51514669569008</c:v>
                </c:pt>
                <c:pt idx="1673">
                  <c:v>-121.52273794990114</c:v>
                </c:pt>
                <c:pt idx="1674">
                  <c:v>-121.53032105725478</c:v>
                </c:pt>
                <c:pt idx="1675">
                  <c:v>-121.53789405202858</c:v>
                </c:pt>
                <c:pt idx="1676">
                  <c:v>-121.54545894145082</c:v>
                </c:pt>
                <c:pt idx="1677">
                  <c:v>-121.56055953473432</c:v>
                </c:pt>
                <c:pt idx="1678">
                  <c:v>-121.56809726138923</c:v>
                </c:pt>
                <c:pt idx="1679">
                  <c:v>-121.57562499016157</c:v>
                </c:pt>
                <c:pt idx="1680">
                  <c:v>-121.58314471602232</c:v>
                </c:pt>
                <c:pt idx="1681">
                  <c:v>-121.59065448931607</c:v>
                </c:pt>
                <c:pt idx="1682">
                  <c:v>-121.59815531753897</c:v>
                </c:pt>
                <c:pt idx="1683">
                  <c:v>-121.61313120411262</c:v>
                </c:pt>
                <c:pt idx="1684">
                  <c:v>-121.62060630247842</c:v>
                </c:pt>
                <c:pt idx="1685">
                  <c:v>-121.62807156018121</c:v>
                </c:pt>
                <c:pt idx="1686">
                  <c:v>-121.63552797848365</c:v>
                </c:pt>
                <c:pt idx="1687">
                  <c:v>-121.64297655393908</c:v>
                </c:pt>
                <c:pt idx="1688">
                  <c:v>-121.65041535493948</c:v>
                </c:pt>
                <c:pt idx="1689">
                  <c:v>-121.66526761914008</c:v>
                </c:pt>
                <c:pt idx="1690">
                  <c:v>-121.67268015029975</c:v>
                </c:pt>
                <c:pt idx="1691">
                  <c:v>-121.68008493632207</c:v>
                </c:pt>
                <c:pt idx="1692">
                  <c:v>-121.68748005671189</c:v>
                </c:pt>
                <c:pt idx="1693">
                  <c:v>-121.69486747055849</c:v>
                </c:pt>
                <c:pt idx="1694">
                  <c:v>-121.7096144193944</c:v>
                </c:pt>
                <c:pt idx="1695">
                  <c:v>-121.71697592784193</c:v>
                </c:pt>
                <c:pt idx="1696">
                  <c:v>-121.72432787761132</c:v>
                </c:pt>
                <c:pt idx="1697">
                  <c:v>-121.73167221611909</c:v>
                </c:pt>
                <c:pt idx="1698">
                  <c:v>-121.73900703821758</c:v>
                </c:pt>
                <c:pt idx="1699">
                  <c:v>-121.74633332693087</c:v>
                </c:pt>
                <c:pt idx="1700">
                  <c:v>-121.76096134099876</c:v>
                </c:pt>
                <c:pt idx="1701">
                  <c:v>-121.76826214716628</c:v>
                </c:pt>
                <c:pt idx="1702">
                  <c:v>-121.7755554541875</c:v>
                </c:pt>
                <c:pt idx="1703">
                  <c:v>-121.78283936987773</c:v>
                </c:pt>
                <c:pt idx="1704">
                  <c:v>-121.79011582326652</c:v>
                </c:pt>
                <c:pt idx="1705">
                  <c:v>-121.80464165300359</c:v>
                </c:pt>
                <c:pt idx="1706">
                  <c:v>-121.81189297203383</c:v>
                </c:pt>
                <c:pt idx="1707">
                  <c:v>-121.81913500202788</c:v>
                </c:pt>
                <c:pt idx="1708">
                  <c:v>-121.82636966070015</c:v>
                </c:pt>
                <c:pt idx="1709">
                  <c:v>-121.83359507077103</c:v>
                </c:pt>
                <c:pt idx="1710">
                  <c:v>-121.84081219999577</c:v>
                </c:pt>
                <c:pt idx="1711">
                  <c:v>-121.85522263498804</c:v>
                </c:pt>
                <c:pt idx="1712">
                  <c:v>-121.86241597632542</c:v>
                </c:pt>
                <c:pt idx="1713">
                  <c:v>-121.86960016895983</c:v>
                </c:pt>
                <c:pt idx="1714">
                  <c:v>-121.87677617490149</c:v>
                </c:pt>
                <c:pt idx="1715">
                  <c:v>-121.88394495180415</c:v>
                </c:pt>
                <c:pt idx="1716">
                  <c:v>-121.89825713239202</c:v>
                </c:pt>
                <c:pt idx="1717">
                  <c:v>-121.90540057517337</c:v>
                </c:pt>
                <c:pt idx="1718">
                  <c:v>-121.91253592381865</c:v>
                </c:pt>
                <c:pt idx="1719">
                  <c:v>-121.91966413035544</c:v>
                </c:pt>
                <c:pt idx="1720">
                  <c:v>-121.92678334457729</c:v>
                </c:pt>
                <c:pt idx="1721">
                  <c:v>-121.93389545104307</c:v>
                </c:pt>
                <c:pt idx="1722">
                  <c:v>-121.94809375310281</c:v>
                </c:pt>
                <c:pt idx="1723">
                  <c:v>-121.95518184589059</c:v>
                </c:pt>
                <c:pt idx="1724">
                  <c:v>-121.96226104200809</c:v>
                </c:pt>
                <c:pt idx="1725">
                  <c:v>-121.96933321521793</c:v>
                </c:pt>
                <c:pt idx="1726">
                  <c:v>-121.97639652957395</c:v>
                </c:pt>
                <c:pt idx="1727">
                  <c:v>-121.98345193025972</c:v>
                </c:pt>
                <c:pt idx="1728">
                  <c:v>-121.99753998364292</c:v>
                </c:pt>
                <c:pt idx="1729">
                  <c:v>-122.00457174832911</c:v>
                </c:pt>
                <c:pt idx="1730">
                  <c:v>-122.01159659001755</c:v>
                </c:pt>
                <c:pt idx="1731">
                  <c:v>-122.01861268481305</c:v>
                </c:pt>
                <c:pt idx="1732">
                  <c:v>-122.02562188946143</c:v>
                </c:pt>
                <c:pt idx="1733">
                  <c:v>-122.03961510503007</c:v>
                </c:pt>
                <c:pt idx="1734">
                  <c:v>-122.04660098471992</c:v>
                </c:pt>
                <c:pt idx="1735">
                  <c:v>-122.05357820914796</c:v>
                </c:pt>
                <c:pt idx="1736">
                  <c:v>-122.0605486245818</c:v>
                </c:pt>
                <c:pt idx="1737">
                  <c:v>-122.06751042098958</c:v>
                </c:pt>
                <c:pt idx="1738">
                  <c:v>-122.07446452944809</c:v>
                </c:pt>
                <c:pt idx="1739">
                  <c:v>-122.08835065933135</c:v>
                </c:pt>
                <c:pt idx="1740">
                  <c:v>-122.09528271251</c:v>
                </c:pt>
                <c:pt idx="1741">
                  <c:v>-122.10220623622602</c:v>
                </c:pt>
                <c:pt idx="1742">
                  <c:v>-122.10912215624376</c:v>
                </c:pt>
                <c:pt idx="1743">
                  <c:v>-122.11603139428553</c:v>
                </c:pt>
                <c:pt idx="1744">
                  <c:v>-122.12982626678169</c:v>
                </c:pt>
                <c:pt idx="1745">
                  <c:v>-122.13671193631586</c:v>
                </c:pt>
                <c:pt idx="1746">
                  <c:v>-122.14359008502532</c:v>
                </c:pt>
                <c:pt idx="1747">
                  <c:v>-122.15046162942576</c:v>
                </c:pt>
                <c:pt idx="1748">
                  <c:v>-122.15732478468533</c:v>
                </c:pt>
                <c:pt idx="1749">
                  <c:v>-122.16418136634078</c:v>
                </c:pt>
                <c:pt idx="1750">
                  <c:v>-122.17787038111203</c:v>
                </c:pt>
                <c:pt idx="1751">
                  <c:v>-122.18470464091813</c:v>
                </c:pt>
                <c:pt idx="1752">
                  <c:v>-122.19153059747046</c:v>
                </c:pt>
                <c:pt idx="1753">
                  <c:v>-122.19835005629015</c:v>
                </c:pt>
                <c:pt idx="1754">
                  <c:v>-122.20516124582898</c:v>
                </c:pt>
                <c:pt idx="1755">
                  <c:v>-122.218762453913</c:v>
                </c:pt>
                <c:pt idx="1756">
                  <c:v>-122.22555161282276</c:v>
                </c:pt>
                <c:pt idx="1757">
                  <c:v>-122.2323343486222</c:v>
                </c:pt>
                <c:pt idx="1758">
                  <c:v>-122.23910889913215</c:v>
                </c:pt>
                <c:pt idx="1759">
                  <c:v>-122.24587616946843</c:v>
                </c:pt>
                <c:pt idx="1760">
                  <c:v>-122.25263706087914</c:v>
                </c:pt>
                <c:pt idx="1761">
                  <c:v>-122.26613533920836</c:v>
                </c:pt>
                <c:pt idx="1762">
                  <c:v>-122.27287452648214</c:v>
                </c:pt>
                <c:pt idx="1763">
                  <c:v>-122.27960562751559</c:v>
                </c:pt>
                <c:pt idx="1764">
                  <c:v>-122.28633042230311</c:v>
                </c:pt>
                <c:pt idx="1765">
                  <c:v>-122.29304716345339</c:v>
                </c:pt>
                <c:pt idx="1766">
                  <c:v>-122.29975674808227</c:v>
                </c:pt>
                <c:pt idx="1767">
                  <c:v>-122.31315538581063</c:v>
                </c:pt>
                <c:pt idx="1768">
                  <c:v>-122.31984446737016</c:v>
                </c:pt>
                <c:pt idx="1769">
                  <c:v>-122.32652557590991</c:v>
                </c:pt>
                <c:pt idx="1770">
                  <c:v>-122.33319960361816</c:v>
                </c:pt>
                <c:pt idx="1771">
                  <c:v>-122.33986743892268</c:v>
                </c:pt>
                <c:pt idx="1772">
                  <c:v>-122.35318109462702</c:v>
                </c:pt>
                <c:pt idx="1773">
                  <c:v>-122.35982694662637</c:v>
                </c:pt>
                <c:pt idx="1774">
                  <c:v>-122.36646579228966</c:v>
                </c:pt>
                <c:pt idx="1775">
                  <c:v>-122.37309851521178</c:v>
                </c:pt>
                <c:pt idx="1776">
                  <c:v>-122.3797233915144</c:v>
                </c:pt>
                <c:pt idx="1777">
                  <c:v>-122.38634217262728</c:v>
                </c:pt>
                <c:pt idx="1778">
                  <c:v>-122.39955717083066</c:v>
                </c:pt>
                <c:pt idx="1779">
                  <c:v>-122.40615514923226</c:v>
                </c:pt>
                <c:pt idx="1780">
                  <c:v>-122.41274535843785</c:v>
                </c:pt>
                <c:pt idx="1781">
                  <c:v>-122.41932954055989</c:v>
                </c:pt>
                <c:pt idx="1782">
                  <c:v>-122.42590598412309</c:v>
                </c:pt>
                <c:pt idx="1783">
                  <c:v>-122.43903916284918</c:v>
                </c:pt>
                <c:pt idx="1784">
                  <c:v>-122.44559506588573</c:v>
                </c:pt>
                <c:pt idx="1785">
                  <c:v>-122.45214500886118</c:v>
                </c:pt>
                <c:pt idx="1786">
                  <c:v>-122.45868728905177</c:v>
                </c:pt>
                <c:pt idx="1787">
                  <c:v>-122.46522277947261</c:v>
                </c:pt>
                <c:pt idx="1788">
                  <c:v>-122.47175234953473</c:v>
                </c:pt>
                <c:pt idx="1789">
                  <c:v>-122.48479035981114</c:v>
                </c:pt>
                <c:pt idx="1790">
                  <c:v>-122.49129882973925</c:v>
                </c:pt>
                <c:pt idx="1791">
                  <c:v>-122.49780057985878</c:v>
                </c:pt>
                <c:pt idx="1792">
                  <c:v>-122.50429647495494</c:v>
                </c:pt>
                <c:pt idx="1793">
                  <c:v>-122.51078482612328</c:v>
                </c:pt>
                <c:pt idx="1794">
                  <c:v>-122.51726649894162</c:v>
                </c:pt>
                <c:pt idx="1795">
                  <c:v>-122.53021071184972</c:v>
                </c:pt>
                <c:pt idx="1796">
                  <c:v>-122.53667327754172</c:v>
                </c:pt>
                <c:pt idx="1797">
                  <c:v>-122.5431283721399</c:v>
                </c:pt>
                <c:pt idx="1798">
                  <c:v>-122.54957685663859</c:v>
                </c:pt>
                <c:pt idx="1799">
                  <c:v>-122.55601958852461</c:v>
                </c:pt>
                <c:pt idx="1800">
                  <c:v>-122.56888446905002</c:v>
                </c:pt>
                <c:pt idx="1801">
                  <c:v>-122.57530664625806</c:v>
                </c:pt>
                <c:pt idx="1802">
                  <c:v>-122.58172228057622</c:v>
                </c:pt>
                <c:pt idx="1803">
                  <c:v>-122.58813222499288</c:v>
                </c:pt>
                <c:pt idx="1804">
                  <c:v>-122.5945348125919</c:v>
                </c:pt>
                <c:pt idx="1805">
                  <c:v>-122.60093173510089</c:v>
                </c:pt>
                <c:pt idx="1806">
                  <c:v>-122.61370444607147</c:v>
                </c:pt>
                <c:pt idx="1807">
                  <c:v>-122.6200819350441</c:v>
                </c:pt>
                <c:pt idx="1808">
                  <c:v>-122.62645213724466</c:v>
                </c:pt>
                <c:pt idx="1809">
                  <c:v>-122.63281673571072</c:v>
                </c:pt>
                <c:pt idx="1810">
                  <c:v>-122.63917407513256</c:v>
                </c:pt>
                <c:pt idx="1811">
                  <c:v>-122.65187036358057</c:v>
                </c:pt>
                <c:pt idx="1812">
                  <c:v>-122.65820850635579</c:v>
                </c:pt>
                <c:pt idx="1813">
                  <c:v>-122.66454110580733</c:v>
                </c:pt>
                <c:pt idx="1814">
                  <c:v>-122.67086651481809</c:v>
                </c:pt>
                <c:pt idx="1815">
                  <c:v>-122.67718557653019</c:v>
                </c:pt>
                <c:pt idx="1816">
                  <c:v>-122.68349913071931</c:v>
                </c:pt>
                <c:pt idx="1817">
                  <c:v>-122.69610645573289</c:v>
                </c:pt>
                <c:pt idx="1818">
                  <c:v>-122.70240025347741</c:v>
                </c:pt>
                <c:pt idx="1819">
                  <c:v>-122.70868776717455</c:v>
                </c:pt>
                <c:pt idx="1820">
                  <c:v>-122.71496983228747</c:v>
                </c:pt>
                <c:pt idx="1821">
                  <c:v>-122.72124481464115</c:v>
                </c:pt>
                <c:pt idx="1822">
                  <c:v>-122.73377687259659</c:v>
                </c:pt>
                <c:pt idx="1823">
                  <c:v>-122.74003315172186</c:v>
                </c:pt>
                <c:pt idx="1824">
                  <c:v>-122.74628404030554</c:v>
                </c:pt>
                <c:pt idx="1825">
                  <c:v>-122.75252791215954</c:v>
                </c:pt>
                <c:pt idx="1826">
                  <c:v>-122.75876559921886</c:v>
                </c:pt>
                <c:pt idx="1827">
                  <c:v>-122.76499793013917</c:v>
                </c:pt>
                <c:pt idx="1828">
                  <c:v>-122.77744330345853</c:v>
                </c:pt>
                <c:pt idx="1829">
                  <c:v>-122.78365637177413</c:v>
                </c:pt>
                <c:pt idx="1830">
                  <c:v>-122.78986331613879</c:v>
                </c:pt>
                <c:pt idx="1831">
                  <c:v>-122.79606496101029</c:v>
                </c:pt>
                <c:pt idx="1832">
                  <c:v>-122.8022596928197</c:v>
                </c:pt>
                <c:pt idx="1833">
                  <c:v>-122.80844914755548</c:v>
                </c:pt>
                <c:pt idx="1834">
                  <c:v>-122.82080821799032</c:v>
                </c:pt>
                <c:pt idx="1835">
                  <c:v>-122.82697947750951</c:v>
                </c:pt>
                <c:pt idx="1836">
                  <c:v>-122.83314388755068</c:v>
                </c:pt>
                <c:pt idx="1837">
                  <c:v>-122.83930307597795</c:v>
                </c:pt>
                <c:pt idx="1838">
                  <c:v>-122.84545544010592</c:v>
                </c:pt>
                <c:pt idx="1839">
                  <c:v>-122.85774296977254</c:v>
                </c:pt>
                <c:pt idx="1840">
                  <c:v>-122.86387735343561</c:v>
                </c:pt>
                <c:pt idx="1841">
                  <c:v>-122.87000657011728</c:v>
                </c:pt>
                <c:pt idx="1842">
                  <c:v>-122.87612902481726</c:v>
                </c:pt>
                <c:pt idx="1843">
                  <c:v>-122.88224553280605</c:v>
                </c:pt>
                <c:pt idx="1844">
                  <c:v>-122.88835690620232</c:v>
                </c:pt>
                <c:pt idx="1845">
                  <c:v>-122.90056108980141</c:v>
                </c:pt>
                <c:pt idx="1846">
                  <c:v>-122.90665392447312</c:v>
                </c:pt>
                <c:pt idx="1847">
                  <c:v>-122.91274086980631</c:v>
                </c:pt>
                <c:pt idx="1848">
                  <c:v>-122.91882273388941</c:v>
                </c:pt>
                <c:pt idx="1849">
                  <c:v>-122.92489793386736</c:v>
                </c:pt>
                <c:pt idx="1850">
                  <c:v>-122.93703157357444</c:v>
                </c:pt>
                <c:pt idx="1851">
                  <c:v>-122.94308924064539</c:v>
                </c:pt>
                <c:pt idx="1852">
                  <c:v>-122.94914187902265</c:v>
                </c:pt>
                <c:pt idx="1853">
                  <c:v>-122.95518791334914</c:v>
                </c:pt>
                <c:pt idx="1854">
                  <c:v>-122.9612281484211</c:v>
                </c:pt>
                <c:pt idx="1855">
                  <c:v>-122.96726338596201</c:v>
                </c:pt>
                <c:pt idx="1856">
                  <c:v>-122.97931574728958</c:v>
                </c:pt>
                <c:pt idx="1857">
                  <c:v>-122.98533289466198</c:v>
                </c:pt>
                <c:pt idx="1858">
                  <c:v>-122.99134429803694</c:v>
                </c:pt>
                <c:pt idx="1859">
                  <c:v>-122.9973507552111</c:v>
                </c:pt>
                <c:pt idx="1860">
                  <c:v>-123.0033507026786</c:v>
                </c:pt>
                <c:pt idx="1861">
                  <c:v>-123.01533425940761</c:v>
                </c:pt>
                <c:pt idx="1862">
                  <c:v>-123.02131710502118</c:v>
                </c:pt>
                <c:pt idx="1863">
                  <c:v>-123.02729505501694</c:v>
                </c:pt>
                <c:pt idx="1864">
                  <c:v>-123.03326655320662</c:v>
                </c:pt>
                <c:pt idx="1865">
                  <c:v>-123.03923317580593</c:v>
                </c:pt>
                <c:pt idx="1866">
                  <c:v>-123.04519336953464</c:v>
                </c:pt>
                <c:pt idx="1867">
                  <c:v>-123.05709763957123</c:v>
                </c:pt>
                <c:pt idx="1868">
                  <c:v>-123.0630409569994</c:v>
                </c:pt>
                <c:pt idx="1869">
                  <c:v>-123.06897944839791</c:v>
                </c:pt>
                <c:pt idx="1870">
                  <c:v>-123.07491156770962</c:v>
                </c:pt>
                <c:pt idx="1871">
                  <c:v>-123.08083810413797</c:v>
                </c:pt>
                <c:pt idx="1872">
                  <c:v>-123.08675984392943</c:v>
                </c:pt>
                <c:pt idx="1873">
                  <c:v>-123.09858586954545</c:v>
                </c:pt>
                <c:pt idx="1874">
                  <c:v>-123.10449017767917</c:v>
                </c:pt>
                <c:pt idx="1875">
                  <c:v>-123.11038895513016</c:v>
                </c:pt>
                <c:pt idx="1876">
                  <c:v>-123.11628298436972</c:v>
                </c:pt>
                <c:pt idx="1877">
                  <c:v>-123.12217073075979</c:v>
                </c:pt>
                <c:pt idx="1878">
                  <c:v>-123.13393050462395</c:v>
                </c:pt>
                <c:pt idx="1879">
                  <c:v>-123.13980178192281</c:v>
                </c:pt>
                <c:pt idx="1880">
                  <c:v>-123.14566835874345</c:v>
                </c:pt>
                <c:pt idx="1881">
                  <c:v>-123.1515287075002</c:v>
                </c:pt>
                <c:pt idx="1882">
                  <c:v>-123.15738437468133</c:v>
                </c:pt>
                <c:pt idx="1883">
                  <c:v>-123.1632338355042</c:v>
                </c:pt>
                <c:pt idx="1884">
                  <c:v>-123.17491724681756</c:v>
                </c:pt>
                <c:pt idx="1885">
                  <c:v>-123.18075045174047</c:v>
                </c:pt>
                <c:pt idx="1886">
                  <c:v>-123.18657825832528</c:v>
                </c:pt>
                <c:pt idx="1887">
                  <c:v>-123.19240143939726</c:v>
                </c:pt>
                <c:pt idx="1888">
                  <c:v>-123.19821847852148</c:v>
                </c:pt>
                <c:pt idx="1889">
                  <c:v>-123.20983722198713</c:v>
                </c:pt>
                <c:pt idx="1890">
                  <c:v>-123.21563818466696</c:v>
                </c:pt>
                <c:pt idx="1891">
                  <c:v>-123.22143456782737</c:v>
                </c:pt>
                <c:pt idx="1892">
                  <c:v>-123.22722486192102</c:v>
                </c:pt>
                <c:pt idx="1893">
                  <c:v>-123.23301059471106</c:v>
                </c:pt>
                <c:pt idx="1894">
                  <c:v>-123.23879025938786</c:v>
                </c:pt>
                <c:pt idx="1895">
                  <c:v>-123.25033445508797</c:v>
                </c:pt>
                <c:pt idx="1896">
                  <c:v>-123.25609824895703</c:v>
                </c:pt>
                <c:pt idx="1897">
                  <c:v>-123.26185752661361</c:v>
                </c:pt>
                <c:pt idx="1898">
                  <c:v>-123.2676107880492</c:v>
                </c:pt>
                <c:pt idx="1899">
                  <c:v>-123.27335879803351</c:v>
                </c:pt>
                <c:pt idx="1900">
                  <c:v>-123.27910231855648</c:v>
                </c:pt>
                <c:pt idx="1901">
                  <c:v>-123.29057291701405</c:v>
                </c:pt>
                <c:pt idx="1902">
                  <c:v>-123.29630001534727</c:v>
                </c:pt>
                <c:pt idx="1903">
                  <c:v>-123.30202190986125</c:v>
                </c:pt>
                <c:pt idx="1904">
                  <c:v>-123.30773935900211</c:v>
                </c:pt>
                <c:pt idx="1905">
                  <c:v>-123.31345087351721</c:v>
                </c:pt>
                <c:pt idx="1906">
                  <c:v>-123.32485913223115</c:v>
                </c:pt>
                <c:pt idx="1907">
                  <c:v>-123.33055514750723</c:v>
                </c:pt>
                <c:pt idx="1908">
                  <c:v>-123.33624676088641</c:v>
                </c:pt>
                <c:pt idx="1909">
                  <c:v>-123.34193248976112</c:v>
                </c:pt>
                <c:pt idx="1910">
                  <c:v>-123.34761383396085</c:v>
                </c:pt>
                <c:pt idx="1911">
                  <c:v>-123.35328931351953</c:v>
                </c:pt>
                <c:pt idx="1912">
                  <c:v>-123.36462569265748</c:v>
                </c:pt>
                <c:pt idx="1913">
                  <c:v>-123.37028586767305</c:v>
                </c:pt>
                <c:pt idx="1914">
                  <c:v>-123.37594170065179</c:v>
                </c:pt>
                <c:pt idx="1915">
                  <c:v>-123.38159171819078</c:v>
                </c:pt>
                <c:pt idx="1916">
                  <c:v>-123.38723667098193</c:v>
                </c:pt>
                <c:pt idx="1917">
                  <c:v>-123.39851215686366</c:v>
                </c:pt>
                <c:pt idx="1918">
                  <c:v>-123.40414196908678</c:v>
                </c:pt>
                <c:pt idx="1919">
                  <c:v>-123.40976748966634</c:v>
                </c:pt>
                <c:pt idx="1920">
                  <c:v>-123.41538725299905</c:v>
                </c:pt>
                <c:pt idx="1921">
                  <c:v>-123.42100274130208</c:v>
                </c:pt>
                <c:pt idx="1922">
                  <c:v>-123.42661249155385</c:v>
                </c:pt>
                <c:pt idx="1923">
                  <c:v>-123.43781775608801</c:v>
                </c:pt>
                <c:pt idx="1924">
                  <c:v>-123.44341255376932</c:v>
                </c:pt>
                <c:pt idx="1925">
                  <c:v>-123.44900311755823</c:v>
                </c:pt>
                <c:pt idx="1926">
                  <c:v>-123.45458799084815</c:v>
                </c:pt>
                <c:pt idx="1927">
                  <c:v>-123.46016791545807</c:v>
                </c:pt>
                <c:pt idx="1928">
                  <c:v>-123.4713136834563</c:v>
                </c:pt>
                <c:pt idx="1929">
                  <c:v>-123.47687954300982</c:v>
                </c:pt>
                <c:pt idx="1930">
                  <c:v>-123.48243975900218</c:v>
                </c:pt>
                <c:pt idx="1931">
                  <c:v>-123.4879950698959</c:v>
                </c:pt>
                <c:pt idx="1932">
                  <c:v>-123.49354621155865</c:v>
                </c:pt>
                <c:pt idx="1933">
                  <c:v>-123.49909173753224</c:v>
                </c:pt>
                <c:pt idx="1934">
                  <c:v>-123.51016888568421</c:v>
                </c:pt>
                <c:pt idx="1935">
                  <c:v>-123.51569979905618</c:v>
                </c:pt>
                <c:pt idx="1936">
                  <c:v>-123.52122658290234</c:v>
                </c:pt>
                <c:pt idx="1937">
                  <c:v>-123.52674779703622</c:v>
                </c:pt>
                <c:pt idx="1938">
                  <c:v>-123.53226489737672</c:v>
                </c:pt>
                <c:pt idx="1939">
                  <c:v>-123.53777644623094</c:v>
                </c:pt>
                <c:pt idx="1940">
                  <c:v>-123.54878581429439</c:v>
                </c:pt>
                <c:pt idx="1941">
                  <c:v>-123.55428292882657</c:v>
                </c:pt>
                <c:pt idx="1942">
                  <c:v>-123.55977596852645</c:v>
                </c:pt>
                <c:pt idx="1943">
                  <c:v>-123.56526350189776</c:v>
                </c:pt>
                <c:pt idx="1944">
                  <c:v>-123.57074625751514</c:v>
                </c:pt>
                <c:pt idx="1945">
                  <c:v>-123.58169818582772</c:v>
                </c:pt>
                <c:pt idx="1946">
                  <c:v>-123.58716665734823</c:v>
                </c:pt>
                <c:pt idx="1947">
                  <c:v>-123.59263110010347</c:v>
                </c:pt>
                <c:pt idx="1948">
                  <c:v>-123.59809008996319</c:v>
                </c:pt>
                <c:pt idx="1949">
                  <c:v>-123.60354506624989</c:v>
                </c:pt>
                <c:pt idx="1950">
                  <c:v>-123.608994607272</c:v>
                </c:pt>
                <c:pt idx="1951">
                  <c:v>-123.6198802746699</c:v>
                </c:pt>
                <c:pt idx="1952">
                  <c:v>-123.62531570391462</c:v>
                </c:pt>
                <c:pt idx="1953">
                  <c:v>-123.63074715721361</c:v>
                </c:pt>
                <c:pt idx="1954">
                  <c:v>-123.6361732189358</c:v>
                </c:pt>
                <c:pt idx="1955">
                  <c:v>-123.64159460930027</c:v>
                </c:pt>
                <c:pt idx="1956">
                  <c:v>-123.65242411718376</c:v>
                </c:pt>
                <c:pt idx="1957">
                  <c:v>-123.65783224949595</c:v>
                </c:pt>
                <c:pt idx="1958">
                  <c:v>-123.66323503337098</c:v>
                </c:pt>
                <c:pt idx="1959">
                  <c:v>-123.66863318586556</c:v>
                </c:pt>
                <c:pt idx="1960">
                  <c:v>-123.67402742158762</c:v>
                </c:pt>
                <c:pt idx="1961">
                  <c:v>-123.67941633449678</c:v>
                </c:pt>
                <c:pt idx="1962">
                  <c:v>-123.69018105013129</c:v>
                </c:pt>
                <c:pt idx="1963">
                  <c:v>-123.69555616311609</c:v>
                </c:pt>
                <c:pt idx="1964">
                  <c:v>-123.70092739568125</c:v>
                </c:pt>
                <c:pt idx="1965">
                  <c:v>-123.70629334771517</c:v>
                </c:pt>
                <c:pt idx="1966">
                  <c:v>-123.71165543373729</c:v>
                </c:pt>
                <c:pt idx="1967">
                  <c:v>-123.71701225599372</c:v>
                </c:pt>
                <c:pt idx="1968">
                  <c:v>-123.72771295006419</c:v>
                </c:pt>
                <c:pt idx="1969">
                  <c:v>-123.73305613605443</c:v>
                </c:pt>
                <c:pt idx="1970">
                  <c:v>-123.73839549172293</c:v>
                </c:pt>
                <c:pt idx="1971">
                  <c:v>-123.74372962517552</c:v>
                </c:pt>
                <c:pt idx="1972">
                  <c:v>-123.74905924414794</c:v>
                </c:pt>
                <c:pt idx="1973">
                  <c:v>-123.7597056662981</c:v>
                </c:pt>
                <c:pt idx="1974">
                  <c:v>-123.76502248351144</c:v>
                </c:pt>
                <c:pt idx="1975">
                  <c:v>-123.77033411954631</c:v>
                </c:pt>
                <c:pt idx="1976">
                  <c:v>-123.77564127908556</c:v>
                </c:pt>
                <c:pt idx="1977">
                  <c:v>-123.78094466444577</c:v>
                </c:pt>
                <c:pt idx="1978">
                  <c:v>-123.78624289300735</c:v>
                </c:pt>
                <c:pt idx="1979">
                  <c:v>-123.79682668883595</c:v>
                </c:pt>
                <c:pt idx="1980">
                  <c:v>-123.80211157743932</c:v>
                </c:pt>
                <c:pt idx="1981">
                  <c:v>-123.80739272636443</c:v>
                </c:pt>
                <c:pt idx="1982">
                  <c:v>-123.81266875872615</c:v>
                </c:pt>
                <c:pt idx="1983">
                  <c:v>-123.81794037437771</c:v>
                </c:pt>
                <c:pt idx="1984">
                  <c:v>-123.82847107463959</c:v>
                </c:pt>
                <c:pt idx="1985">
                  <c:v>-123.83373017282025</c:v>
                </c:pt>
                <c:pt idx="1986">
                  <c:v>-123.8389841941821</c:v>
                </c:pt>
                <c:pt idx="1987">
                  <c:v>-123.84423383559366</c:v>
                </c:pt>
                <c:pt idx="1988">
                  <c:v>-123.8494797916085</c:v>
                </c:pt>
                <c:pt idx="1989">
                  <c:v>-123.85472069441894</c:v>
                </c:pt>
                <c:pt idx="1990">
                  <c:v>-123.86519011848318</c:v>
                </c:pt>
                <c:pt idx="1991">
                  <c:v>-123.87041796808941</c:v>
                </c:pt>
                <c:pt idx="1992">
                  <c:v>-123.87564216566196</c:v>
                </c:pt>
                <c:pt idx="1993">
                  <c:v>-123.8808613490063</c:v>
                </c:pt>
                <c:pt idx="1994">
                  <c:v>-123.88607689354311</c:v>
                </c:pt>
                <c:pt idx="1995">
                  <c:v>-123.89649367728343</c:v>
                </c:pt>
                <c:pt idx="1996">
                  <c:v>-123.90169629616139</c:v>
                </c:pt>
                <c:pt idx="1997">
                  <c:v>-123.90689393931727</c:v>
                </c:pt>
                <c:pt idx="1998">
                  <c:v>-123.91208797643637</c:v>
                </c:pt>
                <c:pt idx="1999">
                  <c:v>-123.9172770531061</c:v>
                </c:pt>
                <c:pt idx="2000">
                  <c:v>-123.92246185739297</c:v>
                </c:pt>
                <c:pt idx="2001">
                  <c:v>-123.93281935514037</c:v>
                </c:pt>
                <c:pt idx="2002">
                  <c:v>-123.93799206149419</c:v>
                </c:pt>
                <c:pt idx="2003">
                  <c:v>-123.94315984525944</c:v>
                </c:pt>
                <c:pt idx="2004">
                  <c:v>-123.94832339161823</c:v>
                </c:pt>
                <c:pt idx="2005">
                  <c:v>-123.95348338351376</c:v>
                </c:pt>
                <c:pt idx="2006">
                  <c:v>-123.9586384753195</c:v>
                </c:pt>
                <c:pt idx="2007">
                  <c:v>-123.96893669028665</c:v>
                </c:pt>
                <c:pt idx="2008">
                  <c:v>-123.97407915232249</c:v>
                </c:pt>
                <c:pt idx="2009">
                  <c:v>-123.97921809160206</c:v>
                </c:pt>
                <c:pt idx="2010">
                  <c:v>-123.98435216793283</c:v>
                </c:pt>
                <c:pt idx="2011">
                  <c:v>-123.98948206193238</c:v>
                </c:pt>
                <c:pt idx="2012">
                  <c:v>-123.99973000120872</c:v>
                </c:pt>
                <c:pt idx="2013">
                  <c:v>-124.00484805896244</c:v>
                </c:pt>
                <c:pt idx="2014">
                  <c:v>-124.00996129046779</c:v>
                </c:pt>
                <c:pt idx="2015">
                  <c:v>-124.01507037352054</c:v>
                </c:pt>
                <c:pt idx="2016">
                  <c:v>-124.02017598372498</c:v>
                </c:pt>
                <c:pt idx="2017">
                  <c:v>-124.02527678949259</c:v>
                </c:pt>
                <c:pt idx="2018">
                  <c:v>-124.03546668999266</c:v>
                </c:pt>
                <c:pt idx="2019">
                  <c:v>-124.04055513026807</c:v>
                </c:pt>
                <c:pt idx="2020">
                  <c:v>-124.04564012838334</c:v>
                </c:pt>
                <c:pt idx="2021">
                  <c:v>-124.05072035807191</c:v>
                </c:pt>
                <c:pt idx="2022">
                  <c:v>-124.05579715776894</c:v>
                </c:pt>
                <c:pt idx="2023">
                  <c:v>-124.06593716696207</c:v>
                </c:pt>
                <c:pt idx="2024">
                  <c:v>-124.07100171874697</c:v>
                </c:pt>
                <c:pt idx="2025">
                  <c:v>-124.07606153769278</c:v>
                </c:pt>
                <c:pt idx="2026">
                  <c:v>-124.08111795680441</c:v>
                </c:pt>
                <c:pt idx="2027">
                  <c:v>-124.08616965719534</c:v>
                </c:pt>
                <c:pt idx="2028">
                  <c:v>-124.09121730833596</c:v>
                </c:pt>
                <c:pt idx="2029">
                  <c:v>-124.10130114911226</c:v>
                </c:pt>
                <c:pt idx="2030">
                  <c:v>-124.10633735061812</c:v>
                </c:pt>
                <c:pt idx="2031">
                  <c:v>-124.11136886841049</c:v>
                </c:pt>
                <c:pt idx="2032">
                  <c:v>-124.11639636923024</c:v>
                </c:pt>
                <c:pt idx="2033">
                  <c:v>-124.12142051769661</c:v>
                </c:pt>
                <c:pt idx="2034">
                  <c:v>-124.13145614819049</c:v>
                </c:pt>
                <c:pt idx="2035">
                  <c:v>-124.13646764401</c:v>
                </c:pt>
                <c:pt idx="2036">
                  <c:v>-124.14147515475014</c:v>
                </c:pt>
                <c:pt idx="2037">
                  <c:v>-124.14647934234003</c:v>
                </c:pt>
                <c:pt idx="2038">
                  <c:v>-124.15147890138437</c:v>
                </c:pt>
                <c:pt idx="2039">
                  <c:v>-124.15647514885971</c:v>
                </c:pt>
                <c:pt idx="2040">
                  <c:v>-124.16645446042</c:v>
                </c:pt>
                <c:pt idx="2041">
                  <c:v>-124.17143884511438</c:v>
                </c:pt>
                <c:pt idx="2042">
                  <c:v>-124.17641863522597</c:v>
                </c:pt>
                <c:pt idx="2043">
                  <c:v>-124.1813944905029</c:v>
                </c:pt>
                <c:pt idx="2044">
                  <c:v>-124.1863670686154</c:v>
                </c:pt>
                <c:pt idx="2045">
                  <c:v>-124.19133507233474</c:v>
                </c:pt>
                <c:pt idx="2046">
                  <c:v>-124.20125998714764</c:v>
                </c:pt>
                <c:pt idx="2047">
                  <c:v>-124.20621626013613</c:v>
                </c:pt>
                <c:pt idx="2048">
                  <c:v>-124.21116928424837</c:v>
                </c:pt>
                <c:pt idx="2049">
                  <c:v>-124.21611776730833</c:v>
                </c:pt>
                <c:pt idx="2050">
                  <c:v>-124.22106301271143</c:v>
                </c:pt>
                <c:pt idx="2051">
                  <c:v>-124.23094057451836</c:v>
                </c:pt>
                <c:pt idx="2052">
                  <c:v>-124.23587419781495</c:v>
                </c:pt>
                <c:pt idx="2053">
                  <c:v>-124.24080331301927</c:v>
                </c:pt>
                <c:pt idx="2054">
                  <c:v>-124.24572921837773</c:v>
                </c:pt>
                <c:pt idx="2055">
                  <c:v>-124.25065062872272</c:v>
                </c:pt>
                <c:pt idx="2056">
                  <c:v>-124.25556819591549</c:v>
                </c:pt>
                <c:pt idx="2057">
                  <c:v>-124.26539246815325</c:v>
                </c:pt>
                <c:pt idx="2058">
                  <c:v>-124.27029918414931</c:v>
                </c:pt>
                <c:pt idx="2059">
                  <c:v>-124.27520143756843</c:v>
                </c:pt>
                <c:pt idx="2060">
                  <c:v>-124.28009987768495</c:v>
                </c:pt>
                <c:pt idx="2061">
                  <c:v>-124.28499515175992</c:v>
                </c:pt>
                <c:pt idx="2062">
                  <c:v>-124.29477365810484</c:v>
                </c:pt>
                <c:pt idx="2063">
                  <c:v>-124.2996569031591</c:v>
                </c:pt>
                <c:pt idx="2064">
                  <c:v>-124.30453636441396</c:v>
                </c:pt>
                <c:pt idx="2065">
                  <c:v>-124.30941268657995</c:v>
                </c:pt>
                <c:pt idx="2066">
                  <c:v>-124.31428459730614</c:v>
                </c:pt>
                <c:pt idx="2067">
                  <c:v>-124.31915337963449</c:v>
                </c:pt>
                <c:pt idx="2068">
                  <c:v>-124.32887839205515</c:v>
                </c:pt>
                <c:pt idx="2069">
                  <c:v>-124.33373590848971</c:v>
                </c:pt>
                <c:pt idx="2070">
                  <c:v>-124.33858904497832</c:v>
                </c:pt>
                <c:pt idx="2071">
                  <c:v>-124.3434384441653</c:v>
                </c:pt>
                <c:pt idx="2072">
                  <c:v>-124.34828474672213</c:v>
                </c:pt>
                <c:pt idx="2073">
                  <c:v>-124.35312668805945</c:v>
                </c:pt>
                <c:pt idx="2074">
                  <c:v>-124.36280004964667</c:v>
                </c:pt>
                <c:pt idx="2075">
                  <c:v>-124.36763084736347</c:v>
                </c:pt>
                <c:pt idx="2076">
                  <c:v>-124.37245857457884</c:v>
                </c:pt>
                <c:pt idx="2077">
                  <c:v>-124.37728197150669</c:v>
                </c:pt>
                <c:pt idx="2078">
                  <c:v>-124.38210230829819</c:v>
                </c:pt>
                <c:pt idx="2079">
                  <c:v>-124.39173066548392</c:v>
                </c:pt>
                <c:pt idx="2080">
                  <c:v>-124.42531633595863</c:v>
                </c:pt>
                <c:pt idx="2081">
                  <c:v>-124.46348162879379</c:v>
                </c:pt>
                <c:pt idx="2082">
                  <c:v>-124.52029965393199</c:v>
                </c:pt>
                <c:pt idx="2083">
                  <c:v>-124.57660961095952</c:v>
                </c:pt>
                <c:pt idx="2084">
                  <c:v>-124.63242050571932</c:v>
                </c:pt>
                <c:pt idx="2085">
                  <c:v>-124.68774050510414</c:v>
                </c:pt>
                <c:pt idx="2086">
                  <c:v>-124.74257935694234</c:v>
                </c:pt>
                <c:pt idx="2087">
                  <c:v>-124.79694477256822</c:v>
                </c:pt>
                <c:pt idx="2088">
                  <c:v>-124.85084427040769</c:v>
                </c:pt>
                <c:pt idx="2089">
                  <c:v>-124.90428692614906</c:v>
                </c:pt>
                <c:pt idx="2090">
                  <c:v>-124.95727984743257</c:v>
                </c:pt>
                <c:pt idx="2091">
                  <c:v>-125.00983054041099</c:v>
                </c:pt>
                <c:pt idx="2092">
                  <c:v>-125.06194575797984</c:v>
                </c:pt>
                <c:pt idx="2093">
                  <c:v>-125.11363377810117</c:v>
                </c:pt>
                <c:pt idx="2094">
                  <c:v>-125.16490099433989</c:v>
                </c:pt>
                <c:pt idx="2095">
                  <c:v>-125.21575420312146</c:v>
                </c:pt>
                <c:pt idx="2096">
                  <c:v>-125.26619948873503</c:v>
                </c:pt>
                <c:pt idx="2097">
                  <c:v>-125.31624442807123</c:v>
                </c:pt>
                <c:pt idx="2098">
                  <c:v>-125.36589478970708</c:v>
                </c:pt>
                <c:pt idx="2099">
                  <c:v>-125.41515674707023</c:v>
                </c:pt>
                <c:pt idx="2100">
                  <c:v>-125.4640357980041</c:v>
                </c:pt>
                <c:pt idx="2101">
                  <c:v>-125.49641249695276</c:v>
                </c:pt>
                <c:pt idx="2102">
                  <c:v>-125.54466781687478</c:v>
                </c:pt>
                <c:pt idx="2103">
                  <c:v>-125.59255617157173</c:v>
                </c:pt>
                <c:pt idx="2104">
                  <c:v>-125.64008310023679</c:v>
                </c:pt>
                <c:pt idx="2105">
                  <c:v>-125.68725350427842</c:v>
                </c:pt>
                <c:pt idx="2106">
                  <c:v>-125.73407370804784</c:v>
                </c:pt>
                <c:pt idx="2107">
                  <c:v>-125.78054837110702</c:v>
                </c:pt>
                <c:pt idx="2108">
                  <c:v>-125.82668255640644</c:v>
                </c:pt>
                <c:pt idx="2109">
                  <c:v>-125.87248071800271</c:v>
                </c:pt>
                <c:pt idx="2110">
                  <c:v>-125.91794870154408</c:v>
                </c:pt>
                <c:pt idx="2111">
                  <c:v>-125.96309074597372</c:v>
                </c:pt>
                <c:pt idx="2112">
                  <c:v>-126.00791149106681</c:v>
                </c:pt>
                <c:pt idx="2113">
                  <c:v>-126.05241499383962</c:v>
                </c:pt>
                <c:pt idx="2114">
                  <c:v>-126.09660667224696</c:v>
                </c:pt>
                <c:pt idx="2115">
                  <c:v>-126.14049039131521</c:v>
                </c:pt>
                <c:pt idx="2116">
                  <c:v>-126.18406993915559</c:v>
                </c:pt>
                <c:pt idx="2117">
                  <c:v>-126.22735044233684</c:v>
                </c:pt>
                <c:pt idx="2118">
                  <c:v>-126.2703355123011</c:v>
                </c:pt>
                <c:pt idx="2119">
                  <c:v>-126.31302915498041</c:v>
                </c:pt>
                <c:pt idx="2120">
                  <c:v>-126.3554348337467</c:v>
                </c:pt>
                <c:pt idx="2121">
                  <c:v>-126.38354808151527</c:v>
                </c:pt>
                <c:pt idx="2122">
                  <c:v>-126.42548310518532</c:v>
                </c:pt>
                <c:pt idx="2123">
                  <c:v>-126.46714117335375</c:v>
                </c:pt>
                <c:pt idx="2124">
                  <c:v>-126.50852547269659</c:v>
                </c:pt>
                <c:pt idx="2125">
                  <c:v>-126.54963957804586</c:v>
                </c:pt>
                <c:pt idx="2126">
                  <c:v>-126.59048654995047</c:v>
                </c:pt>
                <c:pt idx="2127">
                  <c:v>-126.6310707181968</c:v>
                </c:pt>
                <c:pt idx="2128">
                  <c:v>-126.67139500663208</c:v>
                </c:pt>
                <c:pt idx="2129">
                  <c:v>-126.71146228610399</c:v>
                </c:pt>
                <c:pt idx="2130">
                  <c:v>-126.75127667624884</c:v>
                </c:pt>
                <c:pt idx="2131">
                  <c:v>-126.79084092125082</c:v>
                </c:pt>
                <c:pt idx="2132">
                  <c:v>-126.83015814471017</c:v>
                </c:pt>
                <c:pt idx="2133">
                  <c:v>-126.86923098662092</c:v>
                </c:pt>
                <c:pt idx="2134">
                  <c:v>-126.90806330926762</c:v>
                </c:pt>
                <c:pt idx="2135">
                  <c:v>-126.94665763796657</c:v>
                </c:pt>
                <c:pt idx="2136">
                  <c:v>-126.98501687217183</c:v>
                </c:pt>
                <c:pt idx="2137">
                  <c:v>-127.02314344348352</c:v>
                </c:pt>
                <c:pt idx="2138">
                  <c:v>-127.06104098016274</c:v>
                </c:pt>
                <c:pt idx="2139">
                  <c:v>-127.09871180972434</c:v>
                </c:pt>
                <c:pt idx="2140">
                  <c:v>-127.13615862841941</c:v>
                </c:pt>
                <c:pt idx="2141">
                  <c:v>-127.16099989813802</c:v>
                </c:pt>
                <c:pt idx="2142">
                  <c:v>-127.19807882467839</c:v>
                </c:pt>
                <c:pt idx="2143">
                  <c:v>-127.23494110578793</c:v>
                </c:pt>
                <c:pt idx="2144">
                  <c:v>-127.27158886160083</c:v>
                </c:pt>
                <c:pt idx="2145">
                  <c:v>-127.30802457459802</c:v>
                </c:pt>
                <c:pt idx="2146">
                  <c:v>-127.34425028986865</c:v>
                </c:pt>
                <c:pt idx="2147">
                  <c:v>-127.38026919653535</c:v>
                </c:pt>
                <c:pt idx="2148">
                  <c:v>-127.4160832546382</c:v>
                </c:pt>
                <c:pt idx="2149">
                  <c:v>-127.45169478105714</c:v>
                </c:pt>
                <c:pt idx="2150">
                  <c:v>-127.48710566788753</c:v>
                </c:pt>
                <c:pt idx="2151">
                  <c:v>-127.52231892826086</c:v>
                </c:pt>
                <c:pt idx="2152">
                  <c:v>-127.55733637652497</c:v>
                </c:pt>
                <c:pt idx="2153">
                  <c:v>-127.59215979904874</c:v>
                </c:pt>
                <c:pt idx="2154">
                  <c:v>-127.6267920865038</c:v>
                </c:pt>
                <c:pt idx="2155">
                  <c:v>-127.66123495247501</c:v>
                </c:pt>
                <c:pt idx="2156">
                  <c:v>-127.6954904577795</c:v>
                </c:pt>
                <c:pt idx="2157">
                  <c:v>-127.72956025865403</c:v>
                </c:pt>
                <c:pt idx="2158">
                  <c:v>-127.76344709399139</c:v>
                </c:pt>
                <c:pt idx="2159">
                  <c:v>-127.79715255325758</c:v>
                </c:pt>
                <c:pt idx="2160">
                  <c:v>-127.83067856771666</c:v>
                </c:pt>
                <c:pt idx="2161">
                  <c:v>-127.85293037095475</c:v>
                </c:pt>
                <c:pt idx="2162">
                  <c:v>-127.88616152003007</c:v>
                </c:pt>
                <c:pt idx="2163">
                  <c:v>-127.91921786595429</c:v>
                </c:pt>
                <c:pt idx="2164">
                  <c:v>-127.95210195272067</c:v>
                </c:pt>
                <c:pt idx="2165">
                  <c:v>-127.98481521179761</c:v>
                </c:pt>
                <c:pt idx="2166">
                  <c:v>-128.0173590543115</c:v>
                </c:pt>
                <c:pt idx="2167">
                  <c:v>-128.04973592962676</c:v>
                </c:pt>
                <c:pt idx="2168">
                  <c:v>-128.08194719312144</c:v>
                </c:pt>
                <c:pt idx="2169">
                  <c:v>-128.11399453042787</c:v>
                </c:pt>
                <c:pt idx="2170">
                  <c:v>-128.14587925418471</c:v>
                </c:pt>
                <c:pt idx="2171">
                  <c:v>-128.17760369585386</c:v>
                </c:pt>
                <c:pt idx="2172">
                  <c:v>-128.2091691166363</c:v>
                </c:pt>
                <c:pt idx="2173">
                  <c:v>-128.2405771027897</c:v>
                </c:pt>
                <c:pt idx="2174">
                  <c:v>-128.271828876445</c:v>
                </c:pt>
                <c:pt idx="2175">
                  <c:v>-128.30292665978951</c:v>
                </c:pt>
                <c:pt idx="2176">
                  <c:v>-128.3338716274144</c:v>
                </c:pt>
                <c:pt idx="2177">
                  <c:v>-128.36466527386318</c:v>
                </c:pt>
                <c:pt idx="2178">
                  <c:v>-128.39530873796312</c:v>
                </c:pt>
                <c:pt idx="2179">
                  <c:v>-128.42580414045256</c:v>
                </c:pt>
                <c:pt idx="2180">
                  <c:v>-128.45615257615111</c:v>
                </c:pt>
                <c:pt idx="2181">
                  <c:v>-128.47630380553824</c:v>
                </c:pt>
                <c:pt idx="2182">
                  <c:v>-128.5064104199366</c:v>
                </c:pt>
                <c:pt idx="2183">
                  <c:v>-128.53637345574063</c:v>
                </c:pt>
                <c:pt idx="2184">
                  <c:v>-128.56619492427535</c:v>
                </c:pt>
                <c:pt idx="2185">
                  <c:v>-128.59587583507704</c:v>
                </c:pt>
                <c:pt idx="2186">
                  <c:v>-128.62541750691577</c:v>
                </c:pt>
                <c:pt idx="2187">
                  <c:v>-128.65482091967087</c:v>
                </c:pt>
                <c:pt idx="2188">
                  <c:v>-128.68408799783032</c:v>
                </c:pt>
                <c:pt idx="2189">
                  <c:v>-128.71321968384984</c:v>
                </c:pt>
                <c:pt idx="2190">
                  <c:v>-128.74221722463585</c:v>
                </c:pt>
                <c:pt idx="2191">
                  <c:v>-128.77108153539209</c:v>
                </c:pt>
                <c:pt idx="2192">
                  <c:v>-128.79981445958981</c:v>
                </c:pt>
                <c:pt idx="2193">
                  <c:v>-128.82841687762686</c:v>
                </c:pt>
                <c:pt idx="2194">
                  <c:v>-128.85688965937481</c:v>
                </c:pt>
                <c:pt idx="2195">
                  <c:v>-128.88523459105971</c:v>
                </c:pt>
                <c:pt idx="2196">
                  <c:v>-128.91345250955982</c:v>
                </c:pt>
                <c:pt idx="2197">
                  <c:v>-128.94154454808725</c:v>
                </c:pt>
                <c:pt idx="2198">
                  <c:v>-128.96951151995657</c:v>
                </c:pt>
                <c:pt idx="2199">
                  <c:v>-128.99735513939274</c:v>
                </c:pt>
                <c:pt idx="2200">
                  <c:v>-129.02507618895214</c:v>
                </c:pt>
                <c:pt idx="2201">
                  <c:v>-129.0434892250174</c:v>
                </c:pt>
                <c:pt idx="2202">
                  <c:v>-129.07100837248046</c:v>
                </c:pt>
                <c:pt idx="2203">
                  <c:v>-129.09840748536413</c:v>
                </c:pt>
                <c:pt idx="2204">
                  <c:v>-129.12568819963795</c:v>
                </c:pt>
                <c:pt idx="2205">
                  <c:v>-129.1528512393827</c:v>
                </c:pt>
                <c:pt idx="2206">
                  <c:v>-129.17989761541088</c:v>
                </c:pt>
                <c:pt idx="2207">
                  <c:v>-129.20682803204016</c:v>
                </c:pt>
                <c:pt idx="2208">
                  <c:v>-129.23364406266666</c:v>
                </c:pt>
                <c:pt idx="2209">
                  <c:v>-129.2603463850713</c:v>
                </c:pt>
                <c:pt idx="2210">
                  <c:v>-129.28693595949949</c:v>
                </c:pt>
                <c:pt idx="2211">
                  <c:v>-129.31341344548417</c:v>
                </c:pt>
                <c:pt idx="2212">
                  <c:v>-129.33978035765426</c:v>
                </c:pt>
                <c:pt idx="2213">
                  <c:v>-129.36603733070615</c:v>
                </c:pt>
                <c:pt idx="2214">
                  <c:v>-129.39218527763563</c:v>
                </c:pt>
                <c:pt idx="2215">
                  <c:v>-129.41822481627628</c:v>
                </c:pt>
                <c:pt idx="2216">
                  <c:v>-129.44415740599726</c:v>
                </c:pt>
                <c:pt idx="2217">
                  <c:v>-129.46998364136005</c:v>
                </c:pt>
                <c:pt idx="2218">
                  <c:v>-129.49570411079512</c:v>
                </c:pt>
                <c:pt idx="2219">
                  <c:v>-129.52132023436519</c:v>
                </c:pt>
                <c:pt idx="2220">
                  <c:v>-129.54683257832056</c:v>
                </c:pt>
                <c:pt idx="2221">
                  <c:v>-129.56378347383048</c:v>
                </c:pt>
                <c:pt idx="2222">
                  <c:v>-129.58912470825319</c:v>
                </c:pt>
                <c:pt idx="2223">
                  <c:v>-129.61436437403609</c:v>
                </c:pt>
                <c:pt idx="2224">
                  <c:v>-129.63950300807625</c:v>
                </c:pt>
                <c:pt idx="2225">
                  <c:v>-129.66454196079232</c:v>
                </c:pt>
                <c:pt idx="2226">
                  <c:v>-129.68948174879205</c:v>
                </c:pt>
                <c:pt idx="2227">
                  <c:v>-129.7143231544454</c:v>
                </c:pt>
                <c:pt idx="2228">
                  <c:v>-129.7390666811626</c:v>
                </c:pt>
                <c:pt idx="2229">
                  <c:v>-129.76371363354102</c:v>
                </c:pt>
                <c:pt idx="2230">
                  <c:v>-129.78826449591432</c:v>
                </c:pt>
                <c:pt idx="2231">
                  <c:v>-129.81271974801695</c:v>
                </c:pt>
                <c:pt idx="2232">
                  <c:v>-129.83708066175316</c:v>
                </c:pt>
                <c:pt idx="2233">
                  <c:v>-129.86134769863042</c:v>
                </c:pt>
                <c:pt idx="2234">
                  <c:v>-129.88552157939714</c:v>
                </c:pt>
                <c:pt idx="2235">
                  <c:v>-129.90960275400252</c:v>
                </c:pt>
                <c:pt idx="2236">
                  <c:v>-129.93359245284273</c:v>
                </c:pt>
                <c:pt idx="2237">
                  <c:v>-129.95749110869946</c:v>
                </c:pt>
                <c:pt idx="2238">
                  <c:v>-129.98129940999291</c:v>
                </c:pt>
                <c:pt idx="2239">
                  <c:v>-130.00501777878188</c:v>
                </c:pt>
                <c:pt idx="2240">
                  <c:v>-130.02864740617943</c:v>
                </c:pt>
                <c:pt idx="2241">
                  <c:v>-130.04435128939704</c:v>
                </c:pt>
                <c:pt idx="2242">
                  <c:v>-130.06783405725841</c:v>
                </c:pt>
                <c:pt idx="2243">
                  <c:v>-130.09122958218495</c:v>
                </c:pt>
                <c:pt idx="2244">
                  <c:v>-130.11453825590175</c:v>
                </c:pt>
                <c:pt idx="2245">
                  <c:v>-130.1377612262969</c:v>
                </c:pt>
                <c:pt idx="2246">
                  <c:v>-130.1608988699677</c:v>
                </c:pt>
                <c:pt idx="2247">
                  <c:v>-130.18395181164078</c:v>
                </c:pt>
                <c:pt idx="2248">
                  <c:v>-130.20692041878345</c:v>
                </c:pt>
                <c:pt idx="2249">
                  <c:v>-130.2298058043053</c:v>
                </c:pt>
                <c:pt idx="2250">
                  <c:v>-130.25260832138298</c:v>
                </c:pt>
                <c:pt idx="2251">
                  <c:v>-130.27532856798848</c:v>
                </c:pt>
                <c:pt idx="2252">
                  <c:v>-130.29796688881581</c:v>
                </c:pt>
                <c:pt idx="2253">
                  <c:v>-130.32052436357151</c:v>
                </c:pt>
                <c:pt idx="2254">
                  <c:v>-130.34300132343807</c:v>
                </c:pt>
                <c:pt idx="2255">
                  <c:v>-130.36539834113898</c:v>
                </c:pt>
                <c:pt idx="2256">
                  <c:v>-130.38771573997244</c:v>
                </c:pt>
                <c:pt idx="2257">
                  <c:v>-130.40995456809935</c:v>
                </c:pt>
                <c:pt idx="2258">
                  <c:v>-130.43211513603211</c:v>
                </c:pt>
                <c:pt idx="2259">
                  <c:v>-130.45419775186679</c:v>
                </c:pt>
                <c:pt idx="2260">
                  <c:v>-130.47620344112696</c:v>
                </c:pt>
                <c:pt idx="2261">
                  <c:v>-130.49083121525422</c:v>
                </c:pt>
                <c:pt idx="2262">
                  <c:v>-130.51270948268689</c:v>
                </c:pt>
                <c:pt idx="2263">
                  <c:v>-130.53451200271746</c:v>
                </c:pt>
                <c:pt idx="2264">
                  <c:v>-130.55623929804523</c:v>
                </c:pt>
                <c:pt idx="2265">
                  <c:v>-130.5778916498806</c:v>
                </c:pt>
                <c:pt idx="2266">
                  <c:v>-130.59947004321526</c:v>
                </c:pt>
                <c:pt idx="2267">
                  <c:v>-130.62097474788339</c:v>
                </c:pt>
                <c:pt idx="2268">
                  <c:v>-130.64240603176489</c:v>
                </c:pt>
                <c:pt idx="2269">
                  <c:v>-130.66376485949957</c:v>
                </c:pt>
                <c:pt idx="2270">
                  <c:v>-130.68505148803251</c:v>
                </c:pt>
                <c:pt idx="2271">
                  <c:v>-130.7062664038294</c:v>
                </c:pt>
                <c:pt idx="2272">
                  <c:v>-130.72740985789838</c:v>
                </c:pt>
                <c:pt idx="2273">
                  <c:v>-130.74848278885577</c:v>
                </c:pt>
                <c:pt idx="2274">
                  <c:v>-130.76948543732982</c:v>
                </c:pt>
                <c:pt idx="2275">
                  <c:v>-130.79041827057517</c:v>
                </c:pt>
                <c:pt idx="2276">
                  <c:v>-130.81128152369513</c:v>
                </c:pt>
                <c:pt idx="2277">
                  <c:v>-130.83207611048147</c:v>
                </c:pt>
                <c:pt idx="2278">
                  <c:v>-130.85280225617726</c:v>
                </c:pt>
                <c:pt idx="2279">
                  <c:v>-130.8734604098243</c:v>
                </c:pt>
                <c:pt idx="2280">
                  <c:v>-130.89405079152345</c:v>
                </c:pt>
                <c:pt idx="2281">
                  <c:v>-130.9077404794163</c:v>
                </c:pt>
                <c:pt idx="2282">
                  <c:v>-130.92821948390286</c:v>
                </c:pt>
                <c:pt idx="2283">
                  <c:v>-130.94863210556983</c:v>
                </c:pt>
                <c:pt idx="2284">
                  <c:v>-130.96897877338762</c:v>
                </c:pt>
                <c:pt idx="2285">
                  <c:v>-130.98925969101492</c:v>
                </c:pt>
                <c:pt idx="2286">
                  <c:v>-131.00947572222935</c:v>
                </c:pt>
                <c:pt idx="2287">
                  <c:v>-131.02962706184559</c:v>
                </c:pt>
                <c:pt idx="2288">
                  <c:v>-131.04971412257154</c:v>
                </c:pt>
                <c:pt idx="2289">
                  <c:v>-131.06973709481946</c:v>
                </c:pt>
                <c:pt idx="2290">
                  <c:v>-131.08969682088184</c:v>
                </c:pt>
                <c:pt idx="2291">
                  <c:v>-131.10959348275088</c:v>
                </c:pt>
                <c:pt idx="2292">
                  <c:v>-131.12942747768346</c:v>
                </c:pt>
                <c:pt idx="2293">
                  <c:v>-131.14919898357408</c:v>
                </c:pt>
                <c:pt idx="2294">
                  <c:v>-131.16890882215785</c:v>
                </c:pt>
                <c:pt idx="2295">
                  <c:v>-131.18855716330722</c:v>
                </c:pt>
                <c:pt idx="2296">
                  <c:v>-131.20814417597825</c:v>
                </c:pt>
                <c:pt idx="2297">
                  <c:v>-131.22767066706464</c:v>
                </c:pt>
                <c:pt idx="2298">
                  <c:v>-131.24713679778341</c:v>
                </c:pt>
                <c:pt idx="2299">
                  <c:v>-131.26654294015725</c:v>
                </c:pt>
                <c:pt idx="2300">
                  <c:v>-131.28588925178934</c:v>
                </c:pt>
                <c:pt idx="2301">
                  <c:v>-131.29875413274533</c:v>
                </c:pt>
                <c:pt idx="2302">
                  <c:v>-131.31800188933079</c:v>
                </c:pt>
                <c:pt idx="2303">
                  <c:v>-131.35632222014414</c:v>
                </c:pt>
                <c:pt idx="2304">
                  <c:v>-131.37539508531319</c:v>
                </c:pt>
                <c:pt idx="2305">
                  <c:v>-131.39441056529105</c:v>
                </c:pt>
                <c:pt idx="2306">
                  <c:v>-131.4133687982123</c:v>
                </c:pt>
                <c:pt idx="2307">
                  <c:v>-131.43227012773286</c:v>
                </c:pt>
                <c:pt idx="2308">
                  <c:v>-131.45111468889661</c:v>
                </c:pt>
                <c:pt idx="2309">
                  <c:v>-131.46990323089187</c:v>
                </c:pt>
                <c:pt idx="2310">
                  <c:v>-131.4886358820861</c:v>
                </c:pt>
                <c:pt idx="2311">
                  <c:v>-131.50731297401313</c:v>
                </c:pt>
                <c:pt idx="2312">
                  <c:v>-131.5445015890287</c:v>
                </c:pt>
                <c:pt idx="2313">
                  <c:v>-131.56301396371313</c:v>
                </c:pt>
                <c:pt idx="2314">
                  <c:v>-131.58147207619501</c:v>
                </c:pt>
                <c:pt idx="2315">
                  <c:v>-131.61822658031332</c:v>
                </c:pt>
                <c:pt idx="2316">
                  <c:v>-131.63652379872855</c:v>
                </c:pt>
                <c:pt idx="2317">
                  <c:v>-131.65476800710925</c:v>
                </c:pt>
                <c:pt idx="2318">
                  <c:v>-131.6669014478299</c:v>
                </c:pt>
                <c:pt idx="2319">
                  <c:v>-131.70316212679842</c:v>
                </c:pt>
                <c:pt idx="2320">
                  <c:v>-131.72121456608809</c:v>
                </c:pt>
                <c:pt idx="2321">
                  <c:v>-131.73921540218728</c:v>
                </c:pt>
                <c:pt idx="2322">
                  <c:v>-131.75716473349542</c:v>
                </c:pt>
                <c:pt idx="2323">
                  <c:v>-131.7750632437901</c:v>
                </c:pt>
                <c:pt idx="2324">
                  <c:v>-131.79291102592367</c:v>
                </c:pt>
                <c:pt idx="2325">
                  <c:v>-131.82845535665467</c:v>
                </c:pt>
                <c:pt idx="2326">
                  <c:v>-131.8461526655953</c:v>
                </c:pt>
                <c:pt idx="2327">
                  <c:v>-131.8638003788794</c:v>
                </c:pt>
                <c:pt idx="2328">
                  <c:v>-131.88139858175566</c:v>
                </c:pt>
                <c:pt idx="2329">
                  <c:v>-131.89894793354676</c:v>
                </c:pt>
                <c:pt idx="2330">
                  <c:v>-131.91644851435493</c:v>
                </c:pt>
                <c:pt idx="2331">
                  <c:v>-131.93390059450556</c:v>
                </c:pt>
                <c:pt idx="2332">
                  <c:v>-131.95130425224937</c:v>
                </c:pt>
                <c:pt idx="2333">
                  <c:v>-131.96866013364331</c:v>
                </c:pt>
                <c:pt idx="2334">
                  <c:v>-131.98596831200385</c:v>
                </c:pt>
                <c:pt idx="2335">
                  <c:v>-132.00322904883814</c:v>
                </c:pt>
                <c:pt idx="2336">
                  <c:v>-132.01470991584819</c:v>
                </c:pt>
                <c:pt idx="2337">
                  <c:v>-132.03189215895583</c:v>
                </c:pt>
                <c:pt idx="2338">
                  <c:v>-132.04902746055762</c:v>
                </c:pt>
                <c:pt idx="2339">
                  <c:v>-132.06611644873814</c:v>
                </c:pt>
                <c:pt idx="2340">
                  <c:v>-132.08315918777498</c:v>
                </c:pt>
                <c:pt idx="2341">
                  <c:v>-132.10015574192852</c:v>
                </c:pt>
                <c:pt idx="2342">
                  <c:v>-132.11710673013786</c:v>
                </c:pt>
                <c:pt idx="2343">
                  <c:v>-132.13401221215179</c:v>
                </c:pt>
                <c:pt idx="2344">
                  <c:v>-132.15087243164584</c:v>
                </c:pt>
                <c:pt idx="2345">
                  <c:v>-132.16768744692217</c:v>
                </c:pt>
                <c:pt idx="2346">
                  <c:v>-132.18445786510361</c:v>
                </c:pt>
                <c:pt idx="2347">
                  <c:v>-132.20118374015999</c:v>
                </c:pt>
                <c:pt idx="2348">
                  <c:v>-132.21786530808248</c:v>
                </c:pt>
                <c:pt idx="2349">
                  <c:v>-132.23450262150635</c:v>
                </c:pt>
                <c:pt idx="2350">
                  <c:v>-132.25109627614995</c:v>
                </c:pt>
                <c:pt idx="2351">
                  <c:v>-132.26764632048639</c:v>
                </c:pt>
                <c:pt idx="2352">
                  <c:v>-132.28415298314218</c:v>
                </c:pt>
                <c:pt idx="2353">
                  <c:v>-132.30061631136064</c:v>
                </c:pt>
                <c:pt idx="2354">
                  <c:v>-132.3170368898484</c:v>
                </c:pt>
                <c:pt idx="2355">
                  <c:v>-132.33341476184825</c:v>
                </c:pt>
                <c:pt idx="2356">
                  <c:v>-132.34430966739131</c:v>
                </c:pt>
                <c:pt idx="2357">
                  <c:v>-132.36061685358206</c:v>
                </c:pt>
                <c:pt idx="2358">
                  <c:v>-132.37688174288337</c:v>
                </c:pt>
                <c:pt idx="2359">
                  <c:v>-132.39310490762642</c:v>
                </c:pt>
                <c:pt idx="2360">
                  <c:v>-132.40928638526972</c:v>
                </c:pt>
                <c:pt idx="2361">
                  <c:v>-132.42542638950286</c:v>
                </c:pt>
                <c:pt idx="2362">
                  <c:v>-132.44152495676053</c:v>
                </c:pt>
                <c:pt idx="2363">
                  <c:v>-132.45758264915077</c:v>
                </c:pt>
                <c:pt idx="2364">
                  <c:v>-132.47359949943097</c:v>
                </c:pt>
                <c:pt idx="2365">
                  <c:v>-132.48957554055357</c:v>
                </c:pt>
                <c:pt idx="2366">
                  <c:v>-132.50551132718175</c:v>
                </c:pt>
                <c:pt idx="2367">
                  <c:v>-132.52140688869463</c:v>
                </c:pt>
                <c:pt idx="2368">
                  <c:v>-132.53726242765345</c:v>
                </c:pt>
                <c:pt idx="2369">
                  <c:v>-132.55307797256077</c:v>
                </c:pt>
                <c:pt idx="2370">
                  <c:v>-132.56885406843756</c:v>
                </c:pt>
                <c:pt idx="2371">
                  <c:v>-132.58459074034573</c:v>
                </c:pt>
                <c:pt idx="2372">
                  <c:v>-132.60028818483275</c:v>
                </c:pt>
                <c:pt idx="2373">
                  <c:v>-132.61594642616123</c:v>
                </c:pt>
                <c:pt idx="2374">
                  <c:v>-132.63156600002134</c:v>
                </c:pt>
                <c:pt idx="2375">
                  <c:v>-132.64714692736158</c:v>
                </c:pt>
                <c:pt idx="2376">
                  <c:v>-132.65751277966649</c:v>
                </c:pt>
                <c:pt idx="2377">
                  <c:v>-132.67302971951489</c:v>
                </c:pt>
                <c:pt idx="2378">
                  <c:v>-132.68850834957496</c:v>
                </c:pt>
                <c:pt idx="2379">
                  <c:v>-132.70394919502607</c:v>
                </c:pt>
                <c:pt idx="2380">
                  <c:v>-132.71935227226106</c:v>
                </c:pt>
                <c:pt idx="2381">
                  <c:v>-132.7347177655908</c:v>
                </c:pt>
                <c:pt idx="2382">
                  <c:v>-132.75004569076089</c:v>
                </c:pt>
                <c:pt idx="2383">
                  <c:v>-132.76533656424812</c:v>
                </c:pt>
                <c:pt idx="2384">
                  <c:v>-132.78059039873781</c:v>
                </c:pt>
                <c:pt idx="2385">
                  <c:v>-132.79580737323514</c:v>
                </c:pt>
                <c:pt idx="2386">
                  <c:v>-132.81098749984164</c:v>
                </c:pt>
                <c:pt idx="2387">
                  <c:v>-132.82613128660194</c:v>
                </c:pt>
                <c:pt idx="2388">
                  <c:v>-132.84123874266595</c:v>
                </c:pt>
                <c:pt idx="2389">
                  <c:v>-132.8563100419349</c:v>
                </c:pt>
                <c:pt idx="2390">
                  <c:v>-132.87134519303498</c:v>
                </c:pt>
                <c:pt idx="2391">
                  <c:v>-132.8863446958369</c:v>
                </c:pt>
                <c:pt idx="2392">
                  <c:v>-132.90130855611909</c:v>
                </c:pt>
                <c:pt idx="2393">
                  <c:v>-132.91623678000667</c:v>
                </c:pt>
                <c:pt idx="2394">
                  <c:v>-132.93112986140309</c:v>
                </c:pt>
                <c:pt idx="2395">
                  <c:v>-132.94598780366039</c:v>
                </c:pt>
                <c:pt idx="2396">
                  <c:v>-132.95587360454721</c:v>
                </c:pt>
                <c:pt idx="2397">
                  <c:v>-132.97067334873714</c:v>
                </c:pt>
                <c:pt idx="2398">
                  <c:v>-132.98543839233946</c:v>
                </c:pt>
                <c:pt idx="2399">
                  <c:v>-133.000168736989</c:v>
                </c:pt>
                <c:pt idx="2400">
                  <c:v>-133.01486486568209</c:v>
                </c:pt>
                <c:pt idx="2401">
                  <c:v>-133.02952677741456</c:v>
                </c:pt>
                <c:pt idx="2402">
                  <c:v>-133.04415463115086</c:v>
                </c:pt>
                <c:pt idx="2403">
                  <c:v>-133.05874842553044</c:v>
                </c:pt>
                <c:pt idx="2404">
                  <c:v>-133.07330863612506</c:v>
                </c:pt>
                <c:pt idx="2405">
                  <c:v>-133.08783525902484</c:v>
                </c:pt>
                <c:pt idx="2406">
                  <c:v>-133.10232829071251</c:v>
                </c:pt>
                <c:pt idx="2407">
                  <c:v>-133.11678820133386</c:v>
                </c:pt>
                <c:pt idx="2408">
                  <c:v>-133.13121498488704</c:v>
                </c:pt>
                <c:pt idx="2409">
                  <c:v>-133.14560879281072</c:v>
                </c:pt>
                <c:pt idx="2410">
                  <c:v>-133.15996961882644</c:v>
                </c:pt>
                <c:pt idx="2411">
                  <c:v>-133.17429792602832</c:v>
                </c:pt>
                <c:pt idx="2412">
                  <c:v>-133.1885937057362</c:v>
                </c:pt>
                <c:pt idx="2413">
                  <c:v>-133.20285710530067</c:v>
                </c:pt>
                <c:pt idx="2414">
                  <c:v>-133.21708811580694</c:v>
                </c:pt>
                <c:pt idx="2415">
                  <c:v>-133.23128719349887</c:v>
                </c:pt>
                <c:pt idx="2416">
                  <c:v>-133.24073543816456</c:v>
                </c:pt>
                <c:pt idx="2417">
                  <c:v>-133.25488135561744</c:v>
                </c:pt>
                <c:pt idx="2418">
                  <c:v>-133.26899556749623</c:v>
                </c:pt>
                <c:pt idx="2419">
                  <c:v>-133.28307806196034</c:v>
                </c:pt>
                <c:pt idx="2420">
                  <c:v>-133.29712928750553</c:v>
                </c:pt>
                <c:pt idx="2421">
                  <c:v>-133.3111492300572</c:v>
                </c:pt>
                <c:pt idx="2422">
                  <c:v>-133.32513802859989</c:v>
                </c:pt>
                <c:pt idx="2423">
                  <c:v>-133.33909566890708</c:v>
                </c:pt>
                <c:pt idx="2424">
                  <c:v>-133.35302259303373</c:v>
                </c:pt>
                <c:pt idx="2425">
                  <c:v>-133.36691878459141</c:v>
                </c:pt>
                <c:pt idx="2426">
                  <c:v>-133.38078437891673</c:v>
                </c:pt>
                <c:pt idx="2427">
                  <c:v>-133.39461935950419</c:v>
                </c:pt>
                <c:pt idx="2428">
                  <c:v>-133.40842416214514</c:v>
                </c:pt>
                <c:pt idx="2429">
                  <c:v>-133.4221987682414</c:v>
                </c:pt>
                <c:pt idx="2430">
                  <c:v>-133.43594315964529</c:v>
                </c:pt>
                <c:pt idx="2431">
                  <c:v>-133.44965776756283</c:v>
                </c:pt>
                <c:pt idx="2432">
                  <c:v>-133.46334257180371</c:v>
                </c:pt>
                <c:pt idx="2433">
                  <c:v>-133.47699770162183</c:v>
                </c:pt>
                <c:pt idx="2434">
                  <c:v>-133.49062313676569</c:v>
                </c:pt>
                <c:pt idx="2435">
                  <c:v>-133.50421930247182</c:v>
                </c:pt>
                <c:pt idx="2436">
                  <c:v>-133.5132670826255</c:v>
                </c:pt>
                <c:pt idx="2437">
                  <c:v>-133.52681449900925</c:v>
                </c:pt>
                <c:pt idx="2438">
                  <c:v>-133.54033283317602</c:v>
                </c:pt>
                <c:pt idx="2439">
                  <c:v>-133.55382220971984</c:v>
                </c:pt>
                <c:pt idx="2440">
                  <c:v>-133.56728260556832</c:v>
                </c:pt>
                <c:pt idx="2441">
                  <c:v>-133.58071443777243</c:v>
                </c:pt>
                <c:pt idx="2442">
                  <c:v>-133.59411768136795</c:v>
                </c:pt>
                <c:pt idx="2443">
                  <c:v>-133.60749231186088</c:v>
                </c:pt>
                <c:pt idx="2444">
                  <c:v>-133.62083874209242</c:v>
                </c:pt>
                <c:pt idx="2445">
                  <c:v>-133.63415694572069</c:v>
                </c:pt>
                <c:pt idx="2446">
                  <c:v>-133.64744704188757</c:v>
                </c:pt>
                <c:pt idx="2447">
                  <c:v>-133.66070900427758</c:v>
                </c:pt>
                <c:pt idx="2448">
                  <c:v>-133.67394324024679</c:v>
                </c:pt>
                <c:pt idx="2449">
                  <c:v>-133.68714972168803</c:v>
                </c:pt>
                <c:pt idx="2450">
                  <c:v>-133.70032856477002</c:v>
                </c:pt>
                <c:pt idx="2451">
                  <c:v>-133.71347974143646</c:v>
                </c:pt>
                <c:pt idx="2452">
                  <c:v>-133.72660365369956</c:v>
                </c:pt>
                <c:pt idx="2453">
                  <c:v>-133.73970027176551</c:v>
                </c:pt>
                <c:pt idx="2454">
                  <c:v>-133.75276970892787</c:v>
                </c:pt>
                <c:pt idx="2455">
                  <c:v>-133.76581193546664</c:v>
                </c:pt>
                <c:pt idx="2456">
                  <c:v>-133.77449181818849</c:v>
                </c:pt>
                <c:pt idx="2457">
                  <c:v>-133.78748932187662</c:v>
                </c:pt>
                <c:pt idx="2458">
                  <c:v>-133.80046005409076</c:v>
                </c:pt>
                <c:pt idx="2459">
                  <c:v>-133.81340412488885</c:v>
                </c:pt>
                <c:pt idx="2460">
                  <c:v>-133.82632150270274</c:v>
                </c:pt>
                <c:pt idx="2461">
                  <c:v>-133.83921257842695</c:v>
                </c:pt>
                <c:pt idx="2462">
                  <c:v>-133.85207731886601</c:v>
                </c:pt>
                <c:pt idx="2463">
                  <c:v>-133.86491583140167</c:v>
                </c:pt>
                <c:pt idx="2464">
                  <c:v>-133.87772808295756</c:v>
                </c:pt>
                <c:pt idx="2465">
                  <c:v>-133.89051445949906</c:v>
                </c:pt>
                <c:pt idx="2466">
                  <c:v>-133.90327492637013</c:v>
                </c:pt>
                <c:pt idx="2467">
                  <c:v>-133.9160095883625</c:v>
                </c:pt>
                <c:pt idx="2468">
                  <c:v>-133.92871841095823</c:v>
                </c:pt>
                <c:pt idx="2469">
                  <c:v>-133.94140177531494</c:v>
                </c:pt>
                <c:pt idx="2470">
                  <c:v>-133.95405964538094</c:v>
                </c:pt>
                <c:pt idx="2471">
                  <c:v>-133.96669198559886</c:v>
                </c:pt>
                <c:pt idx="2472">
                  <c:v>-133.97929917359784</c:v>
                </c:pt>
                <c:pt idx="2473">
                  <c:v>-133.99188117232015</c:v>
                </c:pt>
                <c:pt idx="2474">
                  <c:v>-134.0044380822219</c:v>
                </c:pt>
                <c:pt idx="2475">
                  <c:v>-134.01696986641394</c:v>
                </c:pt>
                <c:pt idx="2476">
                  <c:v>-134.02531073788074</c:v>
                </c:pt>
                <c:pt idx="2477">
                  <c:v>-134.03780109463023</c:v>
                </c:pt>
                <c:pt idx="2478">
                  <c:v>-134.0502668623663</c:v>
                </c:pt>
                <c:pt idx="2479">
                  <c:v>-134.06270800222228</c:v>
                </c:pt>
                <c:pt idx="2480">
                  <c:v>-134.07512447582948</c:v>
                </c:pt>
                <c:pt idx="2481">
                  <c:v>-134.08751665097776</c:v>
                </c:pt>
                <c:pt idx="2482">
                  <c:v>-134.09988448788883</c:v>
                </c:pt>
                <c:pt idx="2483">
                  <c:v>-134.11222808197599</c:v>
                </c:pt>
                <c:pt idx="2484">
                  <c:v>-134.12454739366322</c:v>
                </c:pt>
                <c:pt idx="2485">
                  <c:v>-134.13684278636896</c:v>
                </c:pt>
                <c:pt idx="2486">
                  <c:v>-134.14911421914712</c:v>
                </c:pt>
                <c:pt idx="2487">
                  <c:v>-134.16136178519713</c:v>
                </c:pt>
                <c:pt idx="2488">
                  <c:v>-134.17358544378914</c:v>
                </c:pt>
                <c:pt idx="2489">
                  <c:v>-134.18578555407254</c:v>
                </c:pt>
                <c:pt idx="2490">
                  <c:v>-134.19796207398542</c:v>
                </c:pt>
                <c:pt idx="2491">
                  <c:v>-134.21011509458137</c:v>
                </c:pt>
                <c:pt idx="2492">
                  <c:v>-134.22224457402797</c:v>
                </c:pt>
                <c:pt idx="2493">
                  <c:v>-134.23435086730439</c:v>
                </c:pt>
                <c:pt idx="2494">
                  <c:v>-134.24643393128275</c:v>
                </c:pt>
                <c:pt idx="2495">
                  <c:v>-134.25849372333613</c:v>
                </c:pt>
                <c:pt idx="2496">
                  <c:v>-134.26652094819789</c:v>
                </c:pt>
                <c:pt idx="2497">
                  <c:v>-134.27854236987889</c:v>
                </c:pt>
                <c:pt idx="2498">
                  <c:v>-134.29054101744384</c:v>
                </c:pt>
                <c:pt idx="2499">
                  <c:v>-134.30251684658168</c:v>
                </c:pt>
                <c:pt idx="2500">
                  <c:v>-134.31446994391754</c:v>
                </c:pt>
                <c:pt idx="2501">
                  <c:v>-134.32640026539565</c:v>
                </c:pt>
                <c:pt idx="2502">
                  <c:v>-134.33830815728331</c:v>
                </c:pt>
                <c:pt idx="2503">
                  <c:v>-134.35019357430434</c:v>
                </c:pt>
                <c:pt idx="2504">
                  <c:v>-134.3620566011368</c:v>
                </c:pt>
                <c:pt idx="2505">
                  <c:v>-134.37389719277058</c:v>
                </c:pt>
                <c:pt idx="2506">
                  <c:v>-134.38571569159501</c:v>
                </c:pt>
                <c:pt idx="2507">
                  <c:v>-134.39751205141224</c:v>
                </c:pt>
                <c:pt idx="2508">
                  <c:v>-134.40928622652476</c:v>
                </c:pt>
                <c:pt idx="2509">
                  <c:v>-134.42103855646991</c:v>
                </c:pt>
                <c:pt idx="2510">
                  <c:v>-134.43276899438615</c:v>
                </c:pt>
                <c:pt idx="2511">
                  <c:v>-134.44447762168198</c:v>
                </c:pt>
                <c:pt idx="2512">
                  <c:v>-134.45616439177934</c:v>
                </c:pt>
                <c:pt idx="2513">
                  <c:v>-134.4678296404864</c:v>
                </c:pt>
                <c:pt idx="2514">
                  <c:v>-134.47947332009164</c:v>
                </c:pt>
                <c:pt idx="2515">
                  <c:v>-134.4910955102107</c:v>
                </c:pt>
                <c:pt idx="2516">
                  <c:v>-134.49883169524628</c:v>
                </c:pt>
                <c:pt idx="2517">
                  <c:v>-134.51041811892316</c:v>
                </c:pt>
                <c:pt idx="2518">
                  <c:v>-134.52198338995066</c:v>
                </c:pt>
                <c:pt idx="2519">
                  <c:v>-134.53352745967464</c:v>
                </c:pt>
                <c:pt idx="2520">
                  <c:v>-134.54505040568475</c:v>
                </c:pt>
                <c:pt idx="2521">
                  <c:v>-134.55655217962914</c:v>
                </c:pt>
                <c:pt idx="2522">
                  <c:v>-134.5680331095117</c:v>
                </c:pt>
                <c:pt idx="2523">
                  <c:v>-134.57949314591011</c:v>
                </c:pt>
                <c:pt idx="2524">
                  <c:v>-134.59093236473194</c:v>
                </c:pt>
                <c:pt idx="2525">
                  <c:v>-134.60235071686503</c:v>
                </c:pt>
                <c:pt idx="2526">
                  <c:v>-134.61374852683309</c:v>
                </c:pt>
                <c:pt idx="2527">
                  <c:v>-134.62512574448095</c:v>
                </c:pt>
                <c:pt idx="2528">
                  <c:v>-134.63648244408239</c:v>
                </c:pt>
                <c:pt idx="2529">
                  <c:v>-134.64781857579953</c:v>
                </c:pt>
                <c:pt idx="2530">
                  <c:v>-134.65913446074975</c:v>
                </c:pt>
                <c:pt idx="2531">
                  <c:v>-134.67043004807874</c:v>
                </c:pt>
                <c:pt idx="2532">
                  <c:v>-134.68170541047297</c:v>
                </c:pt>
                <c:pt idx="2533">
                  <c:v>-134.6929604974024</c:v>
                </c:pt>
                <c:pt idx="2534">
                  <c:v>-134.70419562664929</c:v>
                </c:pt>
                <c:pt idx="2535">
                  <c:v>-134.71541074669267</c:v>
                </c:pt>
                <c:pt idx="2536">
                  <c:v>-134.72287637156438</c:v>
                </c:pt>
                <c:pt idx="2537">
                  <c:v>-134.73405830091843</c:v>
                </c:pt>
                <c:pt idx="2538">
                  <c:v>-134.74522028813431</c:v>
                </c:pt>
                <c:pt idx="2539">
                  <c:v>-134.75636264719068</c:v>
                </c:pt>
                <c:pt idx="2540">
                  <c:v>-134.76748532582815</c:v>
                </c:pt>
                <c:pt idx="2541">
                  <c:v>-134.778588393446</c:v>
                </c:pt>
                <c:pt idx="2542">
                  <c:v>-134.78967179812236</c:v>
                </c:pt>
                <c:pt idx="2543">
                  <c:v>-134.80073585064815</c:v>
                </c:pt>
                <c:pt idx="2544">
                  <c:v>-134.81178049816327</c:v>
                </c:pt>
                <c:pt idx="2545">
                  <c:v>-134.82280568829651</c:v>
                </c:pt>
                <c:pt idx="2546">
                  <c:v>-134.83381172949078</c:v>
                </c:pt>
                <c:pt idx="2547">
                  <c:v>-134.84479856845405</c:v>
                </c:pt>
                <c:pt idx="2548">
                  <c:v>-134.85576627207388</c:v>
                </c:pt>
                <c:pt idx="2549">
                  <c:v>-134.86671478740493</c:v>
                </c:pt>
                <c:pt idx="2550">
                  <c:v>-134.8776444198146</c:v>
                </c:pt>
                <c:pt idx="2551">
                  <c:v>-134.88855511545921</c:v>
                </c:pt>
                <c:pt idx="2552">
                  <c:v>-134.89944693984518</c:v>
                </c:pt>
                <c:pt idx="2553">
                  <c:v>-134.91031983948017</c:v>
                </c:pt>
                <c:pt idx="2554">
                  <c:v>-134.92117411671776</c:v>
                </c:pt>
                <c:pt idx="2555">
                  <c:v>-134.93200971718898</c:v>
                </c:pt>
                <c:pt idx="2556">
                  <c:v>-134.93922306718218</c:v>
                </c:pt>
                <c:pt idx="2557">
                  <c:v>-134.95002768219859</c:v>
                </c:pt>
                <c:pt idx="2558">
                  <c:v>-134.96081367310592</c:v>
                </c:pt>
                <c:pt idx="2559">
                  <c:v>-134.97158133881703</c:v>
                </c:pt>
                <c:pt idx="2560">
                  <c:v>-134.98233062438214</c:v>
                </c:pt>
                <c:pt idx="2561">
                  <c:v>-134.9930615924433</c:v>
                </c:pt>
                <c:pt idx="2562">
                  <c:v>-135.00377418841123</c:v>
                </c:pt>
                <c:pt idx="2563">
                  <c:v>-135.01446870831222</c:v>
                </c:pt>
                <c:pt idx="2564">
                  <c:v>-135.02514509672517</c:v>
                </c:pt>
                <c:pt idx="2565">
                  <c:v>-135.03580341502624</c:v>
                </c:pt>
                <c:pt idx="2566">
                  <c:v>-135.04644360815843</c:v>
                </c:pt>
                <c:pt idx="2567">
                  <c:v>-135.05706596931765</c:v>
                </c:pt>
                <c:pt idx="2568">
                  <c:v>-135.06767044263466</c:v>
                </c:pt>
                <c:pt idx="2569">
                  <c:v>-135.07825708825368</c:v>
                </c:pt>
                <c:pt idx="2570">
                  <c:v>-135.08882585067298</c:v>
                </c:pt>
                <c:pt idx="2571">
                  <c:v>-135.09937702031263</c:v>
                </c:pt>
                <c:pt idx="2572">
                  <c:v>-135.10991054087759</c:v>
                </c:pt>
                <c:pt idx="2573">
                  <c:v>-135.12042635654717</c:v>
                </c:pt>
                <c:pt idx="2574">
                  <c:v>-135.13092475569437</c:v>
                </c:pt>
                <c:pt idx="2575">
                  <c:v>-135.14140568171899</c:v>
                </c:pt>
                <c:pt idx="2576">
                  <c:v>-135.14838324904602</c:v>
                </c:pt>
                <c:pt idx="2577">
                  <c:v>-135.15883518215685</c:v>
                </c:pt>
                <c:pt idx="2578">
                  <c:v>-135.16926979634772</c:v>
                </c:pt>
                <c:pt idx="2579">
                  <c:v>-135.17968703522803</c:v>
                </c:pt>
                <c:pt idx="2580">
                  <c:v>-135.19008718338335</c:v>
                </c:pt>
                <c:pt idx="2581">
                  <c:v>-135.20047018366893</c:v>
                </c:pt>
                <c:pt idx="2582">
                  <c:v>-135.2108359794089</c:v>
                </c:pt>
                <c:pt idx="2583">
                  <c:v>-135.2211848532246</c:v>
                </c:pt>
                <c:pt idx="2584">
                  <c:v>-135.23151674769903</c:v>
                </c:pt>
                <c:pt idx="2585">
                  <c:v>-135.24183171845678</c:v>
                </c:pt>
                <c:pt idx="2586">
                  <c:v>-135.25212970845899</c:v>
                </c:pt>
                <c:pt idx="2587">
                  <c:v>-135.26241099775064</c:v>
                </c:pt>
                <c:pt idx="2588">
                  <c:v>-135.27267552856841</c:v>
                </c:pt>
                <c:pt idx="2589">
                  <c:v>-135.28292335545603</c:v>
                </c:pt>
                <c:pt idx="2590">
                  <c:v>-135.29315442103061</c:v>
                </c:pt>
                <c:pt idx="2591">
                  <c:v>-135.3033690028081</c:v>
                </c:pt>
                <c:pt idx="2592">
                  <c:v>-135.31356704269754</c:v>
                </c:pt>
                <c:pt idx="2593">
                  <c:v>-135.32374859418945</c:v>
                </c:pt>
                <c:pt idx="2594">
                  <c:v>-135.33391359957506</c:v>
                </c:pt>
                <c:pt idx="2595">
                  <c:v>-135.34406233388768</c:v>
                </c:pt>
                <c:pt idx="2596">
                  <c:v>-135.350819044708</c:v>
                </c:pt>
                <c:pt idx="2597">
                  <c:v>-135.36094059245227</c:v>
                </c:pt>
                <c:pt idx="2598">
                  <c:v>-135.37104589802249</c:v>
                </c:pt>
                <c:pt idx="2599">
                  <c:v>-135.38113490335181</c:v>
                </c:pt>
                <c:pt idx="2600">
                  <c:v>-135.39120788063394</c:v>
                </c:pt>
                <c:pt idx="2601">
                  <c:v>-135.40126477112744</c:v>
                </c:pt>
                <c:pt idx="2602">
                  <c:v>-135.41130562613245</c:v>
                </c:pt>
                <c:pt idx="2603">
                  <c:v>-135.4213303872931</c:v>
                </c:pt>
                <c:pt idx="2604">
                  <c:v>-135.43133932441651</c:v>
                </c:pt>
                <c:pt idx="2605">
                  <c:v>-135.44133237848729</c:v>
                </c:pt>
                <c:pt idx="2606">
                  <c:v>-135.45130959983476</c:v>
                </c:pt>
                <c:pt idx="2607">
                  <c:v>-135.46127092983031</c:v>
                </c:pt>
                <c:pt idx="2608">
                  <c:v>-135.47121663593697</c:v>
                </c:pt>
                <c:pt idx="2609">
                  <c:v>-135.48114665888085</c:v>
                </c:pt>
                <c:pt idx="2610">
                  <c:v>-135.49106093983886</c:v>
                </c:pt>
                <c:pt idx="2611">
                  <c:v>-135.50095974454325</c:v>
                </c:pt>
                <c:pt idx="2612">
                  <c:v>-135.51084301353615</c:v>
                </c:pt>
                <c:pt idx="2613">
                  <c:v>-135.52071079550626</c:v>
                </c:pt>
                <c:pt idx="2614">
                  <c:v>-135.53056303138447</c:v>
                </c:pt>
                <c:pt idx="2615">
                  <c:v>-135.54039998463048</c:v>
                </c:pt>
                <c:pt idx="2616">
                  <c:v>-135.54694939124448</c:v>
                </c:pt>
                <c:pt idx="2617">
                  <c:v>-135.55676080056867</c:v>
                </c:pt>
                <c:pt idx="2618">
                  <c:v>-135.56655694708479</c:v>
                </c:pt>
                <c:pt idx="2619">
                  <c:v>-135.57633787820544</c:v>
                </c:pt>
                <c:pt idx="2620">
                  <c:v>-135.58610353453724</c:v>
                </c:pt>
                <c:pt idx="2621">
                  <c:v>-135.59585417638814</c:v>
                </c:pt>
                <c:pt idx="2622">
                  <c:v>-135.60558974376238</c:v>
                </c:pt>
                <c:pt idx="2623">
                  <c:v>-135.61531017710621</c:v>
                </c:pt>
                <c:pt idx="2624">
                  <c:v>-135.62501573509013</c:v>
                </c:pt>
                <c:pt idx="2625">
                  <c:v>-135.63470635756755</c:v>
                </c:pt>
                <c:pt idx="2626">
                  <c:v>-135.64438209043519</c:v>
                </c:pt>
                <c:pt idx="2627">
                  <c:v>-135.65404287393704</c:v>
                </c:pt>
                <c:pt idx="2628">
                  <c:v>-135.66368896459301</c:v>
                </c:pt>
                <c:pt idx="2629">
                  <c:v>-135.67332030206657</c:v>
                </c:pt>
                <c:pt idx="2630">
                  <c:v>-135.68293693141732</c:v>
                </c:pt>
                <c:pt idx="2631">
                  <c:v>-135.69253879269968</c:v>
                </c:pt>
                <c:pt idx="2632">
                  <c:v>-135.70212614031942</c:v>
                </c:pt>
                <c:pt idx="2633">
                  <c:v>-135.71169891376263</c:v>
                </c:pt>
                <c:pt idx="2634">
                  <c:v>-135.72125715727188</c:v>
                </c:pt>
                <c:pt idx="2635">
                  <c:v>-135.73080081072447</c:v>
                </c:pt>
                <c:pt idx="2636">
                  <c:v>-135.7371552551611</c:v>
                </c:pt>
                <c:pt idx="2637">
                  <c:v>-135.7466749671602</c:v>
                </c:pt>
                <c:pt idx="2638">
                  <c:v>-135.75618030973553</c:v>
                </c:pt>
                <c:pt idx="2639">
                  <c:v>-135.76567132620127</c:v>
                </c:pt>
                <c:pt idx="2640">
                  <c:v>-135.77514795624296</c:v>
                </c:pt>
                <c:pt idx="2641">
                  <c:v>-135.78461044980628</c:v>
                </c:pt>
                <c:pt idx="2642">
                  <c:v>-135.79405874603339</c:v>
                </c:pt>
                <c:pt idx="2643">
                  <c:v>-135.80349288746334</c:v>
                </c:pt>
                <c:pt idx="2644">
                  <c:v>-135.81291281362954</c:v>
                </c:pt>
                <c:pt idx="2645">
                  <c:v>-135.82231877247301</c:v>
                </c:pt>
                <c:pt idx="2646">
                  <c:v>-135.83171070299494</c:v>
                </c:pt>
                <c:pt idx="2647">
                  <c:v>-135.84108854462187</c:v>
                </c:pt>
                <c:pt idx="2648">
                  <c:v>-135.85045254381293</c:v>
                </c:pt>
                <c:pt idx="2649">
                  <c:v>-135.85980263947044</c:v>
                </c:pt>
                <c:pt idx="2650">
                  <c:v>-135.86913887282083</c:v>
                </c:pt>
                <c:pt idx="2651">
                  <c:v>-135.8784611831573</c:v>
                </c:pt>
                <c:pt idx="2652">
                  <c:v>-135.88776981499134</c:v>
                </c:pt>
                <c:pt idx="2653">
                  <c:v>-135.89706470710254</c:v>
                </c:pt>
                <c:pt idx="2654">
                  <c:v>-135.90634589999132</c:v>
                </c:pt>
                <c:pt idx="2655">
                  <c:v>-135.91561333282783</c:v>
                </c:pt>
                <c:pt idx="2656">
                  <c:v>-135.92178418784033</c:v>
                </c:pt>
                <c:pt idx="2657">
                  <c:v>-135.93102894526015</c:v>
                </c:pt>
                <c:pt idx="2658">
                  <c:v>-135.94026025148909</c:v>
                </c:pt>
                <c:pt idx="2659">
                  <c:v>-135.94947804514965</c:v>
                </c:pt>
                <c:pt idx="2660">
                  <c:v>-135.9586822652808</c:v>
                </c:pt>
                <c:pt idx="2661">
                  <c:v>-135.96787315228102</c:v>
                </c:pt>
                <c:pt idx="2662">
                  <c:v>-135.97705064469741</c:v>
                </c:pt>
                <c:pt idx="2663">
                  <c:v>-135.98621478151509</c:v>
                </c:pt>
                <c:pt idx="2664">
                  <c:v>-135.99536550167068</c:v>
                </c:pt>
                <c:pt idx="2665">
                  <c:v>-136.00450304371219</c:v>
                </c:pt>
                <c:pt idx="2666">
                  <c:v>-136.0136273460941</c:v>
                </c:pt>
                <c:pt idx="2667">
                  <c:v>-136.02273844712752</c:v>
                </c:pt>
                <c:pt idx="2668">
                  <c:v>-136.03183628565594</c:v>
                </c:pt>
                <c:pt idx="2669">
                  <c:v>-136.04092109840593</c:v>
                </c:pt>
                <c:pt idx="2670">
                  <c:v>-136.04999282374811</c:v>
                </c:pt>
                <c:pt idx="2671">
                  <c:v>-136.05905149933523</c:v>
                </c:pt>
                <c:pt idx="2672">
                  <c:v>-136.06809706392613</c:v>
                </c:pt>
                <c:pt idx="2673">
                  <c:v>-136.0771297524546</c:v>
                </c:pt>
                <c:pt idx="2674">
                  <c:v>-136.08614950321584</c:v>
                </c:pt>
                <c:pt idx="2675">
                  <c:v>-136.09515625491088</c:v>
                </c:pt>
                <c:pt idx="2676">
                  <c:v>-136.10115373826631</c:v>
                </c:pt>
                <c:pt idx="2677">
                  <c:v>-136.11013907079081</c:v>
                </c:pt>
                <c:pt idx="2678">
                  <c:v>-136.11911169868989</c:v>
                </c:pt>
                <c:pt idx="2679">
                  <c:v>-136.12807156018121</c:v>
                </c:pt>
                <c:pt idx="2680">
                  <c:v>-136.13701869154164</c:v>
                </c:pt>
                <c:pt idx="2681">
                  <c:v>-136.14595303137526</c:v>
                </c:pt>
                <c:pt idx="2682">
                  <c:v>-136.1548748108259</c:v>
                </c:pt>
                <c:pt idx="2683">
                  <c:v>-136.16378396805311</c:v>
                </c:pt>
                <c:pt idx="2684">
                  <c:v>-136.17268053872129</c:v>
                </c:pt>
                <c:pt idx="2685">
                  <c:v>-136.18156446137561</c:v>
                </c:pt>
                <c:pt idx="2686">
                  <c:v>-136.19043596545302</c:v>
                </c:pt>
                <c:pt idx="2687">
                  <c:v>-136.19929498906237</c:v>
                </c:pt>
                <c:pt idx="2688">
                  <c:v>-136.20814147070931</c:v>
                </c:pt>
                <c:pt idx="2689">
                  <c:v>-136.2169756385677</c:v>
                </c:pt>
                <c:pt idx="2690">
                  <c:v>-136.22579743071327</c:v>
                </c:pt>
                <c:pt idx="2691">
                  <c:v>-136.23460688177144</c:v>
                </c:pt>
                <c:pt idx="2692">
                  <c:v>-136.24340393020185</c:v>
                </c:pt>
                <c:pt idx="2693">
                  <c:v>-136.25218880251632</c:v>
                </c:pt>
                <c:pt idx="2694">
                  <c:v>-136.26096143675232</c:v>
                </c:pt>
                <c:pt idx="2695">
                  <c:v>-136.26972186695986</c:v>
                </c:pt>
                <c:pt idx="2696">
                  <c:v>-136.27555535865557</c:v>
                </c:pt>
                <c:pt idx="2697">
                  <c:v>-136.28429542874181</c:v>
                </c:pt>
                <c:pt idx="2698">
                  <c:v>-136.29302348043925</c:v>
                </c:pt>
                <c:pt idx="2699">
                  <c:v>-136.30173945174937</c:v>
                </c:pt>
                <c:pt idx="2700">
                  <c:v>-136.31044337606662</c:v>
                </c:pt>
                <c:pt idx="2701">
                  <c:v>-136.31913519177402</c:v>
                </c:pt>
                <c:pt idx="2702">
                  <c:v>-136.32781512186705</c:v>
                </c:pt>
                <c:pt idx="2703">
                  <c:v>-136.33648310432346</c:v>
                </c:pt>
                <c:pt idx="2704">
                  <c:v>-136.34513917198905</c:v>
                </c:pt>
                <c:pt idx="2705">
                  <c:v>-136.35378326322189</c:v>
                </c:pt>
                <c:pt idx="2706">
                  <c:v>-136.36241559943238</c:v>
                </c:pt>
                <c:pt idx="2707">
                  <c:v>-136.37103611858066</c:v>
                </c:pt>
                <c:pt idx="2708">
                  <c:v>-136.37964485297593</c:v>
                </c:pt>
                <c:pt idx="2709">
                  <c:v>-136.38824174095751</c:v>
                </c:pt>
                <c:pt idx="2710">
                  <c:v>-136.39682700237381</c:v>
                </c:pt>
                <c:pt idx="2711">
                  <c:v>-136.40540057517336</c:v>
                </c:pt>
                <c:pt idx="2712">
                  <c:v>-136.41396239768537</c:v>
                </c:pt>
                <c:pt idx="2713">
                  <c:v>-136.42251268860161</c:v>
                </c:pt>
                <c:pt idx="2714">
                  <c:v>-136.43105138586589</c:v>
                </c:pt>
                <c:pt idx="2715">
                  <c:v>-136.43957852087604</c:v>
                </c:pt>
                <c:pt idx="2716">
                  <c:v>-136.44525683852521</c:v>
                </c:pt>
                <c:pt idx="2717">
                  <c:v>-136.45376477258134</c:v>
                </c:pt>
                <c:pt idx="2718">
                  <c:v>-136.46226113474921</c:v>
                </c:pt>
                <c:pt idx="2719">
                  <c:v>-136.47074614157009</c:v>
                </c:pt>
                <c:pt idx="2720">
                  <c:v>-136.4792197309871</c:v>
                </c:pt>
                <c:pt idx="2721">
                  <c:v>-136.48768193368539</c:v>
                </c:pt>
                <c:pt idx="2722">
                  <c:v>-136.49613268798302</c:v>
                </c:pt>
                <c:pt idx="2723">
                  <c:v>-136.50457220892946</c:v>
                </c:pt>
                <c:pt idx="2724">
                  <c:v>-136.51300043447378</c:v>
                </c:pt>
                <c:pt idx="2725">
                  <c:v>-136.52141730293704</c:v>
                </c:pt>
                <c:pt idx="2726">
                  <c:v>-136.52982302826376</c:v>
                </c:pt>
                <c:pt idx="2727">
                  <c:v>-136.5382175484109</c:v>
                </c:pt>
                <c:pt idx="2728">
                  <c:v>-136.54660089321263</c:v>
                </c:pt>
                <c:pt idx="2729">
                  <c:v>-136.55497300099842</c:v>
                </c:pt>
                <c:pt idx="2730">
                  <c:v>-136.56333408425775</c:v>
                </c:pt>
                <c:pt idx="2731">
                  <c:v>-136.57168408096243</c:v>
                </c:pt>
                <c:pt idx="2732">
                  <c:v>-136.58002302047441</c:v>
                </c:pt>
                <c:pt idx="2733">
                  <c:v>-136.58835084113662</c:v>
                </c:pt>
                <c:pt idx="2734">
                  <c:v>-136.59666775400376</c:v>
                </c:pt>
                <c:pt idx="2735">
                  <c:v>-136.60497369706741</c:v>
                </c:pt>
                <c:pt idx="2736">
                  <c:v>-136.6105048821895</c:v>
                </c:pt>
                <c:pt idx="2737">
                  <c:v>-136.61879260645208</c:v>
                </c:pt>
                <c:pt idx="2738">
                  <c:v>-136.62706934737821</c:v>
                </c:pt>
                <c:pt idx="2739">
                  <c:v>-136.6353353143742</c:v>
                </c:pt>
                <c:pt idx="2740">
                  <c:v>-136.64359044546018</c:v>
                </c:pt>
                <c:pt idx="2741">
                  <c:v>-136.65183476900864</c:v>
                </c:pt>
                <c:pt idx="2742">
                  <c:v>-136.66006822340771</c:v>
                </c:pt>
                <c:pt idx="2743">
                  <c:v>-136.66829101667159</c:v>
                </c:pt>
                <c:pt idx="2744">
                  <c:v>-136.67650308684989</c:v>
                </c:pt>
                <c:pt idx="2745">
                  <c:v>-136.68470446187348</c:v>
                </c:pt>
                <c:pt idx="2746">
                  <c:v>-136.69289508015828</c:v>
                </c:pt>
                <c:pt idx="2747">
                  <c:v>-136.70107514834572</c:v>
                </c:pt>
                <c:pt idx="2748">
                  <c:v>-136.70924460451903</c:v>
                </c:pt>
                <c:pt idx="2749">
                  <c:v>-136.71740347617654</c:v>
                </c:pt>
                <c:pt idx="2750">
                  <c:v>-136.72555170176628</c:v>
                </c:pt>
                <c:pt idx="2751">
                  <c:v>-136.73368948657546</c:v>
                </c:pt>
                <c:pt idx="2752">
                  <c:v>-136.74181676872516</c:v>
                </c:pt>
                <c:pt idx="2753">
                  <c:v>-136.74993348669017</c:v>
                </c:pt>
                <c:pt idx="2754">
                  <c:v>-136.75803984475417</c:v>
                </c:pt>
                <c:pt idx="2755">
                  <c:v>-136.76613578106907</c:v>
                </c:pt>
                <c:pt idx="2756">
                  <c:v>-136.7715272658732</c:v>
                </c:pt>
                <c:pt idx="2757">
                  <c:v>-136.77960589206555</c:v>
                </c:pt>
                <c:pt idx="2758">
                  <c:v>-136.78767416764697</c:v>
                </c:pt>
                <c:pt idx="2759">
                  <c:v>-136.79573203114887</c:v>
                </c:pt>
                <c:pt idx="2760">
                  <c:v>-136.80377968498681</c:v>
                </c:pt>
                <c:pt idx="2761">
                  <c:v>-136.81181706737692</c:v>
                </c:pt>
                <c:pt idx="2762">
                  <c:v>-136.81984411688364</c:v>
                </c:pt>
                <c:pt idx="2763">
                  <c:v>-136.82786103494777</c:v>
                </c:pt>
                <c:pt idx="2764">
                  <c:v>-136.83586775982246</c:v>
                </c:pt>
                <c:pt idx="2765">
                  <c:v>-136.84386431739529</c:v>
                </c:pt>
                <c:pt idx="2766">
                  <c:v>-136.85185064627782</c:v>
                </c:pt>
                <c:pt idx="2767">
                  <c:v>-136.85982694662638</c:v>
                </c:pt>
                <c:pt idx="2768">
                  <c:v>-136.86779315674642</c:v>
                </c:pt>
                <c:pt idx="2769">
                  <c:v>-136.87574930213455</c:v>
                </c:pt>
                <c:pt idx="2770">
                  <c:v>-136.8836953214531</c:v>
                </c:pt>
                <c:pt idx="2771">
                  <c:v>-136.89163141359069</c:v>
                </c:pt>
                <c:pt idx="2772">
                  <c:v>-136.89955751690854</c:v>
                </c:pt>
                <c:pt idx="2773">
                  <c:v>-136.90747365652012</c:v>
                </c:pt>
                <c:pt idx="2774">
                  <c:v>-136.91537977114183</c:v>
                </c:pt>
                <c:pt idx="2775">
                  <c:v>-136.9232760584112</c:v>
                </c:pt>
                <c:pt idx="2776">
                  <c:v>-136.92853472583664</c:v>
                </c:pt>
                <c:pt idx="2777">
                  <c:v>-136.93641454533753</c:v>
                </c:pt>
                <c:pt idx="2778">
                  <c:v>-136.94428451708455</c:v>
                </c:pt>
                <c:pt idx="2779">
                  <c:v>-136.95214457986131</c:v>
                </c:pt>
                <c:pt idx="2780">
                  <c:v>-136.95999492986635</c:v>
                </c:pt>
                <c:pt idx="2781">
                  <c:v>-136.96783550559277</c:v>
                </c:pt>
                <c:pt idx="2782">
                  <c:v>-136.97566633134969</c:v>
                </c:pt>
                <c:pt idx="2783">
                  <c:v>-136.9834873459817</c:v>
                </c:pt>
                <c:pt idx="2784">
                  <c:v>-136.99129874447107</c:v>
                </c:pt>
                <c:pt idx="2785">
                  <c:v>-136.99910046537659</c:v>
                </c:pt>
                <c:pt idx="2786">
                  <c:v>-137.00689253264773</c:v>
                </c:pt>
                <c:pt idx="2787">
                  <c:v>-137.01467488519307</c:v>
                </c:pt>
                <c:pt idx="2788">
                  <c:v>-137.0224477167942</c:v>
                </c:pt>
                <c:pt idx="2789">
                  <c:v>-137.03021096607841</c:v>
                </c:pt>
                <c:pt idx="2790">
                  <c:v>-137.037964572004</c:v>
                </c:pt>
                <c:pt idx="2791">
                  <c:v>-137.04570872746223</c:v>
                </c:pt>
                <c:pt idx="2792">
                  <c:v>-137.05344337113351</c:v>
                </c:pt>
                <c:pt idx="2793">
                  <c:v>-137.06116852635495</c:v>
                </c:pt>
                <c:pt idx="2794">
                  <c:v>-137.06888413215381</c:v>
                </c:pt>
                <c:pt idx="2795">
                  <c:v>-137.07659038024718</c:v>
                </c:pt>
                <c:pt idx="2796">
                  <c:v>-137.08172261678629</c:v>
                </c:pt>
                <c:pt idx="2797">
                  <c:v>-137.08941317944198</c:v>
                </c:pt>
                <c:pt idx="2798">
                  <c:v>-137.09709436142651</c:v>
                </c:pt>
                <c:pt idx="2799">
                  <c:v>-137.10476610185094</c:v>
                </c:pt>
                <c:pt idx="2800">
                  <c:v>-137.11242859108128</c:v>
                </c:pt>
                <c:pt idx="2801">
                  <c:v>-137.12008176795996</c:v>
                </c:pt>
                <c:pt idx="2802">
                  <c:v>-137.12772565509437</c:v>
                </c:pt>
                <c:pt idx="2803">
                  <c:v>-137.13536019167017</c:v>
                </c:pt>
                <c:pt idx="2804">
                  <c:v>-137.14298556691085</c:v>
                </c:pt>
                <c:pt idx="2805">
                  <c:v>-137.15060171973761</c:v>
                </c:pt>
                <c:pt idx="2806">
                  <c:v>-137.15820867243139</c:v>
                </c:pt>
                <c:pt idx="2807">
                  <c:v>-137.16580636425479</c:v>
                </c:pt>
                <c:pt idx="2808">
                  <c:v>-137.17339498330307</c:v>
                </c:pt>
                <c:pt idx="2809">
                  <c:v>-137.18097446857854</c:v>
                </c:pt>
                <c:pt idx="2810">
                  <c:v>-137.18854484204186</c:v>
                </c:pt>
                <c:pt idx="2811">
                  <c:v>-137.196106043035</c:v>
                </c:pt>
                <c:pt idx="2812">
                  <c:v>-137.20365825853892</c:v>
                </c:pt>
                <c:pt idx="2813">
                  <c:v>-137.21120142763931</c:v>
                </c:pt>
                <c:pt idx="2814">
                  <c:v>-137.21873557198265</c:v>
                </c:pt>
                <c:pt idx="2815">
                  <c:v>-137.22626063099258</c:v>
                </c:pt>
                <c:pt idx="2816">
                  <c:v>-137.23127237331323</c:v>
                </c:pt>
                <c:pt idx="2817">
                  <c:v>-137.23878255700663</c:v>
                </c:pt>
                <c:pt idx="2818">
                  <c:v>-137.24628379465204</c:v>
                </c:pt>
                <c:pt idx="2819">
                  <c:v>-137.25377610753702</c:v>
                </c:pt>
                <c:pt idx="2820">
                  <c:v>-137.26125943518321</c:v>
                </c:pt>
                <c:pt idx="2821">
                  <c:v>-137.2687339622035</c:v>
                </c:pt>
                <c:pt idx="2822">
                  <c:v>-137.27619962787179</c:v>
                </c:pt>
                <c:pt idx="2823">
                  <c:v>-137.2836564531741</c:v>
                </c:pt>
                <c:pt idx="2824">
                  <c:v>-137.29110437771834</c:v>
                </c:pt>
                <c:pt idx="2825">
                  <c:v>-137.29854358504559</c:v>
                </c:pt>
                <c:pt idx="2826">
                  <c:v>-137.30597401451956</c:v>
                </c:pt>
                <c:pt idx="2827">
                  <c:v>-137.31339560581415</c:v>
                </c:pt>
                <c:pt idx="2828">
                  <c:v>-137.32080854167495</c:v>
                </c:pt>
                <c:pt idx="2829">
                  <c:v>-137.32821276153445</c:v>
                </c:pt>
                <c:pt idx="2830">
                  <c:v>-137.33560828586485</c:v>
                </c:pt>
                <c:pt idx="2831">
                  <c:v>-137.34299505442974</c:v>
                </c:pt>
                <c:pt idx="2832">
                  <c:v>-137.35037324892505</c:v>
                </c:pt>
                <c:pt idx="2833">
                  <c:v>-137.35774280887671</c:v>
                </c:pt>
                <c:pt idx="2834">
                  <c:v>-137.36510375447065</c:v>
                </c:pt>
                <c:pt idx="2835">
                  <c:v>-137.37245602556209</c:v>
                </c:pt>
                <c:pt idx="2836">
                  <c:v>-137.37735288197993</c:v>
                </c:pt>
                <c:pt idx="2837">
                  <c:v>-137.38469087403072</c:v>
                </c:pt>
                <c:pt idx="2838">
                  <c:v>-137.39202040533436</c:v>
                </c:pt>
                <c:pt idx="2839">
                  <c:v>-137.39934141555193</c:v>
                </c:pt>
                <c:pt idx="2840">
                  <c:v>-137.40665384464762</c:v>
                </c:pt>
                <c:pt idx="2841">
                  <c:v>-137.41395787208577</c:v>
                </c:pt>
                <c:pt idx="2842">
                  <c:v>-137.42125343760048</c:v>
                </c:pt>
                <c:pt idx="2843">
                  <c:v>-137.42854056077579</c:v>
                </c:pt>
                <c:pt idx="2844">
                  <c:v>-137.43581918167121</c:v>
                </c:pt>
                <c:pt idx="2845">
                  <c:v>-137.44308947874032</c:v>
                </c:pt>
                <c:pt idx="2846">
                  <c:v>-137.45035139181584</c:v>
                </c:pt>
                <c:pt idx="2847">
                  <c:v>-137.45760494021209</c:v>
                </c:pt>
                <c:pt idx="2848">
                  <c:v>-137.46485006408551</c:v>
                </c:pt>
                <c:pt idx="2849">
                  <c:v>-137.47208694089062</c:v>
                </c:pt>
                <c:pt idx="2850">
                  <c:v>-137.47931551056038</c:v>
                </c:pt>
                <c:pt idx="2851">
                  <c:v>-137.48653579214434</c:v>
                </c:pt>
                <c:pt idx="2852">
                  <c:v>-137.49374772589738</c:v>
                </c:pt>
                <c:pt idx="2853">
                  <c:v>-137.50095148828663</c:v>
                </c:pt>
                <c:pt idx="2854">
                  <c:v>-137.50814701934678</c:v>
                </c:pt>
                <c:pt idx="2855">
                  <c:v>-137.51533425940761</c:v>
                </c:pt>
                <c:pt idx="2856">
                  <c:v>-137.52012130414192</c:v>
                </c:pt>
                <c:pt idx="2857">
                  <c:v>-137.52729489839535</c:v>
                </c:pt>
                <c:pt idx="2858">
                  <c:v>-137.53446040830084</c:v>
                </c:pt>
                <c:pt idx="2859">
                  <c:v>-137.54161777401359</c:v>
                </c:pt>
                <c:pt idx="2860">
                  <c:v>-137.54876701402569</c:v>
                </c:pt>
                <c:pt idx="2861">
                  <c:v>-137.55590806881054</c:v>
                </c:pt>
                <c:pt idx="2862">
                  <c:v>-137.56304111273445</c:v>
                </c:pt>
                <c:pt idx="2863">
                  <c:v>-137.57016608605744</c:v>
                </c:pt>
                <c:pt idx="2864">
                  <c:v>-137.57728292933001</c:v>
                </c:pt>
                <c:pt idx="2865">
                  <c:v>-137.58439181620338</c:v>
                </c:pt>
                <c:pt idx="2866">
                  <c:v>-137.59149268701699</c:v>
                </c:pt>
                <c:pt idx="2867">
                  <c:v>-137.59858555982848</c:v>
                </c:pt>
                <c:pt idx="2868">
                  <c:v>-137.60567037529231</c:v>
                </c:pt>
                <c:pt idx="2869">
                  <c:v>-137.61274730611575</c:v>
                </c:pt>
                <c:pt idx="2870">
                  <c:v>-137.61981629274516</c:v>
                </c:pt>
                <c:pt idx="2871">
                  <c:v>-137.62687735299602</c:v>
                </c:pt>
                <c:pt idx="2872">
                  <c:v>-137.63393042762809</c:v>
                </c:pt>
                <c:pt idx="2873">
                  <c:v>-137.64097568841521</c:v>
                </c:pt>
                <c:pt idx="2874">
                  <c:v>-137.64801307591193</c:v>
                </c:pt>
                <c:pt idx="2875">
                  <c:v>-137.65504260769589</c:v>
                </c:pt>
                <c:pt idx="2876">
                  <c:v>-137.65972458102698</c:v>
                </c:pt>
                <c:pt idx="2877">
                  <c:v>-137.66674098229086</c:v>
                </c:pt>
                <c:pt idx="2878">
                  <c:v>-137.6737496511098</c:v>
                </c:pt>
                <c:pt idx="2879">
                  <c:v>-137.68075052816602</c:v>
                </c:pt>
                <c:pt idx="2880">
                  <c:v>-137.68774363076491</c:v>
                </c:pt>
                <c:pt idx="2881">
                  <c:v>-137.69472889989834</c:v>
                </c:pt>
                <c:pt idx="2882">
                  <c:v>-137.7017065053534</c:v>
                </c:pt>
                <c:pt idx="2883">
                  <c:v>-137.70867638792288</c:v>
                </c:pt>
                <c:pt idx="2884">
                  <c:v>-137.71563856468345</c:v>
                </c:pt>
                <c:pt idx="2885">
                  <c:v>-137.72259297673568</c:v>
                </c:pt>
                <c:pt idx="2886">
                  <c:v>-137.72953979296591</c:v>
                </c:pt>
                <c:pt idx="2887">
                  <c:v>-137.73647895427848</c:v>
                </c:pt>
                <c:pt idx="2888">
                  <c:v>-137.74341047752517</c:v>
                </c:pt>
                <c:pt idx="2889">
                  <c:v>-137.75033430391659</c:v>
                </c:pt>
                <c:pt idx="2890">
                  <c:v>-137.75725060144794</c:v>
                </c:pt>
                <c:pt idx="2891">
                  <c:v>-137.76415931113621</c:v>
                </c:pt>
                <c:pt idx="2892">
                  <c:v>-137.77106037427501</c:v>
                </c:pt>
                <c:pt idx="2893">
                  <c:v>-137.77795395819774</c:v>
                </c:pt>
                <c:pt idx="2894">
                  <c:v>-137.78484000400641</c:v>
                </c:pt>
                <c:pt idx="2895">
                  <c:v>-137.79171852816884</c:v>
                </c:pt>
                <c:pt idx="2896">
                  <c:v>-137.79630001534727</c:v>
                </c:pt>
                <c:pt idx="2897">
                  <c:v>-137.80316603990869</c:v>
                </c:pt>
                <c:pt idx="2898">
                  <c:v>-137.81002451160242</c:v>
                </c:pt>
                <c:pt idx="2899">
                  <c:v>-137.81687559652644</c:v>
                </c:pt>
                <c:pt idx="2900">
                  <c:v>-137.82371923594479</c:v>
                </c:pt>
                <c:pt idx="2901">
                  <c:v>-137.83055544602288</c:v>
                </c:pt>
                <c:pt idx="2902">
                  <c:v>-137.83738416832551</c:v>
                </c:pt>
                <c:pt idx="2903">
                  <c:v>-137.84420556808999</c:v>
                </c:pt>
                <c:pt idx="2904">
                  <c:v>-137.85101958669574</c:v>
                </c:pt>
                <c:pt idx="2905">
                  <c:v>-137.85782616579274</c:v>
                </c:pt>
                <c:pt idx="2906">
                  <c:v>-137.86462546997876</c:v>
                </c:pt>
                <c:pt idx="2907">
                  <c:v>-137.87141744072039</c:v>
                </c:pt>
                <c:pt idx="2908">
                  <c:v>-137.8782020938196</c:v>
                </c:pt>
                <c:pt idx="2909">
                  <c:v>-137.88497937104074</c:v>
                </c:pt>
                <c:pt idx="2910">
                  <c:v>-137.89174943613699</c:v>
                </c:pt>
                <c:pt idx="2911">
                  <c:v>-137.89851223069155</c:v>
                </c:pt>
                <c:pt idx="2912">
                  <c:v>-137.90526777030374</c:v>
                </c:pt>
                <c:pt idx="2913">
                  <c:v>-137.91201599685294</c:v>
                </c:pt>
                <c:pt idx="2914">
                  <c:v>-137.91875707325664</c:v>
                </c:pt>
                <c:pt idx="2915">
                  <c:v>-137.92549094121563</c:v>
                </c:pt>
                <c:pt idx="2916">
                  <c:v>-137.9299761649504</c:v>
                </c:pt>
                <c:pt idx="2917">
                  <c:v>-137.93669805305873</c:v>
                </c:pt>
                <c:pt idx="2918">
                  <c:v>-137.94341270037603</c:v>
                </c:pt>
                <c:pt idx="2919">
                  <c:v>-137.95012026885604</c:v>
                </c:pt>
                <c:pt idx="2920">
                  <c:v>-137.9568207003374</c:v>
                </c:pt>
                <c:pt idx="2921">
                  <c:v>-137.96351400999185</c:v>
                </c:pt>
                <c:pt idx="2922">
                  <c:v>-137.97020013995058</c:v>
                </c:pt>
                <c:pt idx="2923">
                  <c:v>-137.97687925135054</c:v>
                </c:pt>
                <c:pt idx="2924">
                  <c:v>-137.98355128614941</c:v>
                </c:pt>
                <c:pt idx="2925">
                  <c:v>-137.99021625932676</c:v>
                </c:pt>
                <c:pt idx="2926">
                  <c:v>-137.99687411313107</c:v>
                </c:pt>
                <c:pt idx="2927">
                  <c:v>-138.00352500789117</c:v>
                </c:pt>
                <c:pt idx="2928">
                  <c:v>-138.01016888568421</c:v>
                </c:pt>
                <c:pt idx="2929">
                  <c:v>-138.01680568884697</c:v>
                </c:pt>
                <c:pt idx="2930">
                  <c:v>-138.02343557710773</c:v>
                </c:pt>
                <c:pt idx="2931">
                  <c:v>-138.03005849263363</c:v>
                </c:pt>
                <c:pt idx="2932">
                  <c:v>-138.03667445007588</c:v>
                </c:pt>
                <c:pt idx="2933">
                  <c:v>-138.04328339188959</c:v>
                </c:pt>
                <c:pt idx="2934">
                  <c:v>-138.0498854770095</c:v>
                </c:pt>
                <c:pt idx="2935">
                  <c:v>-138.05648064772322</c:v>
                </c:pt>
                <c:pt idx="2936">
                  <c:v>-138.06087357002588</c:v>
                </c:pt>
                <c:pt idx="2937">
                  <c:v>-138.06745724888276</c:v>
                </c:pt>
                <c:pt idx="2938">
                  <c:v>-138.07403405181367</c:v>
                </c:pt>
                <c:pt idx="2939">
                  <c:v>-138.08060392144222</c:v>
                </c:pt>
                <c:pt idx="2940">
                  <c:v>-138.08716701559294</c:v>
                </c:pt>
                <c:pt idx="2941">
                  <c:v>-138.09372327672506</c:v>
                </c:pt>
                <c:pt idx="2942">
                  <c:v>-138.10027264755189</c:v>
                </c:pt>
                <c:pt idx="2943">
                  <c:v>-138.1068152853166</c:v>
                </c:pt>
                <c:pt idx="2944">
                  <c:v>-138.11335113256973</c:v>
                </c:pt>
                <c:pt idx="2945">
                  <c:v>-138.1198802033922</c:v>
                </c:pt>
                <c:pt idx="2946">
                  <c:v>-138.12640244061726</c:v>
                </c:pt>
                <c:pt idx="2947">
                  <c:v>-138.13291800072003</c:v>
                </c:pt>
                <c:pt idx="2948">
                  <c:v>-138.13942682637301</c:v>
                </c:pt>
                <c:pt idx="2949">
                  <c:v>-138.14592893148321</c:v>
                </c:pt>
                <c:pt idx="2950">
                  <c:v>-138.15242425900433</c:v>
                </c:pt>
                <c:pt idx="2951">
                  <c:v>-138.15891296465111</c:v>
                </c:pt>
                <c:pt idx="2952">
                  <c:v>-138.16539499121851</c:v>
                </c:pt>
                <c:pt idx="2953">
                  <c:v>-138.17187035244245</c:v>
                </c:pt>
                <c:pt idx="2954">
                  <c:v>-138.17833899139751</c:v>
                </c:pt>
                <c:pt idx="2955">
                  <c:v>-138.18480106304571</c:v>
                </c:pt>
                <c:pt idx="2956">
                  <c:v>-138.18910540625717</c:v>
                </c:pt>
                <c:pt idx="2957">
                  <c:v>-138.19555644482114</c:v>
                </c:pt>
                <c:pt idx="2958">
                  <c:v>-138.20200088158566</c:v>
                </c:pt>
                <c:pt idx="2959">
                  <c:v>-138.2084386597667</c:v>
                </c:pt>
                <c:pt idx="2960">
                  <c:v>-138.21486993345769</c:v>
                </c:pt>
                <c:pt idx="2961">
                  <c:v>-138.22129464572023</c:v>
                </c:pt>
                <c:pt idx="2962">
                  <c:v>-138.22771280992907</c:v>
                </c:pt>
                <c:pt idx="2963">
                  <c:v>-138.23412436942198</c:v>
                </c:pt>
                <c:pt idx="2964">
                  <c:v>-138.24052947755575</c:v>
                </c:pt>
                <c:pt idx="2965">
                  <c:v>-138.24692807751569</c:v>
                </c:pt>
                <c:pt idx="2966">
                  <c:v>-138.25332018251405</c:v>
                </c:pt>
                <c:pt idx="2967">
                  <c:v>-138.25970573601057</c:v>
                </c:pt>
                <c:pt idx="2968">
                  <c:v>-138.26608489063301</c:v>
                </c:pt>
                <c:pt idx="2969">
                  <c:v>-138.27245758969033</c:v>
                </c:pt>
                <c:pt idx="2970">
                  <c:v>-138.27882377673404</c:v>
                </c:pt>
                <c:pt idx="2971">
                  <c:v>-138.28518360384959</c:v>
                </c:pt>
                <c:pt idx="2972">
                  <c:v>-138.29153701443914</c:v>
                </c:pt>
                <c:pt idx="2973">
                  <c:v>-138.2978840214372</c:v>
                </c:pt>
                <c:pt idx="2974">
                  <c:v>-138.30422456851764</c:v>
                </c:pt>
                <c:pt idx="2975">
                  <c:v>-138.31055880704929</c:v>
                </c:pt>
                <c:pt idx="2976">
                  <c:v>-138.31477807278878</c:v>
                </c:pt>
                <c:pt idx="2977">
                  <c:v>-138.32110171007497</c:v>
                </c:pt>
                <c:pt idx="2978">
                  <c:v>-138.32741900361594</c:v>
                </c:pt>
                <c:pt idx="2979">
                  <c:v>-138.33372989722901</c:v>
                </c:pt>
                <c:pt idx="2980">
                  <c:v>-138.34003454145557</c:v>
                </c:pt>
                <c:pt idx="2981">
                  <c:v>-138.34633287996758</c:v>
                </c:pt>
                <c:pt idx="2982">
                  <c:v>-138.35262492536606</c:v>
                </c:pt>
                <c:pt idx="2983">
                  <c:v>-138.35891062159135</c:v>
                </c:pt>
                <c:pt idx="2984">
                  <c:v>-138.36519011848318</c:v>
                </c:pt>
                <c:pt idx="2985">
                  <c:v>-138.37146335983846</c:v>
                </c:pt>
                <c:pt idx="2986">
                  <c:v>-138.37773035810807</c:v>
                </c:pt>
                <c:pt idx="2987">
                  <c:v>-138.38399105735567</c:v>
                </c:pt>
                <c:pt idx="2988">
                  <c:v>-138.39024560672624</c:v>
                </c:pt>
                <c:pt idx="2989">
                  <c:v>-138.39649395014155</c:v>
                </c:pt>
                <c:pt idx="2990">
                  <c:v>-138.40273609990487</c:v>
                </c:pt>
                <c:pt idx="2991">
                  <c:v>-138.40897200020351</c:v>
                </c:pt>
                <c:pt idx="2992">
                  <c:v>-138.41520179949404</c:v>
                </c:pt>
                <c:pt idx="2993">
                  <c:v>-138.42142544182354</c:v>
                </c:pt>
                <c:pt idx="2994">
                  <c:v>-138.42764287147207</c:v>
                </c:pt>
                <c:pt idx="2995">
                  <c:v>-138.43385423638432</c:v>
                </c:pt>
                <c:pt idx="2996">
                  <c:v>-138.43799172266176</c:v>
                </c:pt>
                <c:pt idx="2997">
                  <c:v>-138.44419289330131</c:v>
                </c:pt>
                <c:pt idx="2998">
                  <c:v>-138.45038796340992</c:v>
                </c:pt>
                <c:pt idx="2999">
                  <c:v>-138.45657694497893</c:v>
                </c:pt>
                <c:pt idx="3000">
                  <c:v>-138.46275978246379</c:v>
                </c:pt>
                <c:pt idx="3001">
                  <c:v>-138.46893662285237</c:v>
                </c:pt>
                <c:pt idx="3002">
                  <c:v>-138.47510741046358</c:v>
                </c:pt>
                <c:pt idx="3003">
                  <c:v>-138.48127215714823</c:v>
                </c:pt>
                <c:pt idx="3004">
                  <c:v>-138.48743080748582</c:v>
                </c:pt>
                <c:pt idx="3005">
                  <c:v>-138.49358350779647</c:v>
                </c:pt>
                <c:pt idx="3006">
                  <c:v>-138.49973020252474</c:v>
                </c:pt>
                <c:pt idx="3007">
                  <c:v>-138.50587083634329</c:v>
                </c:pt>
                <c:pt idx="3008">
                  <c:v>-138.51200555507552</c:v>
                </c:pt>
                <c:pt idx="3009">
                  <c:v>-138.51813430326027</c:v>
                </c:pt>
                <c:pt idx="3010">
                  <c:v>-138.52425709250781</c:v>
                </c:pt>
                <c:pt idx="3011">
                  <c:v>-138.530373867615</c:v>
                </c:pt>
                <c:pt idx="3012">
                  <c:v>-138.53648477374841</c:v>
                </c:pt>
                <c:pt idx="3013">
                  <c:v>-138.54258975557275</c:v>
                </c:pt>
                <c:pt idx="3014">
                  <c:v>-138.54868882456373</c:v>
                </c:pt>
                <c:pt idx="3015">
                  <c:v>-138.5547819256424</c:v>
                </c:pt>
                <c:pt idx="3016">
                  <c:v>-138.5588407423441</c:v>
                </c:pt>
                <c:pt idx="3017">
                  <c:v>-138.5649240997154</c:v>
                </c:pt>
                <c:pt idx="3018">
                  <c:v>-138.57100158604669</c:v>
                </c:pt>
                <c:pt idx="3019">
                  <c:v>-138.57707321265929</c:v>
                </c:pt>
                <c:pt idx="3020">
                  <c:v>-138.58313892461945</c:v>
                </c:pt>
                <c:pt idx="3021">
                  <c:v>-138.58919886569166</c:v>
                </c:pt>
                <c:pt idx="3022">
                  <c:v>-138.59525298081331</c:v>
                </c:pt>
                <c:pt idx="3023">
                  <c:v>-138.60130128117561</c:v>
                </c:pt>
                <c:pt idx="3024">
                  <c:v>-138.60734371196924</c:v>
                </c:pt>
                <c:pt idx="3025">
                  <c:v>-138.61338041632098</c:v>
                </c:pt>
                <c:pt idx="3026">
                  <c:v>-138.6194113392942</c:v>
                </c:pt>
                <c:pt idx="3027">
                  <c:v>-138.62543649195194</c:v>
                </c:pt>
                <c:pt idx="3028">
                  <c:v>-138.63145581960941</c:v>
                </c:pt>
                <c:pt idx="3029">
                  <c:v>-138.63746946476152</c:v>
                </c:pt>
                <c:pt idx="3030">
                  <c:v>-138.64347737259749</c:v>
                </c:pt>
                <c:pt idx="3031">
                  <c:v>-138.64947955405432</c:v>
                </c:pt>
                <c:pt idx="3032">
                  <c:v>-138.65547595457159</c:v>
                </c:pt>
                <c:pt idx="3033">
                  <c:v>-138.66146671601825</c:v>
                </c:pt>
                <c:pt idx="3034">
                  <c:v>-138.66745178370942</c:v>
                </c:pt>
                <c:pt idx="3035">
                  <c:v>-138.67343110317816</c:v>
                </c:pt>
                <c:pt idx="3036">
                  <c:v>-138.67741425134579</c:v>
                </c:pt>
                <c:pt idx="3037">
                  <c:v>-138.68338412331155</c:v>
                </c:pt>
                <c:pt idx="3038">
                  <c:v>-138.68934840625636</c:v>
                </c:pt>
                <c:pt idx="3039">
                  <c:v>-138.69530704564229</c:v>
                </c:pt>
                <c:pt idx="3040">
                  <c:v>-138.70126005213942</c:v>
                </c:pt>
                <c:pt idx="3041">
                  <c:v>-138.70720737145714</c:v>
                </c:pt>
                <c:pt idx="3042">
                  <c:v>-138.71314914412727</c:v>
                </c:pt>
                <c:pt idx="3043">
                  <c:v>-138.71908531573777</c:v>
                </c:pt>
                <c:pt idx="3044">
                  <c:v>-138.72501583209134</c:v>
                </c:pt>
                <c:pt idx="3045">
                  <c:v>-138.73094083326311</c:v>
                </c:pt>
                <c:pt idx="3046">
                  <c:v>-138.73686026493536</c:v>
                </c:pt>
                <c:pt idx="3047">
                  <c:v>-138.74277413756892</c:v>
                </c:pt>
                <c:pt idx="3048">
                  <c:v>-138.74868239709093</c:v>
                </c:pt>
                <c:pt idx="3049">
                  <c:v>-138.75458518297233</c:v>
                </c:pt>
                <c:pt idx="3050">
                  <c:v>-138.76048244102117</c:v>
                </c:pt>
                <c:pt idx="3051">
                  <c:v>-138.76637418158111</c:v>
                </c:pt>
                <c:pt idx="3052">
                  <c:v>-138.77226035070382</c:v>
                </c:pt>
                <c:pt idx="3053">
                  <c:v>-138.77814108726128</c:v>
                </c:pt>
                <c:pt idx="3054">
                  <c:v>-138.78401633718727</c:v>
                </c:pt>
                <c:pt idx="3055">
                  <c:v>-138.7898861107102</c:v>
                </c:pt>
                <c:pt idx="3056">
                  <c:v>-138.79379623430279</c:v>
                </c:pt>
                <c:pt idx="3057">
                  <c:v>-138.79965683917493</c:v>
                </c:pt>
                <c:pt idx="3058">
                  <c:v>-138.80551205882369</c:v>
                </c:pt>
                <c:pt idx="3059">
                  <c:v>-138.81136183932941</c:v>
                </c:pt>
                <c:pt idx="3060">
                  <c:v>-138.817206190788</c:v>
                </c:pt>
                <c:pt idx="3061">
                  <c:v>-138.82304505952027</c:v>
                </c:pt>
                <c:pt idx="3062">
                  <c:v>-138.82887858311898</c:v>
                </c:pt>
                <c:pt idx="3063">
                  <c:v>-138.83470670779002</c:v>
                </c:pt>
                <c:pt idx="3064">
                  <c:v>-138.8405294435176</c:v>
                </c:pt>
                <c:pt idx="3065">
                  <c:v>-138.84634673674663</c:v>
                </c:pt>
                <c:pt idx="3066">
                  <c:v>-138.85215872448774</c:v>
                </c:pt>
                <c:pt idx="3067">
                  <c:v>-138.85796535307213</c:v>
                </c:pt>
                <c:pt idx="3068">
                  <c:v>-138.86376663237399</c:v>
                </c:pt>
                <c:pt idx="3069">
                  <c:v>-138.8695625089623</c:v>
                </c:pt>
                <c:pt idx="3070">
                  <c:v>-138.87535311927053</c:v>
                </c:pt>
                <c:pt idx="3071">
                  <c:v>-138.88113840975524</c:v>
                </c:pt>
                <c:pt idx="3072">
                  <c:v>-138.8869183270784</c:v>
                </c:pt>
                <c:pt idx="3073">
                  <c:v>-138.89269300724396</c:v>
                </c:pt>
                <c:pt idx="3074">
                  <c:v>-138.9285057831998</c:v>
                </c:pt>
                <c:pt idx="3075">
                  <c:v>-138.96823633249829</c:v>
                </c:pt>
                <c:pt idx="3076">
                  <c:v>-139.02736604280028</c:v>
                </c:pt>
                <c:pt idx="3077">
                  <c:v>-139.08594570149774</c:v>
                </c:pt>
                <c:pt idx="3078">
                  <c:v>-139.14398544800468</c:v>
                </c:pt>
                <c:pt idx="3079">
                  <c:v>-139.2014952039641</c:v>
                </c:pt>
                <c:pt idx="3080">
                  <c:v>-139.25848444264835</c:v>
                </c:pt>
                <c:pt idx="3081">
                  <c:v>-139.29619276612161</c:v>
                </c:pt>
                <c:pt idx="3082">
                  <c:v>-139.35233519956873</c:v>
                </c:pt>
                <c:pt idx="3083">
                  <c:v>-139.40798158080798</c:v>
                </c:pt>
                <c:pt idx="3084">
                  <c:v>-139.46314048429679</c:v>
                </c:pt>
                <c:pt idx="3085">
                  <c:v>-139.51782043338838</c:v>
                </c:pt>
                <c:pt idx="3086">
                  <c:v>-139.57202973081948</c:v>
                </c:pt>
                <c:pt idx="3087">
                  <c:v>-139.60791165864964</c:v>
                </c:pt>
                <c:pt idx="3088">
                  <c:v>-139.66135419587906</c:v>
                </c:pt>
                <c:pt idx="3089">
                  <c:v>-139.71434694530308</c:v>
                </c:pt>
                <c:pt idx="3090">
                  <c:v>-139.76689746927838</c:v>
                </c:pt>
                <c:pt idx="3091">
                  <c:v>-139.81901314194431</c:v>
                </c:pt>
                <c:pt idx="3092">
                  <c:v>-139.87070099348691</c:v>
                </c:pt>
                <c:pt idx="3093">
                  <c:v>-139.90492537772053</c:v>
                </c:pt>
                <c:pt idx="3094">
                  <c:v>-139.95591567981711</c:v>
                </c:pt>
                <c:pt idx="3095">
                  <c:v>-140.00649646979241</c:v>
                </c:pt>
                <c:pt idx="3096">
                  <c:v>-140.0566741686103</c:v>
                </c:pt>
                <c:pt idx="3097">
                  <c:v>-140.10645520176115</c:v>
                </c:pt>
                <c:pt idx="3098">
                  <c:v>-140.15584579154591</c:v>
                </c:pt>
                <c:pt idx="3099">
                  <c:v>-140.18855896237218</c:v>
                </c:pt>
                <c:pt idx="3100">
                  <c:v>-140.23731229881537</c:v>
                </c:pt>
                <c:pt idx="3101">
                  <c:v>-140.28569103528059</c:v>
                </c:pt>
                <c:pt idx="3102">
                  <c:v>-140.33370093420365</c:v>
                </c:pt>
                <c:pt idx="3103">
                  <c:v>-140.38134762683626</c:v>
                </c:pt>
                <c:pt idx="3104">
                  <c:v>-140.41291296199594</c:v>
                </c:pt>
                <c:pt idx="3105">
                  <c:v>-140.45996624105695</c:v>
                </c:pt>
                <c:pt idx="3106">
                  <c:v>-140.506670543383</c:v>
                </c:pt>
                <c:pt idx="3107">
                  <c:v>-140.55303100735034</c:v>
                </c:pt>
                <c:pt idx="3108">
                  <c:v>-140.59905270675819</c:v>
                </c:pt>
                <c:pt idx="3109">
                  <c:v>-140.64474046142558</c:v>
                </c:pt>
                <c:pt idx="3110">
                  <c:v>-140.67501586205768</c:v>
                </c:pt>
                <c:pt idx="3111">
                  <c:v>-140.72015776077768</c:v>
                </c:pt>
                <c:pt idx="3112">
                  <c:v>-140.76497840905887</c:v>
                </c:pt>
                <c:pt idx="3113">
                  <c:v>-140.8094822542694</c:v>
                </c:pt>
                <c:pt idx="3114">
                  <c:v>-140.85367378932523</c:v>
                </c:pt>
                <c:pt idx="3115">
                  <c:v>-140.89755741288826</c:v>
                </c:pt>
                <c:pt idx="3116">
                  <c:v>-140.92664412185366</c:v>
                </c:pt>
                <c:pt idx="3117">
                  <c:v>-140.97002391111903</c:v>
                </c:pt>
                <c:pt idx="3118">
                  <c:v>-141.01310686977723</c:v>
                </c:pt>
                <c:pt idx="3119">
                  <c:v>-141.05589707683561</c:v>
                </c:pt>
                <c:pt idx="3120">
                  <c:v>-141.09839852840673</c:v>
                </c:pt>
                <c:pt idx="3121">
                  <c:v>-141.14061500758194</c:v>
                </c:pt>
                <c:pt idx="3122">
                  <c:v>-141.16860292564456</c:v>
                </c:pt>
                <c:pt idx="3123">
                  <c:v>-141.2103529210072</c:v>
                </c:pt>
                <c:pt idx="3124">
                  <c:v>-141.25182798528556</c:v>
                </c:pt>
                <c:pt idx="3125">
                  <c:v>-141.29303162989765</c:v>
                </c:pt>
                <c:pt idx="3126">
                  <c:v>-141.33396742669555</c:v>
                </c:pt>
                <c:pt idx="3127">
                  <c:v>-141.37463883553545</c:v>
                </c:pt>
                <c:pt idx="3128">
                  <c:v>-141.40160791837354</c:v>
                </c:pt>
                <c:pt idx="3129">
                  <c:v>-141.44184623101546</c:v>
                </c:pt>
                <c:pt idx="3130">
                  <c:v>-141.48182901861111</c:v>
                </c:pt>
                <c:pt idx="3131">
                  <c:v>-141.5215595472763</c:v>
                </c:pt>
                <c:pt idx="3132">
                  <c:v>-141.56104102143254</c:v>
                </c:pt>
                <c:pt idx="3133">
                  <c:v>-141.6002764623104</c:v>
                </c:pt>
                <c:pt idx="3134">
                  <c:v>-141.62629828113558</c:v>
                </c:pt>
                <c:pt idx="3135">
                  <c:v>-141.66513047755268</c:v>
                </c:pt>
                <c:pt idx="3136">
                  <c:v>-141.70372468156449</c:v>
                </c:pt>
                <c:pt idx="3137">
                  <c:v>-141.74208383269729</c:v>
                </c:pt>
                <c:pt idx="3138">
                  <c:v>-141.78021069727026</c:v>
                </c:pt>
                <c:pt idx="3139">
                  <c:v>-141.81810811099376</c:v>
                </c:pt>
                <c:pt idx="3140">
                  <c:v>-141.84324695161746</c:v>
                </c:pt>
                <c:pt idx="3141">
                  <c:v>-141.88076806261574</c:v>
                </c:pt>
                <c:pt idx="3142">
                  <c:v>-141.91806689557987</c:v>
                </c:pt>
                <c:pt idx="3143">
                  <c:v>-141.95514610713025</c:v>
                </c:pt>
                <c:pt idx="3144">
                  <c:v>-141.99200830700559</c:v>
                </c:pt>
                <c:pt idx="3145">
                  <c:v>-142.02865594421087</c:v>
                </c:pt>
                <c:pt idx="3146">
                  <c:v>-142.05296976280243</c:v>
                </c:pt>
                <c:pt idx="3147">
                  <c:v>-142.0892653554678</c:v>
                </c:pt>
                <c:pt idx="3148">
                  <c:v>-142.12535294939448</c:v>
                </c:pt>
                <c:pt idx="3149">
                  <c:v>-142.16123495247501</c:v>
                </c:pt>
                <c:pt idx="3150">
                  <c:v>-142.19691361954591</c:v>
                </c:pt>
                <c:pt idx="3151">
                  <c:v>-142.23239127904196</c:v>
                </c:pt>
                <c:pt idx="3152">
                  <c:v>-142.25593250724091</c:v>
                </c:pt>
                <c:pt idx="3153">
                  <c:v>-142.29108017706784</c:v>
                </c:pt>
                <c:pt idx="3154">
                  <c:v>-142.32603272500361</c:v>
                </c:pt>
                <c:pt idx="3155">
                  <c:v>-142.36079234167363</c:v>
                </c:pt>
                <c:pt idx="3156">
                  <c:v>-142.39536114527726</c:v>
                </c:pt>
                <c:pt idx="3157">
                  <c:v>-142.42974125527252</c:v>
                </c:pt>
                <c:pt idx="3158">
                  <c:v>-142.45255748019559</c:v>
                </c:pt>
                <c:pt idx="3159">
                  <c:v>-142.48662754287801</c:v>
                </c:pt>
                <c:pt idx="3160">
                  <c:v>-142.52051426807373</c:v>
                </c:pt>
                <c:pt idx="3161">
                  <c:v>-142.55421965362237</c:v>
                </c:pt>
                <c:pt idx="3162">
                  <c:v>-142.58774556008569</c:v>
                </c:pt>
                <c:pt idx="3163">
                  <c:v>-142.62109392346446</c:v>
                </c:pt>
                <c:pt idx="3164">
                  <c:v>-142.64322846718881</c:v>
                </c:pt>
                <c:pt idx="3165">
                  <c:v>-142.6762850675475</c:v>
                </c:pt>
                <c:pt idx="3166">
                  <c:v>-142.70916908224478</c:v>
                </c:pt>
                <c:pt idx="3167">
                  <c:v>-142.74188223578619</c:v>
                </c:pt>
                <c:pt idx="3168">
                  <c:v>-142.77442632840399</c:v>
                </c:pt>
                <c:pt idx="3169">
                  <c:v>-142.80680313238713</c:v>
                </c:pt>
                <c:pt idx="3170">
                  <c:v>-142.82829554638172</c:v>
                </c:pt>
                <c:pt idx="3171">
                  <c:v>-142.8603972364063</c:v>
                </c:pt>
                <c:pt idx="3172">
                  <c:v>-142.89233611078919</c:v>
                </c:pt>
                <c:pt idx="3173">
                  <c:v>-142.92411384599694</c:v>
                </c:pt>
                <c:pt idx="3174">
                  <c:v>-142.95573199386575</c:v>
                </c:pt>
                <c:pt idx="3175">
                  <c:v>-142.98719218202154</c:v>
                </c:pt>
                <c:pt idx="3176">
                  <c:v>-143.00807867282106</c:v>
                </c:pt>
                <c:pt idx="3177">
                  <c:v>-143.03927907308582</c:v>
                </c:pt>
                <c:pt idx="3178">
                  <c:v>-143.07032568240678</c:v>
                </c:pt>
                <c:pt idx="3179">
                  <c:v>-143.10121994499022</c:v>
                </c:pt>
                <c:pt idx="3180">
                  <c:v>-143.13196338068002</c:v>
                </c:pt>
                <c:pt idx="3181">
                  <c:v>-143.16255748701133</c:v>
                </c:pt>
                <c:pt idx="3182">
                  <c:v>-143.18287125074568</c:v>
                </c:pt>
                <c:pt idx="3183">
                  <c:v>-143.21321962035788</c:v>
                </c:pt>
                <c:pt idx="3184">
                  <c:v>-143.24342240198308</c:v>
                </c:pt>
                <c:pt idx="3185">
                  <c:v>-143.27348101708503</c:v>
                </c:pt>
                <c:pt idx="3186">
                  <c:v>-143.30339686671891</c:v>
                </c:pt>
                <c:pt idx="3187">
                  <c:v>-143.333171238479</c:v>
                </c:pt>
                <c:pt idx="3188">
                  <c:v>-143.3529429068418</c:v>
                </c:pt>
                <c:pt idx="3189">
                  <c:v>-143.3824844836231</c:v>
                </c:pt>
                <c:pt idx="3190">
                  <c:v>-143.41188815338413</c:v>
                </c:pt>
                <c:pt idx="3191">
                  <c:v>-143.44115513661677</c:v>
                </c:pt>
                <c:pt idx="3192">
                  <c:v>-143.47028672858573</c:v>
                </c:pt>
                <c:pt idx="3193">
                  <c:v>-143.49928420652148</c:v>
                </c:pt>
                <c:pt idx="3194">
                  <c:v>-143.51854190132912</c:v>
                </c:pt>
                <c:pt idx="3195">
                  <c:v>-143.54731852948794</c:v>
                </c:pt>
                <c:pt idx="3196">
                  <c:v>-143.57596422510832</c:v>
                </c:pt>
                <c:pt idx="3197">
                  <c:v>-143.60448020396979</c:v>
                </c:pt>
                <c:pt idx="3198">
                  <c:v>-143.63286766527472</c:v>
                </c:pt>
                <c:pt idx="3199">
                  <c:v>-143.66112770324935</c:v>
                </c:pt>
                <c:pt idx="3200">
                  <c:v>-143.67989752697562</c:v>
                </c:pt>
                <c:pt idx="3201">
                  <c:v>-143.70794776444293</c:v>
                </c:pt>
                <c:pt idx="3202">
                  <c:v>-143.73587363946331</c:v>
                </c:pt>
                <c:pt idx="3203">
                  <c:v>-143.76367619185902</c:v>
                </c:pt>
                <c:pt idx="3204">
                  <c:v>-143.79135653487936</c:v>
                </c:pt>
                <c:pt idx="3205">
                  <c:v>-143.81891573819544</c:v>
                </c:pt>
                <c:pt idx="3206">
                  <c:v>-143.83722177204982</c:v>
                </c:pt>
                <c:pt idx="3207">
                  <c:v>-143.86458144362277</c:v>
                </c:pt>
                <c:pt idx="3208">
                  <c:v>-143.89182273149484</c:v>
                </c:pt>
                <c:pt idx="3209">
                  <c:v>-143.9189466839903</c:v>
                </c:pt>
                <c:pt idx="3210">
                  <c:v>-143.9459543358231</c:v>
                </c:pt>
                <c:pt idx="3211">
                  <c:v>-143.97284662391587</c:v>
                </c:pt>
                <c:pt idx="3212">
                  <c:v>-143.99071123503401</c:v>
                </c:pt>
                <c:pt idx="3213">
                  <c:v>-144.01741347107247</c:v>
                </c:pt>
                <c:pt idx="3214">
                  <c:v>-144.04400295986233</c:v>
                </c:pt>
                <c:pt idx="3215">
                  <c:v>-144.07048067723281</c:v>
                </c:pt>
                <c:pt idx="3216">
                  <c:v>-144.0968475038712</c:v>
                </c:pt>
                <c:pt idx="3217">
                  <c:v>-144.12310439210316</c:v>
                </c:pt>
                <c:pt idx="3218">
                  <c:v>-144.14054836782427</c:v>
                </c:pt>
                <c:pt idx="3219">
                  <c:v>-144.16662407588609</c:v>
                </c:pt>
                <c:pt idx="3220">
                  <c:v>-144.19259222769924</c:v>
                </c:pt>
                <c:pt idx="3221">
                  <c:v>-144.21845373386003</c:v>
                </c:pt>
                <c:pt idx="3222">
                  <c:v>-144.24420949368061</c:v>
                </c:pt>
                <c:pt idx="3223">
                  <c:v>-144.26986031484824</c:v>
                </c:pt>
                <c:pt idx="3224">
                  <c:v>-144.28690300777788</c:v>
                </c:pt>
                <c:pt idx="3225">
                  <c:v>-144.31238086274024</c:v>
                </c:pt>
                <c:pt idx="3226">
                  <c:v>-144.33775605316686</c:v>
                </c:pt>
                <c:pt idx="3227">
                  <c:v>-144.3630294295719</c:v>
                </c:pt>
                <c:pt idx="3228">
                  <c:v>-144.38820175313796</c:v>
                </c:pt>
                <c:pt idx="3229">
                  <c:v>-144.41327385487841</c:v>
                </c:pt>
                <c:pt idx="3230">
                  <c:v>-144.42993331222965</c:v>
                </c:pt>
                <c:pt idx="3231">
                  <c:v>-144.45484013932077</c:v>
                </c:pt>
                <c:pt idx="3232">
                  <c:v>-144.47964886939315</c:v>
                </c:pt>
                <c:pt idx="3233">
                  <c:v>-144.50436022051784</c:v>
                </c:pt>
                <c:pt idx="3234">
                  <c:v>-144.52897497982752</c:v>
                </c:pt>
                <c:pt idx="3235">
                  <c:v>-144.55349392515987</c:v>
                </c:pt>
                <c:pt idx="3236">
                  <c:v>-144.56978700330998</c:v>
                </c:pt>
                <c:pt idx="3237">
                  <c:v>-144.59414783791829</c:v>
                </c:pt>
                <c:pt idx="3238">
                  <c:v>-144.61841479627628</c:v>
                </c:pt>
                <c:pt idx="3239">
                  <c:v>-144.64258862442495</c:v>
                </c:pt>
                <c:pt idx="3240">
                  <c:v>-144.66666998414144</c:v>
                </c:pt>
                <c:pt idx="3241">
                  <c:v>-144.68267322323899</c:v>
                </c:pt>
                <c:pt idx="3242">
                  <c:v>-144.70660207241144</c:v>
                </c:pt>
                <c:pt idx="3243">
                  <c:v>-144.73044033900277</c:v>
                </c:pt>
                <c:pt idx="3244">
                  <c:v>-144.75418873108265</c:v>
                </c:pt>
                <c:pt idx="3245">
                  <c:v>-144.77784787436178</c:v>
                </c:pt>
                <c:pt idx="3246">
                  <c:v>-144.80141846171779</c:v>
                </c:pt>
                <c:pt idx="3247">
                  <c:v>-144.81708332354489</c:v>
                </c:pt>
                <c:pt idx="3248">
                  <c:v>-144.84050780622329</c:v>
                </c:pt>
                <c:pt idx="3249">
                  <c:v>-144.8638454532844</c:v>
                </c:pt>
                <c:pt idx="3250">
                  <c:v>-144.88709693040414</c:v>
                </c:pt>
                <c:pt idx="3251">
                  <c:v>-144.91026289582214</c:v>
                </c:pt>
                <c:pt idx="3252">
                  <c:v>-144.93334392797803</c:v>
                </c:pt>
                <c:pt idx="3253">
                  <c:v>-144.94868442568378</c:v>
                </c:pt>
                <c:pt idx="3254">
                  <c:v>-144.97162531770289</c:v>
                </c:pt>
                <c:pt idx="3255">
                  <c:v>-144.99448293954089</c:v>
                </c:pt>
                <c:pt idx="3256">
                  <c:v>-145.01725791735367</c:v>
                </c:pt>
                <c:pt idx="3257">
                  <c:v>-145.03995079918539</c:v>
                </c:pt>
                <c:pt idx="3258">
                  <c:v>-145.06256219834864</c:v>
                </c:pt>
                <c:pt idx="3259">
                  <c:v>-145.07759149236807</c:v>
                </c:pt>
                <c:pt idx="3260">
                  <c:v>-145.10006837966586</c:v>
                </c:pt>
                <c:pt idx="3261">
                  <c:v>-145.12246534875646</c:v>
                </c:pt>
                <c:pt idx="3262">
                  <c:v>-145.14478291929936</c:v>
                </c:pt>
                <c:pt idx="3263">
                  <c:v>-145.16702167544682</c:v>
                </c:pt>
                <c:pt idx="3264">
                  <c:v>-145.18918219510198</c:v>
                </c:pt>
                <c:pt idx="3265">
                  <c:v>-145.20391266074836</c:v>
                </c:pt>
                <c:pt idx="3266">
                  <c:v>-145.22594394115481</c:v>
                </c:pt>
                <c:pt idx="3267">
                  <c:v>-145.24789841278331</c:v>
                </c:pt>
                <c:pt idx="3268">
                  <c:v>-145.2697766322396</c:v>
                </c:pt>
                <c:pt idx="3269">
                  <c:v>-145.29157908180338</c:v>
                </c:pt>
                <c:pt idx="3270">
                  <c:v>-145.31330630714979</c:v>
                </c:pt>
                <c:pt idx="3271">
                  <c:v>-145.327749596057</c:v>
                </c:pt>
                <c:pt idx="3272">
                  <c:v>-145.34935259461412</c:v>
                </c:pt>
                <c:pt idx="3273">
                  <c:v>-145.37088175918251</c:v>
                </c:pt>
                <c:pt idx="3274">
                  <c:v>-145.39233754789535</c:v>
                </c:pt>
                <c:pt idx="3275">
                  <c:v>-145.41372048152189</c:v>
                </c:pt>
                <c:pt idx="3276">
                  <c:v>-145.43503107546843</c:v>
                </c:pt>
                <c:pt idx="3277">
                  <c:v>-145.44919817073702</c:v>
                </c:pt>
                <c:pt idx="3278">
                  <c:v>-145.47038922121595</c:v>
                </c:pt>
                <c:pt idx="3279">
                  <c:v>-145.49150920042638</c:v>
                </c:pt>
                <c:pt idx="3280">
                  <c:v>-145.51255858349765</c:v>
                </c:pt>
                <c:pt idx="3281">
                  <c:v>-145.53353786277231</c:v>
                </c:pt>
                <c:pt idx="3282">
                  <c:v>-145.55444745994919</c:v>
                </c:pt>
                <c:pt idx="3283">
                  <c:v>-145.56834872652394</c:v>
                </c:pt>
                <c:pt idx="3284">
                  <c:v>-145.58914324592018</c:v>
                </c:pt>
                <c:pt idx="3285">
                  <c:v>-145.60986934636588</c:v>
                </c:pt>
                <c:pt idx="3286">
                  <c:v>-145.6305274334332</c:v>
                </c:pt>
                <c:pt idx="3287">
                  <c:v>-145.65111797352364</c:v>
                </c:pt>
                <c:pt idx="3288">
                  <c:v>-145.67164142840807</c:v>
                </c:pt>
                <c:pt idx="3289">
                  <c:v>-145.68528663698743</c:v>
                </c:pt>
                <c:pt idx="3290">
                  <c:v>-145.70569921403057</c:v>
                </c:pt>
                <c:pt idx="3291">
                  <c:v>-145.72604581621192</c:v>
                </c:pt>
                <c:pt idx="3292">
                  <c:v>-145.74632688979202</c:v>
                </c:pt>
                <c:pt idx="3293">
                  <c:v>-145.76654287666526</c:v>
                </c:pt>
                <c:pt idx="3294">
                  <c:v>-145.78669415112728</c:v>
                </c:pt>
                <c:pt idx="3295">
                  <c:v>-145.80009260554209</c:v>
                </c:pt>
                <c:pt idx="3296">
                  <c:v>-145.82013697652337</c:v>
                </c:pt>
                <c:pt idx="3297">
                  <c:v>-145.8401177690636</c:v>
                </c:pt>
                <c:pt idx="3298">
                  <c:v>-145.86003534357667</c:v>
                </c:pt>
                <c:pt idx="3299">
                  <c:v>-145.87989011955807</c:v>
                </c:pt>
                <c:pt idx="3300">
                  <c:v>-145.8996824917611</c:v>
                </c:pt>
                <c:pt idx="3301">
                  <c:v>-145.91284293794885</c:v>
                </c:pt>
                <c:pt idx="3302">
                  <c:v>-145.93253219161912</c:v>
                </c:pt>
                <c:pt idx="3303">
                  <c:v>-145.95216005549437</c:v>
                </c:pt>
                <c:pt idx="3304">
                  <c:v>-145.97172693162543</c:v>
                </c:pt>
                <c:pt idx="3305">
                  <c:v>-145.99123321826329</c:v>
                </c:pt>
                <c:pt idx="3306">
                  <c:v>-146.01067924882929</c:v>
                </c:pt>
                <c:pt idx="3307">
                  <c:v>-146.02360999505183</c:v>
                </c:pt>
                <c:pt idx="3308">
                  <c:v>-146.04295645542396</c:v>
                </c:pt>
                <c:pt idx="3309">
                  <c:v>-146.06224366163292</c:v>
                </c:pt>
                <c:pt idx="3310">
                  <c:v>-146.08147199566861</c:v>
                </c:pt>
                <c:pt idx="3311">
                  <c:v>-146.1006417757601</c:v>
                </c:pt>
                <c:pt idx="3312">
                  <c:v>-146.1197533773896</c:v>
                </c:pt>
                <c:pt idx="3313">
                  <c:v>-146.13246230442158</c:v>
                </c:pt>
                <c:pt idx="3314">
                  <c:v>-146.15147774262627</c:v>
                </c:pt>
                <c:pt idx="3315">
                  <c:v>-146.17043591417627</c:v>
                </c:pt>
                <c:pt idx="3316">
                  <c:v>-146.18933718269344</c:v>
                </c:pt>
                <c:pt idx="3317">
                  <c:v>-146.20818190847575</c:v>
                </c:pt>
                <c:pt idx="3318">
                  <c:v>-146.22697038952242</c:v>
                </c:pt>
                <c:pt idx="3319">
                  <c:v>-146.2394649793282</c:v>
                </c:pt>
                <c:pt idx="3320">
                  <c:v>-146.25816049398981</c:v>
                </c:pt>
                <c:pt idx="3321">
                  <c:v>-146.27680066912757</c:v>
                </c:pt>
                <c:pt idx="3322">
                  <c:v>-146.29538585084873</c:v>
                </c:pt>
                <c:pt idx="3323">
                  <c:v>-146.31391632394212</c:v>
                </c:pt>
                <c:pt idx="3324">
                  <c:v>-146.33239242883923</c:v>
                </c:pt>
                <c:pt idx="3325">
                  <c:v>-146.34467979118676</c:v>
                </c:pt>
                <c:pt idx="3326">
                  <c:v>-146.36306600716483</c:v>
                </c:pt>
                <c:pt idx="3327">
                  <c:v>-146.38139867773191</c:v>
                </c:pt>
                <c:pt idx="3328">
                  <c:v>-146.3996781329426</c:v>
                </c:pt>
                <c:pt idx="3329">
                  <c:v>-146.41790468084588</c:v>
                </c:pt>
                <c:pt idx="3330">
                  <c:v>-146.43607864585277</c:v>
                </c:pt>
                <c:pt idx="3331">
                  <c:v>-146.44816554245182</c:v>
                </c:pt>
                <c:pt idx="3332">
                  <c:v>-146.46625248996014</c:v>
                </c:pt>
                <c:pt idx="3333">
                  <c:v>-146.48428763708776</c:v>
                </c:pt>
                <c:pt idx="3334">
                  <c:v>-146.50227129852675</c:v>
                </c:pt>
                <c:pt idx="3335">
                  <c:v>-146.52020372989716</c:v>
                </c:pt>
                <c:pt idx="3336">
                  <c:v>-146.53808524091863</c:v>
                </c:pt>
                <c:pt idx="3337">
                  <c:v>-146.54997810791616</c:v>
                </c:pt>
                <c:pt idx="3338">
                  <c:v>-146.56777539127529</c:v>
                </c:pt>
                <c:pt idx="3339">
                  <c:v>-146.58552253642716</c:v>
                </c:pt>
                <c:pt idx="3340">
                  <c:v>-146.60321978806579</c:v>
                </c:pt>
                <c:pt idx="3341">
                  <c:v>-146.62086744436863</c:v>
                </c:pt>
                <c:pt idx="3342">
                  <c:v>-146.6384658009616</c:v>
                </c:pt>
                <c:pt idx="3343">
                  <c:v>-146.65017076937517</c:v>
                </c:pt>
                <c:pt idx="3344">
                  <c:v>-146.66768752029071</c:v>
                </c:pt>
                <c:pt idx="3345">
                  <c:v>-146.6851556810048</c:v>
                </c:pt>
                <c:pt idx="3346">
                  <c:v>-146.70257553858423</c:v>
                </c:pt>
                <c:pt idx="3347">
                  <c:v>-146.71994732309821</c:v>
                </c:pt>
                <c:pt idx="3348">
                  <c:v>-146.73727131723888</c:v>
                </c:pt>
                <c:pt idx="3349">
                  <c:v>-146.74879423207688</c:v>
                </c:pt>
                <c:pt idx="3350">
                  <c:v>-146.76603915723655</c:v>
                </c:pt>
                <c:pt idx="3351">
                  <c:v>-146.78323700452611</c:v>
                </c:pt>
                <c:pt idx="3352">
                  <c:v>-146.8003879944165</c:v>
                </c:pt>
                <c:pt idx="3353">
                  <c:v>-146.8174923994124</c:v>
                </c:pt>
                <c:pt idx="3354">
                  <c:v>-146.83455048975532</c:v>
                </c:pt>
                <c:pt idx="3355">
                  <c:v>-146.84589692740559</c:v>
                </c:pt>
                <c:pt idx="3356">
                  <c:v>-146.86287833425979</c:v>
                </c:pt>
                <c:pt idx="3357">
                  <c:v>-146.87981407166967</c:v>
                </c:pt>
                <c:pt idx="3358">
                  <c:v>-146.89670438462142</c:v>
                </c:pt>
                <c:pt idx="3359">
                  <c:v>-146.91354953377504</c:v>
                </c:pt>
                <c:pt idx="3360">
                  <c:v>-146.93034972487908</c:v>
                </c:pt>
                <c:pt idx="3361">
                  <c:v>-146.94152500944534</c:v>
                </c:pt>
                <c:pt idx="3362">
                  <c:v>-146.95825083043493</c:v>
                </c:pt>
                <c:pt idx="3363">
                  <c:v>-146.97493236204542</c:v>
                </c:pt>
                <c:pt idx="3364">
                  <c:v>-146.99156980341172</c:v>
                </c:pt>
                <c:pt idx="3365">
                  <c:v>-147.00816340431652</c:v>
                </c:pt>
                <c:pt idx="3366">
                  <c:v>-147.0247134125274</c:v>
                </c:pt>
                <c:pt idx="3367">
                  <c:v>-147.03572261339957</c:v>
                </c:pt>
                <c:pt idx="3368">
                  <c:v>-147.05220044531251</c:v>
                </c:pt>
                <c:pt idx="3369">
                  <c:v>-147.06863525558907</c:v>
                </c:pt>
                <c:pt idx="3370">
                  <c:v>-147.08502728541424</c:v>
                </c:pt>
                <c:pt idx="3371">
                  <c:v>-147.1013767740497</c:v>
                </c:pt>
                <c:pt idx="3372">
                  <c:v>-147.11225289280441</c:v>
                </c:pt>
                <c:pt idx="3373">
                  <c:v>-147.12853192270688</c:v>
                </c:pt>
                <c:pt idx="3374">
                  <c:v>-147.14476897828385</c:v>
                </c:pt>
                <c:pt idx="3375">
                  <c:v>-147.16096429239462</c:v>
                </c:pt>
                <c:pt idx="3376">
                  <c:v>-147.17711804531299</c:v>
                </c:pt>
                <c:pt idx="3377">
                  <c:v>-147.19323046663595</c:v>
                </c:pt>
                <c:pt idx="3378">
                  <c:v>-147.20394922871569</c:v>
                </c:pt>
                <c:pt idx="3379">
                  <c:v>-147.21999323204784</c:v>
                </c:pt>
                <c:pt idx="3380">
                  <c:v>-147.23599647954637</c:v>
                </c:pt>
                <c:pt idx="3381">
                  <c:v>-147.25195914435562</c:v>
                </c:pt>
                <c:pt idx="3382">
                  <c:v>-147.2678814484151</c:v>
                </c:pt>
                <c:pt idx="3383">
                  <c:v>-147.28376361194279</c:v>
                </c:pt>
                <c:pt idx="3384">
                  <c:v>-147.29432948907925</c:v>
                </c:pt>
                <c:pt idx="3385">
                  <c:v>-147.3101451721619</c:v>
                </c:pt>
                <c:pt idx="3386">
                  <c:v>-147.32592121689996</c:v>
                </c:pt>
                <c:pt idx="3387">
                  <c:v>-147.34165783792469</c:v>
                </c:pt>
                <c:pt idx="3388">
                  <c:v>-147.35735524822104</c:v>
                </c:pt>
                <c:pt idx="3389">
                  <c:v>-147.37301360994877</c:v>
                </c:pt>
                <c:pt idx="3390">
                  <c:v>-147.38343093440892</c:v>
                </c:pt>
                <c:pt idx="3391">
                  <c:v>-147.39902467221648</c:v>
                </c:pt>
                <c:pt idx="3392">
                  <c:v>-147.41457990738053</c:v>
                </c:pt>
                <c:pt idx="3393">
                  <c:v>-147.43009679710619</c:v>
                </c:pt>
                <c:pt idx="3394">
                  <c:v>-147.44557554615125</c:v>
                </c:pt>
                <c:pt idx="3395">
                  <c:v>-147.46101635772746</c:v>
                </c:pt>
                <c:pt idx="3396">
                  <c:v>-147.47128921693007</c:v>
                </c:pt>
                <c:pt idx="3397">
                  <c:v>-147.48666718428541</c:v>
                </c:pt>
                <c:pt idx="3398">
                  <c:v>-147.50200767395813</c:v>
                </c:pt>
                <c:pt idx="3399">
                  <c:v>-147.51731088416619</c:v>
                </c:pt>
                <c:pt idx="3400">
                  <c:v>-147.53257701164699</c:v>
                </c:pt>
                <c:pt idx="3401">
                  <c:v>-147.54780620382309</c:v>
                </c:pt>
                <c:pt idx="3402">
                  <c:v>-147.5579385812284</c:v>
                </c:pt>
                <c:pt idx="3403">
                  <c:v>-147.57310663649133</c:v>
                </c:pt>
                <c:pt idx="3404">
                  <c:v>-147.58823826050968</c:v>
                </c:pt>
                <c:pt idx="3405">
                  <c:v>-147.60333359628692</c:v>
                </c:pt>
                <c:pt idx="3406">
                  <c:v>-147.61839283319165</c:v>
                </c:pt>
                <c:pt idx="3407">
                  <c:v>-147.63341614346524</c:v>
                </c:pt>
                <c:pt idx="3408">
                  <c:v>-147.64341181414494</c:v>
                </c:pt>
                <c:pt idx="3409">
                  <c:v>-147.65837564178318</c:v>
                </c:pt>
                <c:pt idx="3410">
                  <c:v>-147.67330398041065</c:v>
                </c:pt>
                <c:pt idx="3411">
                  <c:v>-147.68819701352538</c:v>
                </c:pt>
                <c:pt idx="3412">
                  <c:v>-147.70305492328987</c:v>
                </c:pt>
                <c:pt idx="3413">
                  <c:v>-147.71787784396952</c:v>
                </c:pt>
                <c:pt idx="3414">
                  <c:v>-147.72774044770449</c:v>
                </c:pt>
                <c:pt idx="3415">
                  <c:v>-147.74250544367732</c:v>
                </c:pt>
                <c:pt idx="3416">
                  <c:v>-147.75723590162778</c:v>
                </c:pt>
                <c:pt idx="3417">
                  <c:v>-147.77193199815235</c:v>
                </c:pt>
                <c:pt idx="3418">
                  <c:v>-147.78659386250968</c:v>
                </c:pt>
                <c:pt idx="3419">
                  <c:v>-147.80122166909069</c:v>
                </c:pt>
                <c:pt idx="3420">
                  <c:v>-147.81095470225648</c:v>
                </c:pt>
                <c:pt idx="3421">
                  <c:v>-147.82552611138061</c:v>
                </c:pt>
                <c:pt idx="3422">
                  <c:v>-147.84006386595752</c:v>
                </c:pt>
                <c:pt idx="3423">
                  <c:v>-147.8545681362443</c:v>
                </c:pt>
                <c:pt idx="3424">
                  <c:v>-147.86903909128938</c:v>
                </c:pt>
                <c:pt idx="3425">
                  <c:v>-147.8834768535786</c:v>
                </c:pt>
                <c:pt idx="3426">
                  <c:v>-147.89308367648894</c:v>
                </c:pt>
                <c:pt idx="3427">
                  <c:v>-147.90746647961143</c:v>
                </c:pt>
                <c:pt idx="3428">
                  <c:v>-147.92181650762382</c:v>
                </c:pt>
                <c:pt idx="3429">
                  <c:v>-147.93613392455629</c:v>
                </c:pt>
                <c:pt idx="3430">
                  <c:v>-147.95041884840336</c:v>
                </c:pt>
                <c:pt idx="3431">
                  <c:v>-147.9646714412101</c:v>
                </c:pt>
                <c:pt idx="3432">
                  <c:v>-147.97415528517629</c:v>
                </c:pt>
                <c:pt idx="3433">
                  <c:v>-147.98835431690384</c:v>
                </c:pt>
                <c:pt idx="3434">
                  <c:v>-148.00252141962511</c:v>
                </c:pt>
                <c:pt idx="3435">
                  <c:v>-148.01665670703653</c:v>
                </c:pt>
                <c:pt idx="3436">
                  <c:v>-148.0307603364534</c:v>
                </c:pt>
                <c:pt idx="3437">
                  <c:v>-148.04483246410337</c:v>
                </c:pt>
                <c:pt idx="3438">
                  <c:v>-148.05419643786641</c:v>
                </c:pt>
                <c:pt idx="3439">
                  <c:v>-148.06821633507514</c:v>
                </c:pt>
                <c:pt idx="3440">
                  <c:v>-148.08220508847617</c:v>
                </c:pt>
                <c:pt idx="3441">
                  <c:v>-148.09616285074816</c:v>
                </c:pt>
                <c:pt idx="3442">
                  <c:v>-148.11008972976285</c:v>
                </c:pt>
                <c:pt idx="3443">
                  <c:v>-148.12398587640746</c:v>
                </c:pt>
                <c:pt idx="3444">
                  <c:v>-148.13323297234521</c:v>
                </c:pt>
                <c:pt idx="3445">
                  <c:v>-148.14707819866669</c:v>
                </c:pt>
                <c:pt idx="3446">
                  <c:v>-148.16089306600406</c:v>
                </c:pt>
                <c:pt idx="3447">
                  <c:v>-148.17467767835959</c:v>
                </c:pt>
                <c:pt idx="3448">
                  <c:v>-148.18843218233775</c:v>
                </c:pt>
                <c:pt idx="3449">
                  <c:v>-148.20215672355306</c:v>
                </c:pt>
                <c:pt idx="3450">
                  <c:v>-148.21128982333275</c:v>
                </c:pt>
                <c:pt idx="3451">
                  <c:v>-148.22496467755366</c:v>
                </c:pt>
                <c:pt idx="3452">
                  <c:v>-148.23860990044108</c:v>
                </c:pt>
                <c:pt idx="3453">
                  <c:v>-148.25222562013064</c:v>
                </c:pt>
                <c:pt idx="3454">
                  <c:v>-148.26581197815955</c:v>
                </c:pt>
                <c:pt idx="3455">
                  <c:v>-148.27936907251927</c:v>
                </c:pt>
                <c:pt idx="3456">
                  <c:v>-148.28839095257365</c:v>
                </c:pt>
                <c:pt idx="3457">
                  <c:v>-148.30189957677564</c:v>
                </c:pt>
                <c:pt idx="3458">
                  <c:v>-148.31537929901413</c:v>
                </c:pt>
                <c:pt idx="3459">
                  <c:v>-148.32883021454927</c:v>
                </c:pt>
                <c:pt idx="3460">
                  <c:v>-148.34225246027</c:v>
                </c:pt>
                <c:pt idx="3461">
                  <c:v>-148.35564617216176</c:v>
                </c:pt>
                <c:pt idx="3462">
                  <c:v>-148.36455949466261</c:v>
                </c:pt>
                <c:pt idx="3463">
                  <c:v>-148.37790589563843</c:v>
                </c:pt>
                <c:pt idx="3464">
                  <c:v>-148.39122405618417</c:v>
                </c:pt>
                <c:pt idx="3465">
                  <c:v>-148.40451410945022</c:v>
                </c:pt>
                <c:pt idx="3466">
                  <c:v>-148.4177761877163</c:v>
                </c:pt>
                <c:pt idx="3467">
                  <c:v>-148.43101038081156</c:v>
                </c:pt>
                <c:pt idx="3468">
                  <c:v>-148.43981775455453</c:v>
                </c:pt>
                <c:pt idx="3469">
                  <c:v>-148.45300575497558</c:v>
                </c:pt>
                <c:pt idx="3470">
                  <c:v>-148.46616620804156</c:v>
                </c:pt>
                <c:pt idx="3471">
                  <c:v>-148.47929920111105</c:v>
                </c:pt>
                <c:pt idx="3472">
                  <c:v>-148.4924048622384</c:v>
                </c:pt>
                <c:pt idx="3473">
                  <c:v>-148.5054833186515</c:v>
                </c:pt>
                <c:pt idx="3474">
                  <c:v>-148.514187205724</c:v>
                </c:pt>
                <c:pt idx="3475">
                  <c:v>-148.52722054842832</c:v>
                </c:pt>
                <c:pt idx="3476">
                  <c:v>-148.54022695834578</c:v>
                </c:pt>
                <c:pt idx="3477">
                  <c:v>-148.55320656012549</c:v>
                </c:pt>
                <c:pt idx="3478">
                  <c:v>-148.56615947761941</c:v>
                </c:pt>
                <c:pt idx="3479">
                  <c:v>-148.57908579326812</c:v>
                </c:pt>
                <c:pt idx="3480">
                  <c:v>-148.58768862411239</c:v>
                </c:pt>
                <c:pt idx="3481">
                  <c:v>-148.60057086774236</c:v>
                </c:pt>
                <c:pt idx="3482">
                  <c:v>-148.61342681212429</c:v>
                </c:pt>
                <c:pt idx="3483">
                  <c:v>-148.62625657785918</c:v>
                </c:pt>
                <c:pt idx="3484">
                  <c:v>-148.63906024454923</c:v>
                </c:pt>
                <c:pt idx="3485">
                  <c:v>-148.65183793152082</c:v>
                </c:pt>
                <c:pt idx="3486">
                  <c:v>-148.66034201276568</c:v>
                </c:pt>
                <c:pt idx="3487">
                  <c:v>-148.67307664703671</c:v>
                </c:pt>
                <c:pt idx="3488">
                  <c:v>-148.68578556738538</c:v>
                </c:pt>
                <c:pt idx="3489">
                  <c:v>-148.69846889070539</c:v>
                </c:pt>
                <c:pt idx="3490">
                  <c:v>-148.71112673315875</c:v>
                </c:pt>
                <c:pt idx="3491">
                  <c:v>-148.72375917048365</c:v>
                </c:pt>
                <c:pt idx="3492">
                  <c:v>-148.7321667434249</c:v>
                </c:pt>
                <c:pt idx="3493">
                  <c:v>-148.7447570866338</c:v>
                </c:pt>
                <c:pt idx="3494">
                  <c:v>-148.75732230776606</c:v>
                </c:pt>
                <c:pt idx="3495">
                  <c:v>-148.76986252001279</c:v>
                </c:pt>
                <c:pt idx="3496">
                  <c:v>-148.78237779653361</c:v>
                </c:pt>
                <c:pt idx="3497">
                  <c:v>-148.79486824935736</c:v>
                </c:pt>
                <c:pt idx="3498">
                  <c:v>-148.8031814798764</c:v>
                </c:pt>
                <c:pt idx="3499">
                  <c:v>-148.81563079101494</c:v>
                </c:pt>
                <c:pt idx="3500">
                  <c:v>-148.82805552617558</c:v>
                </c:pt>
                <c:pt idx="3501">
                  <c:v>-148.84045579516149</c:v>
                </c:pt>
                <c:pt idx="3502">
                  <c:v>-148.85283169413847</c:v>
                </c:pt>
                <c:pt idx="3503">
                  <c:v>-148.86518333164543</c:v>
                </c:pt>
                <c:pt idx="3504">
                  <c:v>-148.87340431348741</c:v>
                </c:pt>
                <c:pt idx="3505">
                  <c:v>-148.88571569159501</c:v>
                </c:pt>
                <c:pt idx="3506">
                  <c:v>-148.89800304749411</c:v>
                </c:pt>
                <c:pt idx="3507">
                  <c:v>-148.91026648759407</c:v>
                </c:pt>
                <c:pt idx="3508">
                  <c:v>-148.92250607919382</c:v>
                </c:pt>
                <c:pt idx="3509">
                  <c:v>-148.93065261486873</c:v>
                </c:pt>
                <c:pt idx="3510">
                  <c:v>-148.94285268564909</c:v>
                </c:pt>
                <c:pt idx="3511">
                  <c:v>-148.95502916621149</c:v>
                </c:pt>
                <c:pt idx="3512">
                  <c:v>-148.9671821603398</c:v>
                </c:pt>
                <c:pt idx="3513">
                  <c:v>-148.97931173307387</c:v>
                </c:pt>
                <c:pt idx="3514">
                  <c:v>-148.9914179871738</c:v>
                </c:pt>
                <c:pt idx="3515">
                  <c:v>-148.9994759168776</c:v>
                </c:pt>
                <c:pt idx="3516">
                  <c:v>-149.01154351782537</c:v>
                </c:pt>
                <c:pt idx="3517">
                  <c:v>-149.02358802496286</c:v>
                </c:pt>
                <c:pt idx="3518">
                  <c:v>-149.03560953908001</c:v>
                </c:pt>
                <c:pt idx="3519">
                  <c:v>-149.04760816036674</c:v>
                </c:pt>
                <c:pt idx="3520">
                  <c:v>-149.05958395078051</c:v>
                </c:pt>
                <c:pt idx="3521">
                  <c:v>-149.06755518120877</c:v>
                </c:pt>
                <c:pt idx="3522">
                  <c:v>-149.07949313340413</c:v>
                </c:pt>
                <c:pt idx="3523">
                  <c:v>-149.09140849722601</c:v>
                </c:pt>
                <c:pt idx="3524">
                  <c:v>-149.10330137045293</c:v>
                </c:pt>
                <c:pt idx="3525">
                  <c:v>-149.11517181298103</c:v>
                </c:pt>
                <c:pt idx="3526">
                  <c:v>-149.12701992165097</c:v>
                </c:pt>
                <c:pt idx="3527">
                  <c:v>-149.13490629864066</c:v>
                </c:pt>
                <c:pt idx="3528">
                  <c:v>-149.14671738275291</c:v>
                </c:pt>
                <c:pt idx="3529">
                  <c:v>-149.15850634325247</c:v>
                </c:pt>
                <c:pt idx="3530">
                  <c:v>-149.17027327516882</c:v>
                </c:pt>
                <c:pt idx="3531">
                  <c:v>-149.18201826067261</c:v>
                </c:pt>
                <c:pt idx="3532">
                  <c:v>-149.19374139375685</c:v>
                </c:pt>
                <c:pt idx="3533">
                  <c:v>-149.20154470478823</c:v>
                </c:pt>
                <c:pt idx="3534">
                  <c:v>-149.2132315647392</c:v>
                </c:pt>
                <c:pt idx="3535">
                  <c:v>-149.22489677566995</c:v>
                </c:pt>
                <c:pt idx="3536">
                  <c:v>-149.2365404298364</c:v>
                </c:pt>
                <c:pt idx="3537">
                  <c:v>-149.24816258243504</c:v>
                </c:pt>
                <c:pt idx="3538">
                  <c:v>-149.25976332486113</c:v>
                </c:pt>
                <c:pt idx="3539">
                  <c:v>-149.2674853015518</c:v>
                </c:pt>
                <c:pt idx="3540">
                  <c:v>-149.27905053510875</c:v>
                </c:pt>
                <c:pt idx="3541">
                  <c:v>-149.29059457959309</c:v>
                </c:pt>
                <c:pt idx="3542">
                  <c:v>-149.30211748838428</c:v>
                </c:pt>
                <c:pt idx="3543">
                  <c:v>-149.31361935076194</c:v>
                </c:pt>
                <c:pt idx="3544">
                  <c:v>-149.3251002554955</c:v>
                </c:pt>
                <c:pt idx="3545">
                  <c:v>-149.33274257584566</c:v>
                </c:pt>
                <c:pt idx="3546">
                  <c:v>-149.34418868847024</c:v>
                </c:pt>
                <c:pt idx="3547">
                  <c:v>-149.35561403402781</c:v>
                </c:pt>
                <c:pt idx="3548">
                  <c:v>-149.36701869968647</c:v>
                </c:pt>
                <c:pt idx="3549">
                  <c:v>-149.3784027363414</c:v>
                </c:pt>
                <c:pt idx="3550">
                  <c:v>-149.38976623036945</c:v>
                </c:pt>
                <c:pt idx="3551">
                  <c:v>-149.3973305210101</c:v>
                </c:pt>
                <c:pt idx="3552">
                  <c:v>-149.40865994157852</c:v>
                </c:pt>
                <c:pt idx="3553">
                  <c:v>-149.41996902782967</c:v>
                </c:pt>
                <c:pt idx="3554">
                  <c:v>-149.43125782899386</c:v>
                </c:pt>
                <c:pt idx="3555">
                  <c:v>-149.44252642949579</c:v>
                </c:pt>
                <c:pt idx="3556">
                  <c:v>-149.45377491328645</c:v>
                </c:pt>
                <c:pt idx="3557">
                  <c:v>-149.46126275149899</c:v>
                </c:pt>
                <c:pt idx="3558">
                  <c:v>-149.47247783530807</c:v>
                </c:pt>
                <c:pt idx="3559">
                  <c:v>-149.48367298118646</c:v>
                </c:pt>
                <c:pt idx="3560">
                  <c:v>-149.49484825989884</c:v>
                </c:pt>
                <c:pt idx="3561">
                  <c:v>-149.50600375352082</c:v>
                </c:pt>
                <c:pt idx="3562">
                  <c:v>-149.51713950867281</c:v>
                </c:pt>
                <c:pt idx="3563">
                  <c:v>-149.52455242442016</c:v>
                </c:pt>
                <c:pt idx="3564">
                  <c:v>-149.53565545621166</c:v>
                </c:pt>
                <c:pt idx="3565">
                  <c:v>-149.54673895775414</c:v>
                </c:pt>
                <c:pt idx="3566">
                  <c:v>-149.55780297447228</c:v>
                </c:pt>
                <c:pt idx="3567">
                  <c:v>-149.56884758630514</c:v>
                </c:pt>
                <c:pt idx="3568">
                  <c:v>-149.57987287275176</c:v>
                </c:pt>
                <c:pt idx="3569">
                  <c:v>-149.58721233896134</c:v>
                </c:pt>
                <c:pt idx="3570">
                  <c:v>-149.59820554716907</c:v>
                </c:pt>
                <c:pt idx="3571">
                  <c:v>-149.60917958636304</c:v>
                </c:pt>
                <c:pt idx="3572">
                  <c:v>-149.62013453473458</c:v>
                </c:pt>
                <c:pt idx="3573">
                  <c:v>-149.63107047004769</c:v>
                </c:pt>
                <c:pt idx="3574">
                  <c:v>-149.64198743533004</c:v>
                </c:pt>
                <c:pt idx="3575">
                  <c:v>-149.6492549158819</c:v>
                </c:pt>
                <c:pt idx="3576">
                  <c:v>-149.66014042922131</c:v>
                </c:pt>
                <c:pt idx="3577">
                  <c:v>-149.67100716962256</c:v>
                </c:pt>
                <c:pt idx="3578">
                  <c:v>-149.68185517901424</c:v>
                </c:pt>
                <c:pt idx="3579">
                  <c:v>-149.69268453318472</c:v>
                </c:pt>
                <c:pt idx="3580">
                  <c:v>-149.70349529618625</c:v>
                </c:pt>
                <c:pt idx="3581">
                  <c:v>-149.71069217834611</c:v>
                </c:pt>
                <c:pt idx="3582">
                  <c:v>-149.72147210879854</c:v>
                </c:pt>
                <c:pt idx="3583">
                  <c:v>-149.73223360597106</c:v>
                </c:pt>
                <c:pt idx="3584">
                  <c:v>-149.74297674403272</c:v>
                </c:pt>
                <c:pt idx="3585">
                  <c:v>-149.7537015967543</c:v>
                </c:pt>
                <c:pt idx="3586">
                  <c:v>-149.76440820385994</c:v>
                </c:pt>
                <c:pt idx="3587">
                  <c:v>-149.7715358460452</c:v>
                </c:pt>
                <c:pt idx="3588">
                  <c:v>-149.78221219994109</c:v>
                </c:pt>
                <c:pt idx="3589">
                  <c:v>-149.7928704838418</c:v>
                </c:pt>
                <c:pt idx="3590">
                  <c:v>-149.80351076995964</c:v>
                </c:pt>
                <c:pt idx="3591">
                  <c:v>-149.81413309673579</c:v>
                </c:pt>
                <c:pt idx="3592">
                  <c:v>-149.8247375357854</c:v>
                </c:pt>
                <c:pt idx="3593">
                  <c:v>-149.83179725760493</c:v>
                </c:pt>
                <c:pt idx="3594">
                  <c:v>-149.84237202835288</c:v>
                </c:pt>
                <c:pt idx="3595">
                  <c:v>-149.85292905998784</c:v>
                </c:pt>
                <c:pt idx="3596">
                  <c:v>-149.86346842294822</c:v>
                </c:pt>
                <c:pt idx="3597">
                  <c:v>-149.87399018730088</c:v>
                </c:pt>
                <c:pt idx="3598">
                  <c:v>-149.88449438972788</c:v>
                </c:pt>
                <c:pt idx="3599">
                  <c:v>-149.89148747339766</c:v>
                </c:pt>
                <c:pt idx="3600">
                  <c:v>-149.90196255410024</c:v>
                </c:pt>
                <c:pt idx="3601">
                  <c:v>-149.91242023915038</c:v>
                </c:pt>
                <c:pt idx="3602">
                  <c:v>-149.92286059716761</c:v>
                </c:pt>
                <c:pt idx="3603">
                  <c:v>-149.93328366365165</c:v>
                </c:pt>
                <c:pt idx="3604">
                  <c:v>-149.94368950666924</c:v>
                </c:pt>
                <c:pt idx="3605">
                  <c:v>-149.95061719845984</c:v>
                </c:pt>
                <c:pt idx="3606">
                  <c:v>-149.96099446183865</c:v>
                </c:pt>
                <c:pt idx="3607">
                  <c:v>-149.97135466352262</c:v>
                </c:pt>
                <c:pt idx="3608">
                  <c:v>-149.98169783786761</c:v>
                </c:pt>
                <c:pt idx="3609">
                  <c:v>-149.99202405155305</c:v>
                </c:pt>
                <c:pt idx="3610">
                  <c:v>-150.00233337091305</c:v>
                </c:pt>
                <c:pt idx="3611">
                  <c:v>-150.00919688243357</c:v>
                </c:pt>
                <c:pt idx="3612">
                  <c:v>-150.01947813842531</c:v>
                </c:pt>
                <c:pt idx="3613">
                  <c:v>-150.02974263605176</c:v>
                </c:pt>
                <c:pt idx="3614">
                  <c:v>-150.03999044059279</c:v>
                </c:pt>
                <c:pt idx="3615">
                  <c:v>-150.05022158483456</c:v>
                </c:pt>
                <c:pt idx="3616">
                  <c:v>-150.06043613354458</c:v>
                </c:pt>
                <c:pt idx="3617">
                  <c:v>-150.06723664306253</c:v>
                </c:pt>
                <c:pt idx="3618">
                  <c:v>-150.07742365186442</c:v>
                </c:pt>
                <c:pt idx="3619">
                  <c:v>-150.08759421854728</c:v>
                </c:pt>
                <c:pt idx="3620">
                  <c:v>-150.09774837484116</c:v>
                </c:pt>
                <c:pt idx="3621">
                  <c:v>-150.10788618422225</c:v>
                </c:pt>
                <c:pt idx="3622">
                  <c:v>-150.11800770984362</c:v>
                </c:pt>
                <c:pt idx="3623">
                  <c:v>-150.12474636345175</c:v>
                </c:pt>
                <c:pt idx="3624">
                  <c:v>-150.13484083725956</c:v>
                </c:pt>
                <c:pt idx="3625">
                  <c:v>-150.14491915559961</c:v>
                </c:pt>
                <c:pt idx="3626">
                  <c:v>-150.15498138064316</c:v>
                </c:pt>
                <c:pt idx="3627">
                  <c:v>-150.16502754266983</c:v>
                </c:pt>
                <c:pt idx="3628">
                  <c:v>-150.1750577033751</c:v>
                </c:pt>
                <c:pt idx="3629">
                  <c:v>-150.18173561619682</c:v>
                </c:pt>
                <c:pt idx="3630">
                  <c:v>-150.19173922100137</c:v>
                </c:pt>
                <c:pt idx="3631">
                  <c:v>-150.2017269701235</c:v>
                </c:pt>
                <c:pt idx="3632">
                  <c:v>-150.21169889286654</c:v>
                </c:pt>
                <c:pt idx="3633">
                  <c:v>-150.2216550497225</c:v>
                </c:pt>
                <c:pt idx="3634">
                  <c:v>-150.23159550088036</c:v>
                </c:pt>
                <c:pt idx="3635">
                  <c:v>-150.23821374772763</c:v>
                </c:pt>
                <c:pt idx="3636">
                  <c:v>-150.24812811530097</c:v>
                </c:pt>
                <c:pt idx="3637">
                  <c:v>-150.25802688794101</c:v>
                </c:pt>
                <c:pt idx="3638">
                  <c:v>-150.26791012497011</c:v>
                </c:pt>
                <c:pt idx="3639">
                  <c:v>-150.27777788541556</c:v>
                </c:pt>
                <c:pt idx="3640">
                  <c:v>-150.28763019704297</c:v>
                </c:pt>
                <c:pt idx="3641">
                  <c:v>-150.29418985513598</c:v>
                </c:pt>
                <c:pt idx="3642">
                  <c:v>-150.30401654305876</c:v>
                </c:pt>
                <c:pt idx="3643">
                  <c:v>-150.31382793091819</c:v>
                </c:pt>
                <c:pt idx="3644">
                  <c:v>-150.32362404577242</c:v>
                </c:pt>
                <c:pt idx="3645">
                  <c:v>-150.33340494532939</c:v>
                </c:pt>
                <c:pt idx="3646">
                  <c:v>-150.33991711881703</c:v>
                </c:pt>
                <c:pt idx="3647">
                  <c:v>-150.34967276430149</c:v>
                </c:pt>
                <c:pt idx="3648">
                  <c:v>-150.35941333005186</c:v>
                </c:pt>
                <c:pt idx="3649">
                  <c:v>-150.36913884225061</c:v>
                </c:pt>
                <c:pt idx="3650">
                  <c:v>-150.37884935751362</c:v>
                </c:pt>
                <c:pt idx="3651">
                  <c:v>-150.38854493217957</c:v>
                </c:pt>
                <c:pt idx="3652">
                  <c:v>-150.39500036195642</c:v>
                </c:pt>
                <c:pt idx="3653">
                  <c:v>-150.4046711105608</c:v>
                </c:pt>
                <c:pt idx="3654">
                  <c:v>-150.41432703051834</c:v>
                </c:pt>
                <c:pt idx="3655">
                  <c:v>-150.42396816723442</c:v>
                </c:pt>
                <c:pt idx="3656">
                  <c:v>-150.43359457599257</c:v>
                </c:pt>
                <c:pt idx="3657">
                  <c:v>-150.443206281595</c:v>
                </c:pt>
                <c:pt idx="3658">
                  <c:v>-150.44960594799997</c:v>
                </c:pt>
                <c:pt idx="3659">
                  <c:v>-150.45919326459415</c:v>
                </c:pt>
                <c:pt idx="3660">
                  <c:v>-150.46876601713618</c:v>
                </c:pt>
                <c:pt idx="3661">
                  <c:v>-150.47832422979272</c:v>
                </c:pt>
                <c:pt idx="3662">
                  <c:v>-150.48786795665006</c:v>
                </c:pt>
                <c:pt idx="3663">
                  <c:v>-150.49739725153393</c:v>
                </c:pt>
                <c:pt idx="3664">
                  <c:v>-150.50374209972347</c:v>
                </c:pt>
                <c:pt idx="3665">
                  <c:v>-150.51324742153224</c:v>
                </c:pt>
                <c:pt idx="3666">
                  <c:v>-150.52273840734941</c:v>
                </c:pt>
                <c:pt idx="3667">
                  <c:v>-150.5322151102678</c:v>
                </c:pt>
                <c:pt idx="3668">
                  <c:v>-150.54167758312587</c:v>
                </c:pt>
                <c:pt idx="3669">
                  <c:v>-150.55112584881005</c:v>
                </c:pt>
                <c:pt idx="3670">
                  <c:v>-150.55741682955272</c:v>
                </c:pt>
                <c:pt idx="3671">
                  <c:v>-150.56684152759394</c:v>
                </c:pt>
                <c:pt idx="3672">
                  <c:v>-150.57625215126376</c:v>
                </c:pt>
                <c:pt idx="3673">
                  <c:v>-150.58564872285876</c:v>
                </c:pt>
                <c:pt idx="3674">
                  <c:v>-150.59503129409819</c:v>
                </c:pt>
                <c:pt idx="3675">
                  <c:v>-150.60439991645592</c:v>
                </c:pt>
                <c:pt idx="3676">
                  <c:v>-150.6106379172578</c:v>
                </c:pt>
                <c:pt idx="3677">
                  <c:v>-150.61998336715783</c:v>
                </c:pt>
                <c:pt idx="3678">
                  <c:v>-150.62931495873482</c:v>
                </c:pt>
                <c:pt idx="3679">
                  <c:v>-150.63863274277762</c:v>
                </c:pt>
                <c:pt idx="3680">
                  <c:v>-150.64793676983533</c:v>
                </c:pt>
                <c:pt idx="3681">
                  <c:v>-150.65722706101587</c:v>
                </c:pt>
                <c:pt idx="3682">
                  <c:v>-150.66341298607023</c:v>
                </c:pt>
                <c:pt idx="3683">
                  <c:v>-150.6726804901686</c:v>
                </c:pt>
                <c:pt idx="3684">
                  <c:v>-150.68193437559785</c:v>
                </c:pt>
                <c:pt idx="3685">
                  <c:v>-150.69117469200671</c:v>
                </c:pt>
                <c:pt idx="3686">
                  <c:v>-150.70040145980801</c:v>
                </c:pt>
                <c:pt idx="3687">
                  <c:v>-150.70961472831448</c:v>
                </c:pt>
                <c:pt idx="3688">
                  <c:v>-150.71574943041034</c:v>
                </c:pt>
                <c:pt idx="3689">
                  <c:v>-150.72494029728298</c:v>
                </c:pt>
                <c:pt idx="3690">
                  <c:v>-150.73411776001416</c:v>
                </c:pt>
                <c:pt idx="3691">
                  <c:v>-150.74328186723301</c:v>
                </c:pt>
                <c:pt idx="3692">
                  <c:v>-150.7524326673425</c:v>
                </c:pt>
                <c:pt idx="3693">
                  <c:v>-150.76157017979796</c:v>
                </c:pt>
                <c:pt idx="3694">
                  <c:v>-150.76765450026954</c:v>
                </c:pt>
                <c:pt idx="3695">
                  <c:v>-150.77676996805786</c:v>
                </c:pt>
                <c:pt idx="3696">
                  <c:v>-150.78587226003125</c:v>
                </c:pt>
                <c:pt idx="3697">
                  <c:v>-150.79496142374816</c:v>
                </c:pt>
                <c:pt idx="3698">
                  <c:v>-150.80403747801739</c:v>
                </c:pt>
                <c:pt idx="3699">
                  <c:v>-150.8131004700831</c:v>
                </c:pt>
                <c:pt idx="3700">
                  <c:v>-150.81913522972326</c:v>
                </c:pt>
                <c:pt idx="3701">
                  <c:v>-150.82817654427038</c:v>
                </c:pt>
                <c:pt idx="3702">
                  <c:v>-150.83720488688553</c:v>
                </c:pt>
                <c:pt idx="3703">
                  <c:v>-150.84622030417108</c:v>
                </c:pt>
                <c:pt idx="3704">
                  <c:v>-150.85522283308302</c:v>
                </c:pt>
                <c:pt idx="3705">
                  <c:v>-150.86421251983859</c:v>
                </c:pt>
                <c:pt idx="3706">
                  <c:v>-150.87019851952641</c:v>
                </c:pt>
                <c:pt idx="3707">
                  <c:v>-150.87916685889667</c:v>
                </c:pt>
                <c:pt idx="3708">
                  <c:v>-150.88812244405111</c:v>
                </c:pt>
                <c:pt idx="3709">
                  <c:v>-150.89706532058534</c:v>
                </c:pt>
                <c:pt idx="3710">
                  <c:v>-150.90599550581572</c:v>
                </c:pt>
                <c:pt idx="3711">
                  <c:v>-150.91491304504387</c:v>
                </c:pt>
                <c:pt idx="3712">
                  <c:v>-150.92085106641906</c:v>
                </c:pt>
                <c:pt idx="3713">
                  <c:v>-150.92974760837592</c:v>
                </c:pt>
                <c:pt idx="3714">
                  <c:v>-150.93863160867733</c:v>
                </c:pt>
                <c:pt idx="3715">
                  <c:v>-150.94750308405531</c:v>
                </c:pt>
                <c:pt idx="3716">
                  <c:v>-150.95636207904593</c:v>
                </c:pt>
                <c:pt idx="3717">
                  <c:v>-150.9652086379844</c:v>
                </c:pt>
                <c:pt idx="3718">
                  <c:v>-150.97109944402365</c:v>
                </c:pt>
                <c:pt idx="3719">
                  <c:v>-150.97992532899474</c:v>
                </c:pt>
                <c:pt idx="3720">
                  <c:v>-150.98873886143269</c:v>
                </c:pt>
                <c:pt idx="3721">
                  <c:v>-150.99754008508822</c:v>
                </c:pt>
                <c:pt idx="3722">
                  <c:v>-151.00632901588767</c:v>
                </c:pt>
                <c:pt idx="3723">
                  <c:v>-151.0151056973063</c:v>
                </c:pt>
                <c:pt idx="3724">
                  <c:v>-151.02095003294713</c:v>
                </c:pt>
                <c:pt idx="3725">
                  <c:v>-151.02970637442792</c:v>
                </c:pt>
                <c:pt idx="3726">
                  <c:v>-151.03845056630053</c:v>
                </c:pt>
                <c:pt idx="3727">
                  <c:v>-151.04718262394687</c:v>
                </c:pt>
                <c:pt idx="3728">
                  <c:v>-151.05590259012186</c:v>
                </c:pt>
                <c:pt idx="3729">
                  <c:v>-151.06461050739046</c:v>
                </c:pt>
                <c:pt idx="3730">
                  <c:v>-151.07040910006174</c:v>
                </c:pt>
                <c:pt idx="3731">
                  <c:v>-151.07909698540669</c:v>
                </c:pt>
                <c:pt idx="3732">
                  <c:v>-151.08777290121975</c:v>
                </c:pt>
                <c:pt idx="3733">
                  <c:v>-151.09643688043707</c:v>
                </c:pt>
                <c:pt idx="3734">
                  <c:v>-151.10508896492516</c:v>
                </c:pt>
                <c:pt idx="3735">
                  <c:v>-151.11372916920462</c:v>
                </c:pt>
                <c:pt idx="3736">
                  <c:v>-151.11948272940407</c:v>
                </c:pt>
                <c:pt idx="3737">
                  <c:v>-151.12810322068805</c:v>
                </c:pt>
                <c:pt idx="3738">
                  <c:v>-151.13671193631586</c:v>
                </c:pt>
                <c:pt idx="3739">
                  <c:v>-151.1453088904104</c:v>
                </c:pt>
                <c:pt idx="3740">
                  <c:v>-151.15389412404971</c:v>
                </c:pt>
                <c:pt idx="3741">
                  <c:v>-151.16246767813183</c:v>
                </c:pt>
                <c:pt idx="3742">
                  <c:v>-151.16817689093915</c:v>
                </c:pt>
                <c:pt idx="3743">
                  <c:v>-151.176731034662</c:v>
                </c:pt>
                <c:pt idx="3744">
                  <c:v>-151.18527356533787</c:v>
                </c:pt>
                <c:pt idx="3745">
                  <c:v>-151.19380452338268</c:v>
                </c:pt>
                <c:pt idx="3746">
                  <c:v>-151.20232394903638</c:v>
                </c:pt>
                <c:pt idx="3747">
                  <c:v>-151.21083185561815</c:v>
                </c:pt>
                <c:pt idx="3748">
                  <c:v>-151.21649741713347</c:v>
                </c:pt>
                <c:pt idx="3749">
                  <c:v>-151.22498620911603</c:v>
                </c:pt>
                <c:pt idx="3750">
                  <c:v>-151.23346358239581</c:v>
                </c:pt>
                <c:pt idx="3751">
                  <c:v>-151.24192954992077</c:v>
                </c:pt>
                <c:pt idx="3752">
                  <c:v>-151.25038415118854</c:v>
                </c:pt>
                <c:pt idx="3753">
                  <c:v>-151.2588274166784</c:v>
                </c:pt>
                <c:pt idx="3754">
                  <c:v>-151.26444998062655</c:v>
                </c:pt>
                <c:pt idx="3755">
                  <c:v>-151.27287442937677</c:v>
                </c:pt>
                <c:pt idx="3756">
                  <c:v>-151.28128761419103</c:v>
                </c:pt>
                <c:pt idx="3757">
                  <c:v>-151.28968957394255</c:v>
                </c:pt>
                <c:pt idx="3758">
                  <c:v>-151.29808034733742</c:v>
                </c:pt>
                <c:pt idx="3759">
                  <c:v>-151.30645994657306</c:v>
                </c:pt>
                <c:pt idx="3760">
                  <c:v>-151.31204016067221</c:v>
                </c:pt>
                <c:pt idx="3761">
                  <c:v>-151.32040121686586</c:v>
                </c:pt>
                <c:pt idx="3762">
                  <c:v>-151.32875118657657</c:v>
                </c:pt>
                <c:pt idx="3763">
                  <c:v>-151.33709010790426</c:v>
                </c:pt>
                <c:pt idx="3764">
                  <c:v>-151.34541799260614</c:v>
                </c:pt>
                <c:pt idx="3765">
                  <c:v>-151.35373487856134</c:v>
                </c:pt>
                <c:pt idx="3766">
                  <c:v>-151.35927337601845</c:v>
                </c:pt>
                <c:pt idx="3767">
                  <c:v>-151.36757200384045</c:v>
                </c:pt>
                <c:pt idx="3768">
                  <c:v>-151.37585970132463</c:v>
                </c:pt>
                <c:pt idx="3769">
                  <c:v>-151.38413650588819</c:v>
                </c:pt>
                <c:pt idx="3770">
                  <c:v>-151.39240245478948</c:v>
                </c:pt>
                <c:pt idx="3771">
                  <c:v>-151.40065755917772</c:v>
                </c:pt>
                <c:pt idx="3772">
                  <c:v>-151.40615495908872</c:v>
                </c:pt>
                <c:pt idx="3773">
                  <c:v>-151.41439206673459</c:v>
                </c:pt>
                <c:pt idx="3774">
                  <c:v>-151.42261841395293</c:v>
                </c:pt>
                <c:pt idx="3775">
                  <c:v>-151.43083403742963</c:v>
                </c:pt>
                <c:pt idx="3776">
                  <c:v>-151.43903894790239</c:v>
                </c:pt>
                <c:pt idx="3777">
                  <c:v>-151.44723318184933</c:v>
                </c:pt>
                <c:pt idx="3778">
                  <c:v>-151.45269008964493</c:v>
                </c:pt>
                <c:pt idx="3779">
                  <c:v>-151.4608665995583</c:v>
                </c:pt>
                <c:pt idx="3780">
                  <c:v>-151.46903249812482</c:v>
                </c:pt>
                <c:pt idx="3781">
                  <c:v>-151.4771878213862</c:v>
                </c:pt>
                <c:pt idx="3782">
                  <c:v>-151.48533259669821</c:v>
                </c:pt>
                <c:pt idx="3783">
                  <c:v>-151.49075660323794</c:v>
                </c:pt>
                <c:pt idx="3784">
                  <c:v>-151.49888386765033</c:v>
                </c:pt>
                <c:pt idx="3785">
                  <c:v>-151.50700064801794</c:v>
                </c:pt>
                <c:pt idx="3786">
                  <c:v>-151.51510697983815</c:v>
                </c:pt>
                <c:pt idx="3787">
                  <c:v>-151.52320289846045</c:v>
                </c:pt>
                <c:pt idx="3788">
                  <c:v>-151.53128841366876</c:v>
                </c:pt>
                <c:pt idx="3789">
                  <c:v>-151.53667299817698</c:v>
                </c:pt>
                <c:pt idx="3790">
                  <c:v>-151.54474124770854</c:v>
                </c:pt>
                <c:pt idx="3791">
                  <c:v>-151.55279917318501</c:v>
                </c:pt>
                <c:pt idx="3792">
                  <c:v>-151.56084680942686</c:v>
                </c:pt>
                <c:pt idx="3793">
                  <c:v>-151.56888416584343</c:v>
                </c:pt>
                <c:pt idx="3794">
                  <c:v>-151.57691127706437</c:v>
                </c:pt>
                <c:pt idx="3795">
                  <c:v>-151.58225700845719</c:v>
                </c:pt>
                <c:pt idx="3796">
                  <c:v>-151.59026711066178</c:v>
                </c:pt>
                <c:pt idx="3797">
                  <c:v>-151.59826702860755</c:v>
                </c:pt>
                <c:pt idx="3798">
                  <c:v>-151.6062567965206</c:v>
                </c:pt>
                <c:pt idx="3799">
                  <c:v>-151.61423644848634</c:v>
                </c:pt>
                <c:pt idx="3800">
                  <c:v>-151.62220599339602</c:v>
                </c:pt>
                <c:pt idx="3801">
                  <c:v>-151.62751342834824</c:v>
                </c:pt>
                <c:pt idx="3802">
                  <c:v>-151.6354661987977</c:v>
                </c:pt>
                <c:pt idx="3803">
                  <c:v>-151.6434089384253</c:v>
                </c:pt>
                <c:pt idx="3804">
                  <c:v>-151.65134168081573</c:v>
                </c:pt>
                <c:pt idx="3805">
                  <c:v>-151.6592644345094</c:v>
                </c:pt>
                <c:pt idx="3806">
                  <c:v>-151.66717723291111</c:v>
                </c:pt>
                <c:pt idx="3807">
                  <c:v>-151.67244691623273</c:v>
                </c:pt>
                <c:pt idx="3808">
                  <c:v>-151.68034317795838</c:v>
                </c:pt>
                <c:pt idx="3809">
                  <c:v>-151.68822955908018</c:v>
                </c:pt>
                <c:pt idx="3810">
                  <c:v>-151.6961060677969</c:v>
                </c:pt>
                <c:pt idx="3811">
                  <c:v>-151.7039727370281</c:v>
                </c:pt>
                <c:pt idx="3812">
                  <c:v>-151.71182959955985</c:v>
                </c:pt>
                <c:pt idx="3813">
                  <c:v>-151.71706206450352</c:v>
                </c:pt>
                <c:pt idx="3814">
                  <c:v>-151.72490261487928</c:v>
                </c:pt>
                <c:pt idx="3815">
                  <c:v>-151.73273341534852</c:v>
                </c:pt>
                <c:pt idx="3816">
                  <c:v>-151.74055449832557</c:v>
                </c:pt>
                <c:pt idx="3817">
                  <c:v>-151.74836587153666</c:v>
                </c:pt>
                <c:pt idx="3818">
                  <c:v>-151.75616756722644</c:v>
                </c:pt>
                <c:pt idx="3819">
                  <c:v>-151.76136333583898</c:v>
                </c:pt>
                <c:pt idx="3820">
                  <c:v>-151.76914895550004</c:v>
                </c:pt>
                <c:pt idx="3821">
                  <c:v>-151.77692496945627</c:v>
                </c:pt>
                <c:pt idx="3822">
                  <c:v>-151.78469138511372</c:v>
                </c:pt>
                <c:pt idx="3823">
                  <c:v>-151.79244823425705</c:v>
                </c:pt>
                <c:pt idx="3824">
                  <c:v>-151.80019554854357</c:v>
                </c:pt>
                <c:pt idx="3825">
                  <c:v>-151.80535513195125</c:v>
                </c:pt>
                <c:pt idx="3826">
                  <c:v>-151.81308658521954</c:v>
                </c:pt>
                <c:pt idx="3827">
                  <c:v>-151.82080855785915</c:v>
                </c:pt>
                <c:pt idx="3828">
                  <c:v>-151.82852108117501</c:v>
                </c:pt>
                <c:pt idx="3829">
                  <c:v>-151.83622416213012</c:v>
                </c:pt>
                <c:pt idx="3830">
                  <c:v>-151.84391783186925</c:v>
                </c:pt>
                <c:pt idx="3831">
                  <c:v>-151.84904173060636</c:v>
                </c:pt>
                <c:pt idx="3832">
                  <c:v>-151.8567197659811</c:v>
                </c:pt>
                <c:pt idx="3833">
                  <c:v>-151.86438845923817</c:v>
                </c:pt>
                <c:pt idx="3834">
                  <c:v>-151.87204781704045</c:v>
                </c:pt>
                <c:pt idx="3835">
                  <c:v>-151.87969787009621</c:v>
                </c:pt>
                <c:pt idx="3836">
                  <c:v>-151.88733864899234</c:v>
                </c:pt>
                <c:pt idx="3837">
                  <c:v>-151.89242734526556</c:v>
                </c:pt>
                <c:pt idx="3838">
                  <c:v>-151.90005270381894</c:v>
                </c:pt>
                <c:pt idx="3839">
                  <c:v>-151.90766883201749</c:v>
                </c:pt>
                <c:pt idx="3840">
                  <c:v>-151.91527576014255</c:v>
                </c:pt>
                <c:pt idx="3841">
                  <c:v>-151.92287351835614</c:v>
                </c:pt>
                <c:pt idx="3842">
                  <c:v>-151.93046211284445</c:v>
                </c:pt>
                <c:pt idx="3843">
                  <c:v>-151.93551610284274</c:v>
                </c:pt>
                <c:pt idx="3844">
                  <c:v>-151.94308948667685</c:v>
                </c:pt>
                <c:pt idx="3845">
                  <c:v>-151.95065378128095</c:v>
                </c:pt>
                <c:pt idx="3846">
                  <c:v>-151.95820899262048</c:v>
                </c:pt>
                <c:pt idx="3847">
                  <c:v>-151.96575515038228</c:v>
                </c:pt>
                <c:pt idx="3848">
                  <c:v>-151.97329228413705</c:v>
                </c:pt>
                <c:pt idx="3849">
                  <c:v>-151.97831202238194</c:v>
                </c:pt>
                <c:pt idx="3850">
                  <c:v>-151.98583415089161</c:v>
                </c:pt>
                <c:pt idx="3851">
                  <c:v>-151.99334729701718</c:v>
                </c:pt>
                <c:pt idx="3852">
                  <c:v>-152.00085149003996</c:v>
                </c:pt>
                <c:pt idx="3853">
                  <c:v>-152.00834675912733</c:v>
                </c:pt>
                <c:pt idx="3854">
                  <c:v>-152.01583310979731</c:v>
                </c:pt>
                <c:pt idx="3855">
                  <c:v>-152.02081907300254</c:v>
                </c:pt>
                <c:pt idx="3856">
                  <c:v>-152.02829061973435</c:v>
                </c:pt>
                <c:pt idx="3857">
                  <c:v>-152.03575331217502</c:v>
                </c:pt>
                <c:pt idx="3858">
                  <c:v>-152.04320717909692</c:v>
                </c:pt>
                <c:pt idx="3859">
                  <c:v>-152.05065222575485</c:v>
                </c:pt>
                <c:pt idx="3860">
                  <c:v>-152.05808848078209</c:v>
                </c:pt>
                <c:pt idx="3861">
                  <c:v>-152.06304111273445</c:v>
                </c:pt>
                <c:pt idx="3862">
                  <c:v>-152.07046276886899</c:v>
                </c:pt>
                <c:pt idx="3863">
                  <c:v>-152.07787568072754</c:v>
                </c:pt>
                <c:pt idx="3864">
                  <c:v>-152.08527987664124</c:v>
                </c:pt>
                <c:pt idx="3865">
                  <c:v>-152.09267538483223</c:v>
                </c:pt>
                <c:pt idx="3866">
                  <c:v>-152.10006221019097</c:v>
                </c:pt>
                <c:pt idx="3867">
                  <c:v>-152.10498195356513</c:v>
                </c:pt>
                <c:pt idx="3868">
                  <c:v>-152.11235436560457</c:v>
                </c:pt>
                <c:pt idx="3869">
                  <c:v>-152.1197181566213</c:v>
                </c:pt>
                <c:pt idx="3870">
                  <c:v>-152.12707335446191</c:v>
                </c:pt>
                <c:pt idx="3871">
                  <c:v>-152.13441996376969</c:v>
                </c:pt>
                <c:pt idx="3872">
                  <c:v>-152.14175801225952</c:v>
                </c:pt>
                <c:pt idx="3873">
                  <c:v>-152.14664530098148</c:v>
                </c:pt>
                <c:pt idx="3874">
                  <c:v>-152.15396913336426</c:v>
                </c:pt>
                <c:pt idx="3875">
                  <c:v>-152.16128445023264</c:v>
                </c:pt>
                <c:pt idx="3876">
                  <c:v>-152.16859127901432</c:v>
                </c:pt>
                <c:pt idx="3877">
                  <c:v>-152.1758896393842</c:v>
                </c:pt>
                <c:pt idx="3878">
                  <c:v>-152.18317955858845</c:v>
                </c:pt>
                <c:pt idx="3879">
                  <c:v>-152.18803481804099</c:v>
                </c:pt>
                <c:pt idx="3880">
                  <c:v>-152.19531069163742</c:v>
                </c:pt>
                <c:pt idx="3881">
                  <c:v>-152.20257816838122</c:v>
                </c:pt>
                <c:pt idx="3882">
                  <c:v>-152.20983727523847</c:v>
                </c:pt>
                <c:pt idx="3883">
                  <c:v>-152.21708801627761</c:v>
                </c:pt>
                <c:pt idx="3884">
                  <c:v>-152.22433041834006</c:v>
                </c:pt>
                <c:pt idx="3885">
                  <c:v>-152.2291540656089</c:v>
                </c:pt>
                <c:pt idx="3886">
                  <c:v>-152.23638261191701</c:v>
                </c:pt>
                <c:pt idx="3887">
                  <c:v>-152.24360287775954</c:v>
                </c:pt>
                <c:pt idx="3888">
                  <c:v>-152.25081486697829</c:v>
                </c:pt>
                <c:pt idx="3889">
                  <c:v>-152.25801860606731</c:v>
                </c:pt>
                <c:pt idx="3890">
                  <c:v>-152.2652141214212</c:v>
                </c:pt>
                <c:pt idx="3891">
                  <c:v>-152.27000656548617</c:v>
                </c:pt>
                <c:pt idx="3892">
                  <c:v>-152.27718839621696</c:v>
                </c:pt>
                <c:pt idx="3893">
                  <c:v>-152.28436204563405</c:v>
                </c:pt>
                <c:pt idx="3894">
                  <c:v>-152.29152753986523</c:v>
                </c:pt>
                <c:pt idx="3895">
                  <c:v>-152.29868488243858</c:v>
                </c:pt>
                <c:pt idx="3896">
                  <c:v>-152.30583409936378</c:v>
                </c:pt>
                <c:pt idx="3897">
                  <c:v>-152.31059574133045</c:v>
                </c:pt>
                <c:pt idx="3898">
                  <c:v>-152.31773145642828</c:v>
                </c:pt>
                <c:pt idx="3899">
                  <c:v>-152.32485910235258</c:v>
                </c:pt>
                <c:pt idx="3900">
                  <c:v>-152.3319786824182</c:v>
                </c:pt>
                <c:pt idx="3901">
                  <c:v>-152.33909022230404</c:v>
                </c:pt>
                <c:pt idx="3902">
                  <c:v>-152.34619374759359</c:v>
                </c:pt>
                <c:pt idx="3903">
                  <c:v>-152.35092498087164</c:v>
                </c:pt>
                <c:pt idx="3904">
                  <c:v>-152.3580151687807</c:v>
                </c:pt>
                <c:pt idx="3905">
                  <c:v>-152.36509738272119</c:v>
                </c:pt>
                <c:pt idx="3906">
                  <c:v>-152.3721716406088</c:v>
                </c:pt>
                <c:pt idx="3907">
                  <c:v>-152.37923796770431</c:v>
                </c:pt>
                <c:pt idx="3908">
                  <c:v>-152.38629636698391</c:v>
                </c:pt>
                <c:pt idx="3909">
                  <c:v>-152.39099757750478</c:v>
                </c:pt>
                <c:pt idx="3910">
                  <c:v>-152.39804281549425</c:v>
                </c:pt>
                <c:pt idx="3911">
                  <c:v>-152.40508018761932</c:v>
                </c:pt>
                <c:pt idx="3912">
                  <c:v>-152.41210969669908</c:v>
                </c:pt>
                <c:pt idx="3913">
                  <c:v>-152.41913136763549</c:v>
                </c:pt>
                <c:pt idx="3914">
                  <c:v>-152.42380813814478</c:v>
                </c:pt>
                <c:pt idx="3915">
                  <c:v>-152.43081678427777</c:v>
                </c:pt>
                <c:pt idx="3916">
                  <c:v>-152.43781764603523</c:v>
                </c:pt>
                <c:pt idx="3917">
                  <c:v>-152.44481072604069</c:v>
                </c:pt>
                <c:pt idx="3918">
                  <c:v>-152.45179604888682</c:v>
                </c:pt>
                <c:pt idx="3919">
                  <c:v>-152.45877363907647</c:v>
                </c:pt>
                <c:pt idx="3920">
                  <c:v>-152.46342107190543</c:v>
                </c:pt>
                <c:pt idx="3921">
                  <c:v>-152.47038579286954</c:v>
                </c:pt>
                <c:pt idx="3922">
                  <c:v>-152.47734281942741</c:v>
                </c:pt>
                <c:pt idx="3923">
                  <c:v>-152.48429217584425</c:v>
                </c:pt>
                <c:pt idx="3924">
                  <c:v>-152.49123386447235</c:v>
                </c:pt>
                <c:pt idx="3925">
                  <c:v>-152.49816790947293</c:v>
                </c:pt>
                <c:pt idx="3926">
                  <c:v>-152.50278637040654</c:v>
                </c:pt>
                <c:pt idx="3927">
                  <c:v>-152.50970771336364</c:v>
                </c:pt>
                <c:pt idx="3928">
                  <c:v>-152.51662146465463</c:v>
                </c:pt>
                <c:pt idx="3929">
                  <c:v>-152.52352762644773</c:v>
                </c:pt>
                <c:pt idx="3930">
                  <c:v>-152.53042622260904</c:v>
                </c:pt>
                <c:pt idx="3931">
                  <c:v>-152.5373172769184</c:v>
                </c:pt>
                <c:pt idx="3932">
                  <c:v>-152.54190712493266</c:v>
                </c:pt>
                <c:pt idx="3933">
                  <c:v>-152.54878562686829</c:v>
                </c:pt>
                <c:pt idx="3934">
                  <c:v>-152.55565662362002</c:v>
                </c:pt>
                <c:pt idx="3935">
                  <c:v>-152.56252013154796</c:v>
                </c:pt>
                <c:pt idx="3936">
                  <c:v>-152.56937617414388</c:v>
                </c:pt>
                <c:pt idx="3937">
                  <c:v>-152.57622475328313</c:v>
                </c:pt>
                <c:pt idx="3938">
                  <c:v>-152.58078634073368</c:v>
                </c:pt>
                <c:pt idx="3939">
                  <c:v>-152.58762252873913</c:v>
                </c:pt>
                <c:pt idx="3940">
                  <c:v>-152.59445131072164</c:v>
                </c:pt>
                <c:pt idx="3941">
                  <c:v>-152.60127268842052</c:v>
                </c:pt>
                <c:pt idx="3942">
                  <c:v>-152.6080866850084</c:v>
                </c:pt>
                <c:pt idx="3943">
                  <c:v>-152.61489332357496</c:v>
                </c:pt>
                <c:pt idx="3944">
                  <c:v>-152.61942698921001</c:v>
                </c:pt>
                <c:pt idx="3945">
                  <c:v>-152.62622138782143</c:v>
                </c:pt>
                <c:pt idx="3946">
                  <c:v>-152.6330084564479</c:v>
                </c:pt>
                <c:pt idx="3947">
                  <c:v>-152.63978821798548</c:v>
                </c:pt>
                <c:pt idx="3948">
                  <c:v>-152.64656069524881</c:v>
                </c:pt>
                <c:pt idx="3949">
                  <c:v>-152.65332588970139</c:v>
                </c:pt>
                <c:pt idx="3950">
                  <c:v>-152.65783198735312</c:v>
                </c:pt>
                <c:pt idx="3951">
                  <c:v>-152.66458509030448</c:v>
                </c:pt>
                <c:pt idx="3952">
                  <c:v>-152.671330966151</c:v>
                </c:pt>
                <c:pt idx="3953">
                  <c:v>-152.67806961622802</c:v>
                </c:pt>
                <c:pt idx="3954">
                  <c:v>-152.68480106304571</c:v>
                </c:pt>
                <c:pt idx="3955">
                  <c:v>-152.69152532198737</c:v>
                </c:pt>
                <c:pt idx="3956">
                  <c:v>-152.69600417793919</c:v>
                </c:pt>
                <c:pt idx="3957">
                  <c:v>-152.7027164981713</c:v>
                </c:pt>
                <c:pt idx="3958">
                  <c:v>-152.70942166426755</c:v>
                </c:pt>
                <c:pt idx="3959">
                  <c:v>-152.7161196984739</c:v>
                </c:pt>
                <c:pt idx="3960">
                  <c:v>-152.72281062295798</c:v>
                </c:pt>
                <c:pt idx="3961">
                  <c:v>-152.72949443879514</c:v>
                </c:pt>
                <c:pt idx="3962">
                  <c:v>-152.73394638044326</c:v>
                </c:pt>
                <c:pt idx="3963">
                  <c:v>-152.74061839367354</c:v>
                </c:pt>
                <c:pt idx="3964">
                  <c:v>-152.74728334532796</c:v>
                </c:pt>
                <c:pt idx="3965">
                  <c:v>-152.75394125731609</c:v>
                </c:pt>
                <c:pt idx="3966">
                  <c:v>-152.76059213055998</c:v>
                </c:pt>
                <c:pt idx="3967">
                  <c:v>-152.76723598688221</c:v>
                </c:pt>
                <c:pt idx="3968">
                  <c:v>-152.7716613357658</c:v>
                </c:pt>
                <c:pt idx="3969">
                  <c:v>-152.77829353701179</c:v>
                </c:pt>
                <c:pt idx="3970">
                  <c:v>-152.78491875371603</c:v>
                </c:pt>
                <c:pt idx="3971">
                  <c:v>-152.79153700750305</c:v>
                </c:pt>
                <c:pt idx="3972">
                  <c:v>-152.79814831992201</c:v>
                </c:pt>
                <c:pt idx="3973">
                  <c:v>-152.80475269168227</c:v>
                </c:pt>
                <c:pt idx="3974">
                  <c:v>-152.80915176360298</c:v>
                </c:pt>
                <c:pt idx="3975">
                  <c:v>-152.81574461141952</c:v>
                </c:pt>
                <c:pt idx="3976">
                  <c:v>-152.82233056415475</c:v>
                </c:pt>
                <c:pt idx="3977">
                  <c:v>-152.82890964311116</c:v>
                </c:pt>
                <c:pt idx="3978">
                  <c:v>-152.83548184885348</c:v>
                </c:pt>
                <c:pt idx="3979">
                  <c:v>-152.84204720260129</c:v>
                </c:pt>
                <c:pt idx="3980">
                  <c:v>-152.84642030777815</c:v>
                </c:pt>
                <c:pt idx="3981">
                  <c:v>-152.85297428009613</c:v>
                </c:pt>
                <c:pt idx="3982">
                  <c:v>-152.85952143150482</c:v>
                </c:pt>
                <c:pt idx="3983">
                  <c:v>-152.86606178303424</c:v>
                </c:pt>
                <c:pt idx="3984">
                  <c:v>-152.87259534879448</c:v>
                </c:pt>
                <c:pt idx="3985">
                  <c:v>-152.87912214969202</c:v>
                </c:pt>
                <c:pt idx="3986">
                  <c:v>-152.88346959287324</c:v>
                </c:pt>
                <c:pt idx="3987">
                  <c:v>-152.88998513188903</c:v>
                </c:pt>
                <c:pt idx="3988">
                  <c:v>-152.89649393649864</c:v>
                </c:pt>
                <c:pt idx="3989">
                  <c:v>-152.90299602742328</c:v>
                </c:pt>
                <c:pt idx="3990">
                  <c:v>-152.90949140489101</c:v>
                </c:pt>
                <c:pt idx="3991">
                  <c:v>-152.91598008954426</c:v>
                </c:pt>
                <c:pt idx="3992">
                  <c:v>-152.92030217015389</c:v>
                </c:pt>
                <c:pt idx="3993">
                  <c:v>-152.92677973071147</c:v>
                </c:pt>
                <c:pt idx="3994">
                  <c:v>-152.93325064188406</c:v>
                </c:pt>
                <c:pt idx="3995">
                  <c:v>-152.93971490376663</c:v>
                </c:pt>
                <c:pt idx="3996">
                  <c:v>-152.9461725367712</c:v>
                </c:pt>
                <c:pt idx="3997">
                  <c:v>-152.9526235612401</c:v>
                </c:pt>
                <c:pt idx="3998">
                  <c:v>-152.95906797718439</c:v>
                </c:pt>
                <c:pt idx="3999">
                  <c:v>-152.9633605957552</c:v>
                </c:pt>
                <c:pt idx="4000">
                  <c:v>-152.96979403874479</c:v>
                </c:pt>
                <c:pt idx="4001">
                  <c:v>-152.97622092261668</c:v>
                </c:pt>
                <c:pt idx="4002">
                  <c:v>-152.98264124728098</c:v>
                </c:pt>
                <c:pt idx="4003">
                  <c:v>-152.98905503282771</c:v>
                </c:pt>
                <c:pt idx="4004">
                  <c:v>-152.99332726582776</c:v>
                </c:pt>
                <c:pt idx="4005">
                  <c:v>-152.99973018239317</c:v>
                </c:pt>
                <c:pt idx="4006">
                  <c:v>-153.00612660193906</c:v>
                </c:pt>
                <c:pt idx="4007">
                  <c:v>-153.01251652424997</c:v>
                </c:pt>
                <c:pt idx="4008">
                  <c:v>-153.01889996919519</c:v>
                </c:pt>
                <c:pt idx="4009">
                  <c:v>-153.02527695657676</c:v>
                </c:pt>
                <c:pt idx="4010">
                  <c:v>-153.02952468779716</c:v>
                </c:pt>
                <c:pt idx="4011">
                  <c:v>-153.03589093046483</c:v>
                </c:pt>
                <c:pt idx="4012">
                  <c:v>-153.0422507369957</c:v>
                </c:pt>
                <c:pt idx="4013">
                  <c:v>-153.0486041270421</c:v>
                </c:pt>
                <c:pt idx="4014">
                  <c:v>-153.05495112019031</c:v>
                </c:pt>
                <c:pt idx="4015">
                  <c:v>-153.06129171602493</c:v>
                </c:pt>
                <c:pt idx="4016">
                  <c:v>-153.06551523811478</c:v>
                </c:pt>
                <c:pt idx="4017">
                  <c:v>-153.07184521140601</c:v>
                </c:pt>
                <c:pt idx="4018">
                  <c:v>-153.07816883486726</c:v>
                </c:pt>
                <c:pt idx="4019">
                  <c:v>-153.08448610799016</c:v>
                </c:pt>
                <c:pt idx="4020">
                  <c:v>-153.09079705012385</c:v>
                </c:pt>
                <c:pt idx="4021">
                  <c:v>-153.09710168055264</c:v>
                </c:pt>
                <c:pt idx="4022">
                  <c:v>-153.10130125476292</c:v>
                </c:pt>
                <c:pt idx="4023">
                  <c:v>-153.10759538272509</c:v>
                </c:pt>
                <c:pt idx="4024">
                  <c:v>-153.11388321939083</c:v>
                </c:pt>
                <c:pt idx="4025">
                  <c:v>-153.12016478390132</c:v>
                </c:pt>
                <c:pt idx="4026">
                  <c:v>-153.12644009533398</c:v>
                </c:pt>
                <c:pt idx="4027">
                  <c:v>-153.13270915299182</c:v>
                </c:pt>
                <c:pt idx="4028">
                  <c:v>-153.13688506242829</c:v>
                </c:pt>
                <c:pt idx="4029">
                  <c:v>-153.14314373569331</c:v>
                </c:pt>
                <c:pt idx="4030">
                  <c:v>-153.14939619482078</c:v>
                </c:pt>
                <c:pt idx="4031">
                  <c:v>-153.1556424586847</c:v>
                </c:pt>
                <c:pt idx="4032">
                  <c:v>-153.16188252647669</c:v>
                </c:pt>
                <c:pt idx="4033">
                  <c:v>-153.16811641700411</c:v>
                </c:pt>
                <c:pt idx="4034">
                  <c:v>-153.17226892042029</c:v>
                </c:pt>
                <c:pt idx="4035">
                  <c:v>-153.17849254916081</c:v>
                </c:pt>
                <c:pt idx="4036">
                  <c:v>-153.1847100266088</c:v>
                </c:pt>
                <c:pt idx="4037">
                  <c:v>-153.19092137141524</c:v>
                </c:pt>
                <c:pt idx="4038">
                  <c:v>-153.19712660216965</c:v>
                </c:pt>
                <c:pt idx="4039">
                  <c:v>-153.20332571790902</c:v>
                </c:pt>
                <c:pt idx="4040">
                  <c:v>-153.20745507622019</c:v>
                </c:pt>
                <c:pt idx="4041">
                  <c:v>-153.21364403779739</c:v>
                </c:pt>
                <c:pt idx="4042">
                  <c:v>-153.21982692283018</c:v>
                </c:pt>
                <c:pt idx="4043">
                  <c:v>-153.22600374971285</c:v>
                </c:pt>
                <c:pt idx="4044">
                  <c:v>-153.23217451737725</c:v>
                </c:pt>
                <c:pt idx="4045">
                  <c:v>-153.23833924415413</c:v>
                </c:pt>
                <c:pt idx="4046">
                  <c:v>-153.24244571394547</c:v>
                </c:pt>
                <c:pt idx="4047">
                  <c:v>-153.24860040526534</c:v>
                </c:pt>
                <c:pt idx="4048">
                  <c:v>-153.25474908067312</c:v>
                </c:pt>
                <c:pt idx="4049">
                  <c:v>-153.26089175834949</c:v>
                </c:pt>
                <c:pt idx="4050">
                  <c:v>-153.26702845641563</c:v>
                </c:pt>
                <c:pt idx="4051">
                  <c:v>-153.27111626006115</c:v>
                </c:pt>
                <c:pt idx="4052">
                  <c:v>-153.27724300726257</c:v>
                </c:pt>
                <c:pt idx="4053">
                  <c:v>-153.28336379300032</c:v>
                </c:pt>
                <c:pt idx="4054">
                  <c:v>-153.28947863526699</c:v>
                </c:pt>
                <c:pt idx="4055">
                  <c:v>-153.3016905418753</c:v>
                </c:pt>
                <c:pt idx="4056">
                  <c:v>-153.30575592045378</c:v>
                </c:pt>
                <c:pt idx="4057">
                  <c:v>-153.31184906838763</c:v>
                </c:pt>
                <c:pt idx="4058">
                  <c:v>-153.31793632637772</c:v>
                </c:pt>
                <c:pt idx="4059">
                  <c:v>-153.32401771217371</c:v>
                </c:pt>
                <c:pt idx="4060">
                  <c:v>-153.33009322436521</c:v>
                </c:pt>
                <c:pt idx="4061">
                  <c:v>-153.33616288064241</c:v>
                </c:pt>
                <c:pt idx="4062">
                  <c:v>-153.34020607256443</c:v>
                </c:pt>
                <c:pt idx="4063">
                  <c:v>-153.34626600037893</c:v>
                </c:pt>
                <c:pt idx="4064">
                  <c:v>-153.35232009592318</c:v>
                </c:pt>
                <c:pt idx="4065">
                  <c:v>-153.35836837674569</c:v>
                </c:pt>
                <c:pt idx="4066">
                  <c:v>-153.3644108603383</c:v>
                </c:pt>
                <c:pt idx="4067">
                  <c:v>-153.37044754515586</c:v>
                </c:pt>
                <c:pt idx="4068">
                  <c:v>-153.37446879126878</c:v>
                </c:pt>
                <c:pt idx="4069">
                  <c:v>-153.38049584666376</c:v>
                </c:pt>
                <c:pt idx="4070">
                  <c:v>-153.38651713913831</c:v>
                </c:pt>
                <c:pt idx="4071">
                  <c:v>-153.39253268600731</c:v>
                </c:pt>
                <c:pt idx="4072">
                  <c:v>-153.44442807053184</c:v>
                </c:pt>
                <c:pt idx="4073">
                  <c:v>-153.49195486498468</c:v>
                </c:pt>
                <c:pt idx="4074">
                  <c:v>-153.53912564396342</c:v>
                </c:pt>
                <c:pt idx="4075">
                  <c:v>-153.58594571372581</c:v>
                </c:pt>
                <c:pt idx="4076">
                  <c:v>-153.63242023867952</c:v>
                </c:pt>
                <c:pt idx="4077">
                  <c:v>-153.72435281977747</c:v>
                </c:pt>
                <c:pt idx="4078">
                  <c:v>-153.76982067344085</c:v>
                </c:pt>
                <c:pt idx="4079">
                  <c:v>-153.81496258395219</c:v>
                </c:pt>
                <c:pt idx="4080">
                  <c:v>-153.85978320288046</c:v>
                </c:pt>
                <c:pt idx="4081">
                  <c:v>-153.90428705983993</c:v>
                </c:pt>
                <c:pt idx="4082">
                  <c:v>-153.99236220134381</c:v>
                </c:pt>
                <c:pt idx="4083">
                  <c:v>-154.03594210105788</c:v>
                </c:pt>
                <c:pt idx="4084">
                  <c:v>-154.07922248017633</c:v>
                </c:pt>
                <c:pt idx="4085">
                  <c:v>-154.12220742215078</c:v>
                </c:pt>
                <c:pt idx="4086">
                  <c:v>-154.16490094414689</c:v>
                </c:pt>
                <c:pt idx="4087">
                  <c:v>-154.20730695994104</c:v>
                </c:pt>
                <c:pt idx="4088">
                  <c:v>-154.29127180338386</c:v>
                </c:pt>
                <c:pt idx="4089">
                  <c:v>-154.3328380953854</c:v>
                </c:pt>
                <c:pt idx="4090">
                  <c:v>-154.37413181416656</c:v>
                </c:pt>
                <c:pt idx="4091">
                  <c:v>-154.4151565219623</c:v>
                </c:pt>
                <c:pt idx="4092">
                  <c:v>-154.45591569046735</c:v>
                </c:pt>
                <c:pt idx="4093">
                  <c:v>-154.4964127456297</c:v>
                </c:pt>
                <c:pt idx="4094">
                  <c:v>-154.57663382999428</c:v>
                </c:pt>
                <c:pt idx="4095">
                  <c:v>-154.61636436904183</c:v>
                </c:pt>
                <c:pt idx="4096">
                  <c:v>-154.65584581733955</c:v>
                </c:pt>
                <c:pt idx="4097">
                  <c:v>-154.6950812736936</c:v>
                </c:pt>
                <c:pt idx="4098">
                  <c:v>-154.73407377937835</c:v>
                </c:pt>
                <c:pt idx="4099">
                  <c:v>-154.81134186489115</c:v>
                </c:pt>
                <c:pt idx="4100">
                  <c:v>-154.84962326164987</c:v>
                </c:pt>
                <c:pt idx="4101">
                  <c:v>-154.88767334447715</c:v>
                </c:pt>
                <c:pt idx="4102">
                  <c:v>-154.92549490185866</c:v>
                </c:pt>
                <c:pt idx="4103">
                  <c:v>-154.9630906526254</c:v>
                </c:pt>
                <c:pt idx="4104">
                  <c:v>-155.00046328679528</c:v>
                </c:pt>
                <c:pt idx="4105">
                  <c:v>-155.07454967026905</c:v>
                </c:pt>
                <c:pt idx="4106">
                  <c:v>-155.11126854718856</c:v>
                </c:pt>
                <c:pt idx="4107">
                  <c:v>-155.14777456464347</c:v>
                </c:pt>
                <c:pt idx="4108">
                  <c:v>-155.18407016685097</c:v>
                </c:pt>
                <c:pt idx="4109">
                  <c:v>-155.22015777492732</c:v>
                </c:pt>
                <c:pt idx="4110">
                  <c:v>-155.29171843092911</c:v>
                </c:pt>
                <c:pt idx="4111">
                  <c:v>-155.32719610433631</c:v>
                </c:pt>
                <c:pt idx="4112">
                  <c:v>-155.36247501760479</c:v>
                </c:pt>
                <c:pt idx="4113">
                  <c:v>-155.39755739454614</c:v>
                </c:pt>
                <c:pt idx="4114">
                  <c:v>-155.43244540371927</c:v>
                </c:pt>
                <c:pt idx="4115">
                  <c:v>-155.46714119602944</c:v>
                </c:pt>
                <c:pt idx="4116">
                  <c:v>-155.53596450358839</c:v>
                </c:pt>
                <c:pt idx="4117">
                  <c:v>-155.57009612941749</c:v>
                </c:pt>
                <c:pt idx="4118">
                  <c:v>-155.6040437608205</c:v>
                </c:pt>
                <c:pt idx="4119">
                  <c:v>-155.63780936209059</c:v>
                </c:pt>
                <c:pt idx="4120">
                  <c:v>-155.6713948837008</c:v>
                </c:pt>
                <c:pt idx="4121">
                  <c:v>-155.70480222756652</c:v>
                </c:pt>
                <c:pt idx="4122">
                  <c:v>-155.77108989189503</c:v>
                </c:pt>
                <c:pt idx="4123">
                  <c:v>-155.80397388503013</c:v>
                </c:pt>
                <c:pt idx="4124">
                  <c:v>-155.83668705144603</c:v>
                </c:pt>
                <c:pt idx="4125">
                  <c:v>-155.86923115255101</c:v>
                </c:pt>
                <c:pt idx="4126">
                  <c:v>-155.90160793530472</c:v>
                </c:pt>
                <c:pt idx="4127">
                  <c:v>-155.96586634961199</c:v>
                </c:pt>
                <c:pt idx="4128">
                  <c:v>-155.99775132683922</c:v>
                </c:pt>
                <c:pt idx="4129">
                  <c:v>-156.02947567793592</c:v>
                </c:pt>
                <c:pt idx="4130">
                  <c:v>-156.06104100492462</c:v>
                </c:pt>
                <c:pt idx="4131">
                  <c:v>-156.09244890232401</c:v>
                </c:pt>
                <c:pt idx="4132">
                  <c:v>-156.12370092452778</c:v>
                </c:pt>
                <c:pt idx="4133">
                  <c:v>-156.18574349498689</c:v>
                </c:pt>
                <c:pt idx="4134">
                  <c:v>-156.21653705451456</c:v>
                </c:pt>
                <c:pt idx="4135">
                  <c:v>-156.2471807624284</c:v>
                </c:pt>
                <c:pt idx="4136">
                  <c:v>-156.27767607807857</c:v>
                </c:pt>
                <c:pt idx="4137">
                  <c:v>-156.30802442380457</c:v>
                </c:pt>
                <c:pt idx="4138">
                  <c:v>-156.36828584419004</c:v>
                </c:pt>
                <c:pt idx="4139">
                  <c:v>-156.39820167027844</c:v>
                </c:pt>
                <c:pt idx="4140">
                  <c:v>-156.42797605375557</c:v>
                </c:pt>
                <c:pt idx="4141">
                  <c:v>-156.45761031808485</c:v>
                </c:pt>
                <c:pt idx="4142">
                  <c:v>-156.4871057835972</c:v>
                </c:pt>
                <c:pt idx="4143">
                  <c:v>-156.5164637367651</c:v>
                </c:pt>
                <c:pt idx="4144">
                  <c:v>-156.57477220856254</c:v>
                </c:pt>
                <c:pt idx="4145">
                  <c:v>-156.60372522680535</c:v>
                </c:pt>
                <c:pt idx="4146">
                  <c:v>-156.63254573271479</c:v>
                </c:pt>
                <c:pt idx="4147">
                  <c:v>-156.66123494121962</c:v>
                </c:pt>
                <c:pt idx="4148">
                  <c:v>-156.68979403574548</c:v>
                </c:pt>
                <c:pt idx="4149">
                  <c:v>-156.74652658129196</c:v>
                </c:pt>
                <c:pt idx="4150">
                  <c:v>-156.774702334674</c:v>
                </c:pt>
                <c:pt idx="4151">
                  <c:v>-156.80275258316297</c:v>
                </c:pt>
                <c:pt idx="4152">
                  <c:v>-156.83067843623769</c:v>
                </c:pt>
                <c:pt idx="4153">
                  <c:v>-156.85848099960609</c:v>
                </c:pt>
                <c:pt idx="4154">
                  <c:v>-156.88616134988271</c:v>
                </c:pt>
                <c:pt idx="4155">
                  <c:v>-156.94115969041087</c:v>
                </c:pt>
                <c:pt idx="4156">
                  <c:v>-156.96847977826968</c:v>
                </c:pt>
                <c:pt idx="4157">
                  <c:v>-156.99568184885726</c:v>
                </c:pt>
                <c:pt idx="4158">
                  <c:v>-157.02276692448083</c:v>
                </c:pt>
                <c:pt idx="4159">
                  <c:v>-157.04973600017343</c:v>
                </c:pt>
                <c:pt idx="4160">
                  <c:v>-157.07659007231763</c:v>
                </c:pt>
                <c:pt idx="4161">
                  <c:v>-157.12995708630166</c:v>
                </c:pt>
                <c:pt idx="4162">
                  <c:v>-157.15647194463079</c:v>
                </c:pt>
                <c:pt idx="4163">
                  <c:v>-157.18287563268456</c:v>
                </c:pt>
                <c:pt idx="4164">
                  <c:v>-157.20916907192736</c:v>
                </c:pt>
                <c:pt idx="4165">
                  <c:v>-157.23535318605721</c:v>
                </c:pt>
                <c:pt idx="4166">
                  <c:v>-157.28739703568573</c:v>
                </c:pt>
                <c:pt idx="4167">
                  <c:v>-157.31325855200876</c:v>
                </c:pt>
                <c:pt idx="4168">
                  <c:v>-157.33901429158794</c:v>
                </c:pt>
                <c:pt idx="4169">
                  <c:v>-157.36466512287615</c:v>
                </c:pt>
                <c:pt idx="4170">
                  <c:v>-157.39021189036282</c:v>
                </c:pt>
                <c:pt idx="4171">
                  <c:v>-157.41565544164084</c:v>
                </c:pt>
                <c:pt idx="4172">
                  <c:v>-157.46623619519224</c:v>
                </c:pt>
                <c:pt idx="4173">
                  <c:v>-157.4913750291733</c:v>
                </c:pt>
                <c:pt idx="4174">
                  <c:v>-157.51641391057046</c:v>
                </c:pt>
                <c:pt idx="4175">
                  <c:v>-157.54135362455264</c:v>
                </c:pt>
                <c:pt idx="4176">
                  <c:v>-157.56619496002082</c:v>
                </c:pt>
                <c:pt idx="4177">
                  <c:v>-157.61558556585047</c:v>
                </c:pt>
                <c:pt idx="4178">
                  <c:v>-157.64013635863787</c:v>
                </c:pt>
                <c:pt idx="4179">
                  <c:v>-157.66459180509554</c:v>
                </c:pt>
                <c:pt idx="4180">
                  <c:v>-157.68895264930146</c:v>
                </c:pt>
                <c:pt idx="4181">
                  <c:v>-157.71321961400866</c:v>
                </c:pt>
                <c:pt idx="4182">
                  <c:v>-157.73739342632081</c:v>
                </c:pt>
                <c:pt idx="4183">
                  <c:v>-157.78546442281282</c:v>
                </c:pt>
                <c:pt idx="4184">
                  <c:v>-157.80936300765956</c:v>
                </c:pt>
                <c:pt idx="4185">
                  <c:v>-157.83317124159367</c:v>
                </c:pt>
                <c:pt idx="4186">
                  <c:v>-157.85688979900942</c:v>
                </c:pt>
                <c:pt idx="4187">
                  <c:v>-157.880519359098</c:v>
                </c:pt>
                <c:pt idx="4188">
                  <c:v>-157.92751412915123</c:v>
                </c:pt>
                <c:pt idx="4189">
                  <c:v>-157.95088064779651</c:v>
                </c:pt>
                <c:pt idx="4190">
                  <c:v>-157.97416078660271</c:v>
                </c:pt>
                <c:pt idx="4191">
                  <c:v>-157.99735517580723</c:v>
                </c:pt>
                <c:pt idx="4192">
                  <c:v>-158.0204644508251</c:v>
                </c:pt>
                <c:pt idx="4193">
                  <c:v>-158.0434892310422</c:v>
                </c:pt>
                <c:pt idx="4194">
                  <c:v>-158.08928775989574</c:v>
                </c:pt>
                <c:pt idx="4195">
                  <c:v>-158.11206271979756</c:v>
                </c:pt>
                <c:pt idx="4196">
                  <c:v>-158.13475561056856</c:v>
                </c:pt>
                <c:pt idx="4197">
                  <c:v>-158.15736701564865</c:v>
                </c:pt>
                <c:pt idx="4198">
                  <c:v>-158.17989752402778</c:v>
                </c:pt>
                <c:pt idx="4199">
                  <c:v>-158.20234770662617</c:v>
                </c:pt>
                <c:pt idx="4200">
                  <c:v>-158.24700938292827</c:v>
                </c:pt>
                <c:pt idx="4201">
                  <c:v>-158.26922199987399</c:v>
                </c:pt>
                <c:pt idx="4202">
                  <c:v>-158.29135653777547</c:v>
                </c:pt>
                <c:pt idx="4203">
                  <c:v>-158.31341354938013</c:v>
                </c:pt>
                <c:pt idx="4204">
                  <c:v>-158.33539357012344</c:v>
                </c:pt>
                <c:pt idx="4205">
                  <c:v>-158.37912479013735</c:v>
                </c:pt>
                <c:pt idx="4206">
                  <c:v>-158.40087703818563</c:v>
                </c:pt>
                <c:pt idx="4207">
                  <c:v>-158.42255441027658</c:v>
                </c:pt>
                <c:pt idx="4208">
                  <c:v>-158.44415741447739</c:v>
                </c:pt>
                <c:pt idx="4209">
                  <c:v>-158.46568656493159</c:v>
                </c:pt>
                <c:pt idx="4210">
                  <c:v>-158.48714235927852</c:v>
                </c:pt>
                <c:pt idx="4211">
                  <c:v>-158.52983587848613</c:v>
                </c:pt>
                <c:pt idx="4212">
                  <c:v>-158.55107458453614</c:v>
                </c:pt>
                <c:pt idx="4213">
                  <c:v>-158.57224189706878</c:v>
                </c:pt>
                <c:pt idx="4214">
                  <c:v>-158.59333829996422</c:v>
                </c:pt>
                <c:pt idx="4215">
                  <c:v>-158.614364261232</c:v>
                </c:pt>
                <c:pt idx="4216">
                  <c:v>-158.65620674051161</c:v>
                </c:pt>
                <c:pt idx="4217">
                  <c:v>-158.67702418219719</c:v>
                </c:pt>
                <c:pt idx="4218">
                  <c:v>-158.69777302979801</c:v>
                </c:pt>
                <c:pt idx="4219">
                  <c:v>-158.71845373927246</c:v>
                </c:pt>
                <c:pt idx="4220">
                  <c:v>-158.73906675399166</c:v>
                </c:pt>
                <c:pt idx="4221">
                  <c:v>-158.75961251299577</c:v>
                </c:pt>
                <c:pt idx="4222">
                  <c:v>-158.80050402007137</c:v>
                </c:pt>
                <c:pt idx="4223">
                  <c:v>-158.82085063025767</c:v>
                </c:pt>
                <c:pt idx="4224">
                  <c:v>-158.84113170913724</c:v>
                </c:pt>
                <c:pt idx="4225">
                  <c:v>-158.86134768275744</c:v>
                </c:pt>
                <c:pt idx="4226">
                  <c:v>-158.88149896251048</c:v>
                </c:pt>
                <c:pt idx="4227">
                  <c:v>-158.90158596638312</c:v>
                </c:pt>
                <c:pt idx="4228">
                  <c:v>-158.94156876712202</c:v>
                </c:pt>
                <c:pt idx="4229">
                  <c:v>-158.96146536992825</c:v>
                </c:pt>
                <c:pt idx="4230">
                  <c:v>-158.98129930876513</c:v>
                </c:pt>
                <c:pt idx="4231">
                  <c:v>-159.0010709719449</c:v>
                </c:pt>
                <c:pt idx="4232">
                  <c:v>-159.0207807544673</c:v>
                </c:pt>
                <c:pt idx="4233">
                  <c:v>-159.06001620825799</c:v>
                </c:pt>
                <c:pt idx="4234">
                  <c:v>-159.07954264366776</c:v>
                </c:pt>
                <c:pt idx="4235">
                  <c:v>-159.09900871650609</c:v>
                </c:pt>
                <c:pt idx="4236">
                  <c:v>-159.11841480389535</c:v>
                </c:pt>
                <c:pt idx="4237">
                  <c:v>-159.13776126933902</c:v>
                </c:pt>
                <c:pt idx="4238">
                  <c:v>-159.1570484831127</c:v>
                </c:pt>
                <c:pt idx="4239">
                  <c:v>-159.19544658965208</c:v>
                </c:pt>
                <c:pt idx="4240">
                  <c:v>-159.21455819627639</c:v>
                </c:pt>
                <c:pt idx="4241">
                  <c:v>-159.2336119789662</c:v>
                </c:pt>
                <c:pt idx="4242">
                  <c:v>-159.25260828160486</c:v>
                </c:pt>
                <c:pt idx="4243">
                  <c:v>-159.27154745490265</c:v>
                </c:pt>
                <c:pt idx="4244">
                  <c:v>-159.3092557709399</c:v>
                </c:pt>
                <c:pt idx="4245">
                  <c:v>-159.32802558975311</c:v>
                </c:pt>
                <c:pt idx="4246">
                  <c:v>-159.34673963138653</c:v>
                </c:pt>
                <c:pt idx="4247">
                  <c:v>-159.36539822392302</c:v>
                </c:pt>
                <c:pt idx="4248">
                  <c:v>-159.38400169254507</c:v>
                </c:pt>
                <c:pt idx="4249">
                  <c:v>-159.4025503668517</c:v>
                </c:pt>
                <c:pt idx="4250">
                  <c:v>-159.43948460739679</c:v>
                </c:pt>
                <c:pt idx="4251">
                  <c:v>-159.45787080892242</c:v>
                </c:pt>
                <c:pt idx="4252">
                  <c:v>-159.47620348671569</c:v>
                </c:pt>
                <c:pt idx="4253">
                  <c:v>-159.49448294671822</c:v>
                </c:pt>
                <c:pt idx="4254">
                  <c:v>-159.51270950177121</c:v>
                </c:pt>
                <c:pt idx="4255">
                  <c:v>-159.54900510635053</c:v>
                </c:pt>
                <c:pt idx="4256">
                  <c:v>-159.56707475877596</c:v>
                </c:pt>
                <c:pt idx="4257">
                  <c:v>-159.58509271205503</c:v>
                </c:pt>
                <c:pt idx="4258">
                  <c:v>-159.60305925648078</c:v>
                </c:pt>
                <c:pt idx="4259">
                  <c:v>-159.62097468926152</c:v>
                </c:pt>
                <c:pt idx="4260">
                  <c:v>-159.63883929804811</c:v>
                </c:pt>
                <c:pt idx="4261">
                  <c:v>-159.67441718907207</c:v>
                </c:pt>
                <c:pt idx="4262">
                  <c:v>-159.69213103914552</c:v>
                </c:pt>
                <c:pt idx="4263">
                  <c:v>-159.70979520325022</c:v>
                </c:pt>
                <c:pt idx="4264">
                  <c:v>-159.72740995473254</c:v>
                </c:pt>
                <c:pt idx="4265">
                  <c:v>-159.74497557386093</c:v>
                </c:pt>
                <c:pt idx="4266">
                  <c:v>-159.76249232938113</c:v>
                </c:pt>
                <c:pt idx="4267">
                  <c:v>-159.79738034084701</c:v>
                </c:pt>
                <c:pt idx="4268">
                  <c:v>-159.81475213220756</c:v>
                </c:pt>
                <c:pt idx="4269">
                  <c:v>-159.83207613088962</c:v>
                </c:pt>
                <c:pt idx="4270">
                  <c:v>-159.84935260365953</c:v>
                </c:pt>
                <c:pt idx="4271">
                  <c:v>-159.86658180606096</c:v>
                </c:pt>
                <c:pt idx="4272">
                  <c:v>-159.90089943847317</c:v>
                </c:pt>
                <c:pt idx="4273">
                  <c:v>-159.9179883780651</c:v>
                </c:pt>
                <c:pt idx="4274">
                  <c:v>-159.93503106877603</c:v>
                </c:pt>
                <c:pt idx="4275">
                  <c:v>-159.95202775803824</c:v>
                </c:pt>
                <c:pt idx="4276">
                  <c:v>-159.96897869794822</c:v>
                </c:pt>
                <c:pt idx="4277">
                  <c:v>-159.98588412970884</c:v>
                </c:pt>
                <c:pt idx="4278">
                  <c:v>-160.01955945039907</c:v>
                </c:pt>
                <c:pt idx="4279">
                  <c:v>-160.03632982082854</c:v>
                </c:pt>
                <c:pt idx="4280">
                  <c:v>-160.05305564619687</c:v>
                </c:pt>
                <c:pt idx="4281">
                  <c:v>-160.06973716687781</c:v>
                </c:pt>
                <c:pt idx="4282">
                  <c:v>-160.08637461261708</c:v>
                </c:pt>
                <c:pt idx="4283">
                  <c:v>-160.11951821524502</c:v>
                </c:pt>
                <c:pt idx="4284">
                  <c:v>-160.13602483118348</c:v>
                </c:pt>
                <c:pt idx="4285">
                  <c:v>-160.15248829036346</c:v>
                </c:pt>
                <c:pt idx="4286">
                  <c:v>-160.16890882215785</c:v>
                </c:pt>
                <c:pt idx="4287">
                  <c:v>-160.18528664770685</c:v>
                </c:pt>
                <c:pt idx="4288">
                  <c:v>-160.20162198643544</c:v>
                </c:pt>
                <c:pt idx="4289">
                  <c:v>-160.23416608967875</c:v>
                </c:pt>
                <c:pt idx="4290">
                  <c:v>-160.25037528878079</c:v>
                </c:pt>
                <c:pt idx="4291">
                  <c:v>-160.26654287031607</c:v>
                </c:pt>
                <c:pt idx="4292">
                  <c:v>-160.28266905166242</c:v>
                </c:pt>
                <c:pt idx="4293">
                  <c:v>-160.29875404009886</c:v>
                </c:pt>
                <c:pt idx="4294">
                  <c:v>-160.31479804973176</c:v>
                </c:pt>
                <c:pt idx="4295">
                  <c:v>-160.34676395573882</c:v>
                </c:pt>
                <c:pt idx="4296">
                  <c:v>-160.36268626396694</c:v>
                </c:pt>
                <c:pt idx="4297">
                  <c:v>-160.37856841708873</c:v>
                </c:pt>
                <c:pt idx="4298">
                  <c:v>-160.39441061298982</c:v>
                </c:pt>
                <c:pt idx="4299">
                  <c:v>-160.41021305635115</c:v>
                </c:pt>
                <c:pt idx="4300">
                  <c:v>-160.44169947175698</c:v>
                </c:pt>
                <c:pt idx="4301">
                  <c:v>-160.45738383945175</c:v>
                </c:pt>
                <c:pt idx="4302">
                  <c:v>-160.47302923768271</c:v>
                </c:pt>
                <c:pt idx="4303">
                  <c:v>-160.48863586369856</c:v>
                </c:pt>
                <c:pt idx="4304">
                  <c:v>-160.50420390512289</c:v>
                </c:pt>
                <c:pt idx="4305">
                  <c:v>-160.51973355633328</c:v>
                </c:pt>
                <c:pt idx="4306">
                  <c:v>-160.55067843413767</c:v>
                </c:pt>
                <c:pt idx="4307">
                  <c:v>-160.5660940343675</c:v>
                </c:pt>
                <c:pt idx="4308">
                  <c:v>-160.58147199164227</c:v>
                </c:pt>
                <c:pt idx="4309">
                  <c:v>-160.5968124853413</c:v>
                </c:pt>
                <c:pt idx="4310">
                  <c:v>-160.6121157015595</c:v>
                </c:pt>
                <c:pt idx="4311">
                  <c:v>-160.64261101520628</c:v>
                </c:pt>
                <c:pt idx="4312">
                  <c:v>-160.65780347022169</c:v>
                </c:pt>
                <c:pt idx="4313">
                  <c:v>-160.6729593629164</c:v>
                </c:pt>
                <c:pt idx="4314">
                  <c:v>-160.68807886687597</c:v>
                </c:pt>
                <c:pt idx="4315">
                  <c:v>-160.70316215444325</c:v>
                </c:pt>
                <c:pt idx="4316">
                  <c:v>-160.71820940264021</c:v>
                </c:pt>
                <c:pt idx="4317">
                  <c:v>-160.74819645911978</c:v>
                </c:pt>
                <c:pt idx="4318">
                  <c:v>-160.76313660740618</c:v>
                </c:pt>
                <c:pt idx="4319">
                  <c:v>-160.77804139631556</c:v>
                </c:pt>
                <c:pt idx="4320">
                  <c:v>-160.7929109889366</c:v>
                </c:pt>
                <c:pt idx="4321">
                  <c:v>-160.807745554983</c:v>
                </c:pt>
                <c:pt idx="4322">
                  <c:v>-160.83731025699353</c:v>
                </c:pt>
                <c:pt idx="4323">
                  <c:v>-160.85204071879645</c:v>
                </c:pt>
                <c:pt idx="4324">
                  <c:v>-160.86673680568751</c:v>
                </c:pt>
                <c:pt idx="4325">
                  <c:v>-160.88139867389285</c:v>
                </c:pt>
                <c:pt idx="4326">
                  <c:v>-160.89602648621911</c:v>
                </c:pt>
                <c:pt idx="4327">
                  <c:v>-160.91062039668952</c:v>
                </c:pt>
                <c:pt idx="4328">
                  <c:v>-160.93970714759212</c:v>
                </c:pt>
                <c:pt idx="4329">
                  <c:v>-160.95420029449298</c:v>
                </c:pt>
                <c:pt idx="4330">
                  <c:v>-160.96866016393307</c:v>
                </c:pt>
                <c:pt idx="4331">
                  <c:v>-160.98308690460465</c:v>
                </c:pt>
                <c:pt idx="4332">
                  <c:v>-160.99748067172698</c:v>
                </c:pt>
                <c:pt idx="4333">
                  <c:v>-161.01184161192811</c:v>
                </c:pt>
                <c:pt idx="4334">
                  <c:v>-161.0404656155859</c:v>
                </c:pt>
                <c:pt idx="4335">
                  <c:v>-161.05472897474061</c:v>
                </c:pt>
                <c:pt idx="4336">
                  <c:v>-161.06896009842268</c:v>
                </c:pt>
                <c:pt idx="4337">
                  <c:v>-161.08315913572301</c:v>
                </c:pt>
                <c:pt idx="4338">
                  <c:v>-161.09732622729862</c:v>
                </c:pt>
                <c:pt idx="4339">
                  <c:v>-161.12556515337616</c:v>
                </c:pt>
                <c:pt idx="4340">
                  <c:v>-161.13963727180175</c:v>
                </c:pt>
                <c:pt idx="4341">
                  <c:v>-161.15367801423855</c:v>
                </c:pt>
                <c:pt idx="4342">
                  <c:v>-161.16768751845649</c:v>
                </c:pt>
                <c:pt idx="4343">
                  <c:v>-161.18166592680257</c:v>
                </c:pt>
                <c:pt idx="4344">
                  <c:v>-161.1956133733654</c:v>
                </c:pt>
                <c:pt idx="4345">
                  <c:v>-161.22341593491575</c:v>
                </c:pt>
                <c:pt idx="4346">
                  <c:v>-161.23727132086697</c:v>
                </c:pt>
                <c:pt idx="4347">
                  <c:v>-161.25109628701043</c:v>
                </c:pt>
                <c:pt idx="4348">
                  <c:v>-161.26489097023656</c:v>
                </c:pt>
                <c:pt idx="4349">
                  <c:v>-161.27865549932159</c:v>
                </c:pt>
                <c:pt idx="4350">
                  <c:v>-161.30609462753858</c:v>
                </c:pt>
                <c:pt idx="4351">
                  <c:v>-161.3197694871464</c:v>
                </c:pt>
                <c:pt idx="4352">
                  <c:v>-161.33341471361084</c:v>
                </c:pt>
                <c:pt idx="4353">
                  <c:v>-161.34703043864468</c:v>
                </c:pt>
                <c:pt idx="4354">
                  <c:v>-161.36061678598497</c:v>
                </c:pt>
                <c:pt idx="4355">
                  <c:v>-161.37417388567749</c:v>
                </c:pt>
                <c:pt idx="4356">
                  <c:v>-161.40120083687157</c:v>
                </c:pt>
                <c:pt idx="4357">
                  <c:v>-161.41467093906482</c:v>
                </c:pt>
                <c:pt idx="4358">
                  <c:v>-161.42811228792237</c:v>
                </c:pt>
                <c:pt idx="4359">
                  <c:v>-161.44152500944534</c:v>
                </c:pt>
                <c:pt idx="4360">
                  <c:v>-161.45490922181429</c:v>
                </c:pt>
                <c:pt idx="4361">
                  <c:v>-161.48159260903611</c:v>
                </c:pt>
                <c:pt idx="4362">
                  <c:v>-161.49489202342937</c:v>
                </c:pt>
                <c:pt idx="4363">
                  <c:v>-161.50816340779187</c:v>
                </c:pt>
                <c:pt idx="4364">
                  <c:v>-161.52140688349255</c:v>
                </c:pt>
                <c:pt idx="4365">
                  <c:v>-161.53462256420733</c:v>
                </c:pt>
                <c:pt idx="4366">
                  <c:v>-161.54781056981227</c:v>
                </c:pt>
                <c:pt idx="4367">
                  <c:v>-161.57410401077465</c:v>
                </c:pt>
                <c:pt idx="4368">
                  <c:v>-161.58720967705358</c:v>
                </c:pt>
                <c:pt idx="4369">
                  <c:v>-161.60028812318495</c:v>
                </c:pt>
                <c:pt idx="4370">
                  <c:v>-161.61333946541981</c:v>
                </c:pt>
                <c:pt idx="4371">
                  <c:v>-161.62636381245946</c:v>
                </c:pt>
                <c:pt idx="4372">
                  <c:v>-161.63936127914647</c:v>
                </c:pt>
                <c:pt idx="4373">
                  <c:v>-161.66527600691751</c:v>
                </c:pt>
                <c:pt idx="4374">
                  <c:v>-161.6781934874451</c:v>
                </c:pt>
                <c:pt idx="4375">
                  <c:v>-161.69108452649039</c:v>
                </c:pt>
                <c:pt idx="4376">
                  <c:v>-161.70394922871569</c:v>
                </c:pt>
                <c:pt idx="4377">
                  <c:v>-161.71678770487435</c:v>
                </c:pt>
                <c:pt idx="4378">
                  <c:v>-161.74238639850543</c:v>
                </c:pt>
                <c:pt idx="4379">
                  <c:v>-161.75514682749053</c:v>
                </c:pt>
                <c:pt idx="4380">
                  <c:v>-161.76788145341749</c:v>
                </c:pt>
                <c:pt idx="4381">
                  <c:v>-161.78059037710443</c:v>
                </c:pt>
                <c:pt idx="4382">
                  <c:v>-161.79327370541006</c:v>
                </c:pt>
                <c:pt idx="4383">
                  <c:v>-161.80593153956966</c:v>
                </c:pt>
                <c:pt idx="4384">
                  <c:v>-161.83117113231998</c:v>
                </c:pt>
                <c:pt idx="4385">
                  <c:v>-161.84375309364628</c:v>
                </c:pt>
                <c:pt idx="4386">
                  <c:v>-161.85630996794524</c:v>
                </c:pt>
                <c:pt idx="4387">
                  <c:v>-161.86884185178064</c:v>
                </c:pt>
                <c:pt idx="4388">
                  <c:v>-161.88134884769818</c:v>
                </c:pt>
                <c:pt idx="4389">
                  <c:v>-161.90628856331159</c:v>
                </c:pt>
                <c:pt idx="4390">
                  <c:v>-161.91872147860238</c:v>
                </c:pt>
                <c:pt idx="4391">
                  <c:v>-161.93112989714857</c:v>
                </c:pt>
                <c:pt idx="4392">
                  <c:v>-161.94351391205288</c:v>
                </c:pt>
                <c:pt idx="4393">
                  <c:v>-161.95587362234988</c:v>
                </c:pt>
                <c:pt idx="4394">
                  <c:v>-161.96820912002482</c:v>
                </c:pt>
                <c:pt idx="4395">
                  <c:v>-161.99280786370417</c:v>
                </c:pt>
                <c:pt idx="4396">
                  <c:v>-162.00507129415979</c:v>
                </c:pt>
                <c:pt idx="4397">
                  <c:v>-162.01731089057699</c:v>
                </c:pt>
                <c:pt idx="4398">
                  <c:v>-162.02952674222325</c:v>
                </c:pt>
                <c:pt idx="4399">
                  <c:v>-162.04171894423962</c:v>
                </c:pt>
                <c:pt idx="4400">
                  <c:v>-162.05388758483576</c:v>
                </c:pt>
                <c:pt idx="4401">
                  <c:v>-162.07815455113641</c:v>
                </c:pt>
                <c:pt idx="4402">
                  <c:v>-162.09025305701829</c:v>
                </c:pt>
                <c:pt idx="4403">
                  <c:v>-162.10232836186731</c:v>
                </c:pt>
                <c:pt idx="4404">
                  <c:v>-162.11438055765072</c:v>
                </c:pt>
                <c:pt idx="4405">
                  <c:v>-162.12640972950197</c:v>
                </c:pt>
                <c:pt idx="4406">
                  <c:v>-162.15039935837135</c:v>
                </c:pt>
                <c:pt idx="4407">
                  <c:v>-162.1623599894595</c:v>
                </c:pt>
                <c:pt idx="4408">
                  <c:v>-162.17429794478727</c:v>
                </c:pt>
                <c:pt idx="4409">
                  <c:v>-162.18621331329007</c:v>
                </c:pt>
                <c:pt idx="4410">
                  <c:v>-162.19810617872142</c:v>
                </c:pt>
                <c:pt idx="4411">
                  <c:v>-162.20997662436423</c:v>
                </c:pt>
                <c:pt idx="4412">
                  <c:v>-162.23365059947196</c:v>
                </c:pt>
                <c:pt idx="4413">
                  <c:v>-162.24545429622574</c:v>
                </c:pt>
                <c:pt idx="4414">
                  <c:v>-162.25723590779899</c:v>
                </c:pt>
                <c:pt idx="4415">
                  <c:v>-162.26899551975879</c:v>
                </c:pt>
                <c:pt idx="4416">
                  <c:v>-162.28073321103989</c:v>
                </c:pt>
                <c:pt idx="4417">
                  <c:v>-162.30414316350993</c:v>
                </c:pt>
                <c:pt idx="4418">
                  <c:v>-162.31581558645274</c:v>
                </c:pt>
                <c:pt idx="4419">
                  <c:v>-162.32746641225407</c:v>
                </c:pt>
                <c:pt idx="4420">
                  <c:v>-162.33909572373045</c:v>
                </c:pt>
                <c:pt idx="4421">
                  <c:v>-162.35070359715439</c:v>
                </c:pt>
                <c:pt idx="4422">
                  <c:v>-162.36229011445226</c:v>
                </c:pt>
                <c:pt idx="4423">
                  <c:v>-162.38539938795284</c:v>
                </c:pt>
                <c:pt idx="4424">
                  <c:v>-162.39692230127639</c:v>
                </c:pt>
                <c:pt idx="4425">
                  <c:v>-162.40842416666374</c:v>
                </c:pt>
                <c:pt idx="4426">
                  <c:v>-162.41990506387179</c:v>
                </c:pt>
                <c:pt idx="4427">
                  <c:v>-162.4313650662138</c:v>
                </c:pt>
                <c:pt idx="4428">
                  <c:v>-162.45422269552819</c:v>
                </c:pt>
                <c:pt idx="4429">
                  <c:v>-162.46562047307327</c:v>
                </c:pt>
                <c:pt idx="4430">
                  <c:v>-162.47699765692528</c:v>
                </c:pt>
                <c:pt idx="4431">
                  <c:v>-162.48835432433981</c:v>
                </c:pt>
                <c:pt idx="4432">
                  <c:v>-162.49969054621178</c:v>
                </c:pt>
                <c:pt idx="4433">
                  <c:v>-162.51100639898664</c:v>
                </c:pt>
                <c:pt idx="4434">
                  <c:v>-162.53357728322791</c:v>
                </c:pt>
                <c:pt idx="4435">
                  <c:v>-162.54483245968157</c:v>
                </c:pt>
                <c:pt idx="4436">
                  <c:v>-162.55606755699699</c:v>
                </c:pt>
                <c:pt idx="4437">
                  <c:v>-162.56728264522258</c:v>
                </c:pt>
                <c:pt idx="4438">
                  <c:v>-162.57847779403573</c:v>
                </c:pt>
                <c:pt idx="4439">
                  <c:v>-162.58965307713589</c:v>
                </c:pt>
                <c:pt idx="4440">
                  <c:v>-162.61194432151427</c:v>
                </c:pt>
                <c:pt idx="4441">
                  <c:v>-162.62306042245734</c:v>
                </c:pt>
                <c:pt idx="4442">
                  <c:v>-162.63415693700171</c:v>
                </c:pt>
                <c:pt idx="4443">
                  <c:v>-162.64523393114919</c:v>
                </c:pt>
                <c:pt idx="4444">
                  <c:v>-162.65629147635127</c:v>
                </c:pt>
                <c:pt idx="4445">
                  <c:v>-162.67834848650784</c:v>
                </c:pt>
                <c:pt idx="4446">
                  <c:v>-162.68934808677062</c:v>
                </c:pt>
                <c:pt idx="4447">
                  <c:v>-162.70032850868915</c:v>
                </c:pt>
                <c:pt idx="4448">
                  <c:v>-162.71128981615539</c:v>
                </c:pt>
                <c:pt idx="4449">
                  <c:v>-162.7222320784652</c:v>
                </c:pt>
                <c:pt idx="4450">
                  <c:v>-162.73315536025729</c:v>
                </c:pt>
                <c:pt idx="4451">
                  <c:v>-162.75494524345561</c:v>
                </c:pt>
                <c:pt idx="4452">
                  <c:v>-162.76581197531334</c:v>
                </c:pt>
                <c:pt idx="4453">
                  <c:v>-162.7766599889768</c:v>
                </c:pt>
                <c:pt idx="4454">
                  <c:v>-162.7874893459861</c:v>
                </c:pt>
                <c:pt idx="4455">
                  <c:v>-162.79830011323253</c:v>
                </c:pt>
                <c:pt idx="4456">
                  <c:v>-162.81986612732891</c:v>
                </c:pt>
                <c:pt idx="4457">
                  <c:v>-162.83062150065078</c:v>
                </c:pt>
                <c:pt idx="4458">
                  <c:v>-162.84135853713877</c:v>
                </c:pt>
                <c:pt idx="4459">
                  <c:v>-162.85207729640626</c:v>
                </c:pt>
                <c:pt idx="4460">
                  <c:v>-162.86277784337301</c:v>
                </c:pt>
                <c:pt idx="4461">
                  <c:v>-162.8734602370277</c:v>
                </c:pt>
                <c:pt idx="4462">
                  <c:v>-162.89477081561387</c:v>
                </c:pt>
                <c:pt idx="4463">
                  <c:v>-162.90539912256696</c:v>
                </c:pt>
                <c:pt idx="4464">
                  <c:v>-162.91600952166388</c:v>
                </c:pt>
                <c:pt idx="4465">
                  <c:v>-162.92660207176255</c:v>
                </c:pt>
                <c:pt idx="4466">
                  <c:v>-162.9371768355814</c:v>
                </c:pt>
                <c:pt idx="4467">
                  <c:v>-162.95827323709193</c:v>
                </c:pt>
                <c:pt idx="4468">
                  <c:v>-162.96879499317225</c:v>
                </c:pt>
                <c:pt idx="4469">
                  <c:v>-162.97929919973538</c:v>
                </c:pt>
                <c:pt idx="4470">
                  <c:v>-162.98978591248209</c:v>
                </c:pt>
                <c:pt idx="4471">
                  <c:v>-163.00025519232418</c:v>
                </c:pt>
                <c:pt idx="4472">
                  <c:v>-163.01070709439028</c:v>
                </c:pt>
                <c:pt idx="4473">
                  <c:v>-163.03155900073517</c:v>
                </c:pt>
                <c:pt idx="4474">
                  <c:v>-163.04195911932493</c:v>
                </c:pt>
                <c:pt idx="4475">
                  <c:v>-163.05234208878247</c:v>
                </c:pt>
                <c:pt idx="4476">
                  <c:v>-163.06270796828329</c:v>
                </c:pt>
                <c:pt idx="4477">
                  <c:v>-163.07305681264063</c:v>
                </c:pt>
                <c:pt idx="4478">
                  <c:v>-163.0833886764002</c:v>
                </c:pt>
                <c:pt idx="4479">
                  <c:v>-163.10400168977071</c:v>
                </c:pt>
                <c:pt idx="4480">
                  <c:v>-163.11428294980851</c:v>
                </c:pt>
                <c:pt idx="4481">
                  <c:v>-163.12454745012352</c:v>
                </c:pt>
                <c:pt idx="4482">
                  <c:v>-163.13479524794965</c:v>
                </c:pt>
                <c:pt idx="4483">
                  <c:v>-163.14502639487785</c:v>
                </c:pt>
                <c:pt idx="4484">
                  <c:v>-163.16543895719911</c:v>
                </c:pt>
                <c:pt idx="4485">
                  <c:v>-163.17562047982869</c:v>
                </c:pt>
                <c:pt idx="4486">
                  <c:v>-163.18578556605411</c:v>
                </c:pt>
                <c:pt idx="4487">
                  <c:v>-163.19593427151366</c:v>
                </c:pt>
                <c:pt idx="4488">
                  <c:v>-163.20606664626496</c:v>
                </c:pt>
                <c:pt idx="4489">
                  <c:v>-163.216182745428</c:v>
                </c:pt>
                <c:pt idx="4490">
                  <c:v>-163.23636632027646</c:v>
                </c:pt>
                <c:pt idx="4491">
                  <c:v>-163.24643390095673</c:v>
                </c:pt>
                <c:pt idx="4492">
                  <c:v>-163.2564854107506</c:v>
                </c:pt>
                <c:pt idx="4493">
                  <c:v>-163.26652090351087</c:v>
                </c:pt>
                <c:pt idx="4494">
                  <c:v>-163.27654042758002</c:v>
                </c:pt>
                <c:pt idx="4495">
                  <c:v>-163.29653177758246</c:v>
                </c:pt>
                <c:pt idx="4496">
                  <c:v>-163.30650370424974</c:v>
                </c:pt>
                <c:pt idx="4497">
                  <c:v>-163.31645986371353</c:v>
                </c:pt>
                <c:pt idx="4498">
                  <c:v>-163.32640030835788</c:v>
                </c:pt>
                <c:pt idx="4499">
                  <c:v>-163.33632508511548</c:v>
                </c:pt>
                <c:pt idx="4500">
                  <c:v>-163.34623424589284</c:v>
                </c:pt>
                <c:pt idx="4501">
                  <c:v>-163.36600591036637</c:v>
                </c:pt>
                <c:pt idx="4502">
                  <c:v>-163.37586851151997</c:v>
                </c:pt>
                <c:pt idx="4503">
                  <c:v>-163.38571569159501</c:v>
                </c:pt>
                <c:pt idx="4504">
                  <c:v>-163.39554749745508</c:v>
                </c:pt>
                <c:pt idx="4505">
                  <c:v>-163.40536397574664</c:v>
                </c:pt>
                <c:pt idx="4506">
                  <c:v>-163.41516517675134</c:v>
                </c:pt>
                <c:pt idx="4507">
                  <c:v>-163.43472193147991</c:v>
                </c:pt>
                <c:pt idx="4508">
                  <c:v>-163.44447757951781</c:v>
                </c:pt>
                <c:pt idx="4509">
                  <c:v>-163.45421813888359</c:v>
                </c:pt>
                <c:pt idx="4510">
                  <c:v>-163.46394365363381</c:v>
                </c:pt>
                <c:pt idx="4511">
                  <c:v>-163.4736541727122</c:v>
                </c:pt>
                <c:pt idx="4512">
                  <c:v>-163.49303040326555</c:v>
                </c:pt>
                <c:pt idx="4513">
                  <c:v>-163.50269620646674</c:v>
                </c:pt>
                <c:pt idx="4514">
                  <c:v>-163.5123471974357</c:v>
                </c:pt>
                <c:pt idx="4515">
                  <c:v>-163.52198341897838</c:v>
                </c:pt>
                <c:pt idx="4516">
                  <c:v>-163.53160491874888</c:v>
                </c:pt>
                <c:pt idx="4517">
                  <c:v>-163.5412117391466</c:v>
                </c:pt>
                <c:pt idx="4518">
                  <c:v>-163.56038152677979</c:v>
                </c:pt>
                <c:pt idx="4519">
                  <c:v>-163.56994458032437</c:v>
                </c:pt>
                <c:pt idx="4520">
                  <c:v>-163.57949313465471</c:v>
                </c:pt>
                <c:pt idx="4521">
                  <c:v>-163.58902723117532</c:v>
                </c:pt>
                <c:pt idx="4522">
                  <c:v>-163.59854691609394</c:v>
                </c:pt>
                <c:pt idx="4523">
                  <c:v>-163.61754321997569</c:v>
                </c:pt>
                <c:pt idx="4524">
                  <c:v>-163.62701992537455</c:v>
                </c:pt>
                <c:pt idx="4525">
                  <c:v>-163.63648239203036</c:v>
                </c:pt>
                <c:pt idx="4526">
                  <c:v>-163.64593066019322</c:v>
                </c:pt>
                <c:pt idx="4527">
                  <c:v>-163.65536477487851</c:v>
                </c:pt>
                <c:pt idx="4528">
                  <c:v>-163.66478477596087</c:v>
                </c:pt>
                <c:pt idx="4529">
                  <c:v>-163.68358261070242</c:v>
                </c:pt>
                <c:pt idx="4530">
                  <c:v>-163.6929605281091</c:v>
                </c:pt>
                <c:pt idx="4531">
                  <c:v>-163.7023245006512</c:v>
                </c:pt>
                <c:pt idx="4532">
                  <c:v>-163.71167456851424</c:v>
                </c:pt>
                <c:pt idx="4533">
                  <c:v>-163.72101077537528</c:v>
                </c:pt>
                <c:pt idx="4534">
                  <c:v>-163.73964176518234</c:v>
                </c:pt>
                <c:pt idx="4535">
                  <c:v>-163.74893662967281</c:v>
                </c:pt>
                <c:pt idx="4536">
                  <c:v>-163.7582177962378</c:v>
                </c:pt>
                <c:pt idx="4537">
                  <c:v>-163.76748530276561</c:v>
                </c:pt>
                <c:pt idx="4538">
                  <c:v>-163.77673919182917</c:v>
                </c:pt>
                <c:pt idx="4539">
                  <c:v>-163.78597950096938</c:v>
                </c:pt>
                <c:pt idx="4540">
                  <c:v>-163.80441954331781</c:v>
                </c:pt>
                <c:pt idx="4541">
                  <c:v>-163.81361935558178</c:v>
                </c:pt>
                <c:pt idx="4542">
                  <c:v>-163.82280574605016</c:v>
                </c:pt>
                <c:pt idx="4543">
                  <c:v>-163.83197875622966</c:v>
                </c:pt>
                <c:pt idx="4544">
                  <c:v>-163.84113842264372</c:v>
                </c:pt>
                <c:pt idx="4545">
                  <c:v>-163.85028478645177</c:v>
                </c:pt>
                <c:pt idx="4546">
                  <c:v>-163.86853775564254</c:v>
                </c:pt>
                <c:pt idx="4547">
                  <c:v>-163.87764443889893</c:v>
                </c:pt>
                <c:pt idx="4548">
                  <c:v>-163.88673797051374</c:v>
                </c:pt>
                <c:pt idx="4549">
                  <c:v>-163.89581839079571</c:v>
                </c:pt>
                <c:pt idx="4550">
                  <c:v>-163.9048857351255</c:v>
                </c:pt>
                <c:pt idx="4551">
                  <c:v>-163.9229813509167</c:v>
                </c:pt>
                <c:pt idx="4552">
                  <c:v>-163.93200969708619</c:v>
                </c:pt>
                <c:pt idx="4553">
                  <c:v>-163.94102511673512</c:v>
                </c:pt>
                <c:pt idx="4554">
                  <c:v>-163.95002764918274</c:v>
                </c:pt>
                <c:pt idx="4555">
                  <c:v>-163.95901732886685</c:v>
                </c:pt>
                <c:pt idx="4556">
                  <c:v>-163.9679941947843</c:v>
                </c:pt>
                <c:pt idx="4557">
                  <c:v>-163.98590962638926</c:v>
                </c:pt>
                <c:pt idx="4558">
                  <c:v>-163.99484826575272</c:v>
                </c:pt>
                <c:pt idx="4559">
                  <c:v>-164.00377423400673</c:v>
                </c:pt>
                <c:pt idx="4560">
                  <c:v>-164.01268756935798</c:v>
                </c:pt>
                <c:pt idx="4561">
                  <c:v>-164.02158830518457</c:v>
                </c:pt>
                <c:pt idx="4562">
                  <c:v>-164.03935212503728</c:v>
                </c:pt>
                <c:pt idx="4563">
                  <c:v>-164.04821527973678</c:v>
                </c:pt>
                <c:pt idx="4564">
                  <c:v>-164.05706597627324</c:v>
                </c:pt>
                <c:pt idx="4565">
                  <c:v>-164.06590425193394</c:v>
                </c:pt>
                <c:pt idx="4566">
                  <c:v>-164.07473013922191</c:v>
                </c:pt>
                <c:pt idx="4567">
                  <c:v>-164.08354367512467</c:v>
                </c:pt>
                <c:pt idx="4568">
                  <c:v>-164.10113382611968</c:v>
                </c:pt>
                <c:pt idx="4569">
                  <c:v>-164.10991050983904</c:v>
                </c:pt>
                <c:pt idx="4570">
                  <c:v>-164.11867497941631</c:v>
                </c:pt>
                <c:pt idx="4571">
                  <c:v>-164.12742726650885</c:v>
                </c:pt>
                <c:pt idx="4572">
                  <c:v>-164.13616740722458</c:v>
                </c:pt>
                <c:pt idx="4573">
                  <c:v>-164.14489543408854</c:v>
                </c:pt>
                <c:pt idx="4574">
                  <c:v>-164.16231527911481</c:v>
                </c:pt>
                <c:pt idx="4575">
                  <c:v>-164.17100716393014</c:v>
                </c:pt>
                <c:pt idx="4576">
                  <c:v>-164.17968706933527</c:v>
                </c:pt>
                <c:pt idx="4577">
                  <c:v>-164.18835502603633</c:v>
                </c:pt>
                <c:pt idx="4578">
                  <c:v>-164.19701106915113</c:v>
                </c:pt>
                <c:pt idx="4579">
                  <c:v>-164.21428754078727</c:v>
                </c:pt>
                <c:pt idx="4580">
                  <c:v>-164.22290803432946</c:v>
                </c:pt>
                <c:pt idx="4581">
                  <c:v>-164.23151674431625</c:v>
                </c:pt>
                <c:pt idx="4582">
                  <c:v>-164.24011370066754</c:v>
                </c:pt>
                <c:pt idx="4583">
                  <c:v>-164.24869893768195</c:v>
                </c:pt>
                <c:pt idx="4584">
                  <c:v>-164.25727248502307</c:v>
                </c:pt>
                <c:pt idx="4585">
                  <c:v>-164.27438464330987</c:v>
                </c:pt>
                <c:pt idx="4586">
                  <c:v>-164.28292331519285</c:v>
                </c:pt>
                <c:pt idx="4587">
                  <c:v>-164.29145042600737</c:v>
                </c:pt>
                <c:pt idx="4588">
                  <c:v>-164.29996600478836</c:v>
                </c:pt>
                <c:pt idx="4589">
                  <c:v>-164.30847008491179</c:v>
                </c:pt>
                <c:pt idx="4590">
                  <c:v>-164.32544386866942</c:v>
                </c:pt>
                <c:pt idx="4591">
                  <c:v>-164.33391363396652</c:v>
                </c:pt>
                <c:pt idx="4592">
                  <c:v>-164.34237202392126</c:v>
                </c:pt>
                <c:pt idx="4593">
                  <c:v>-164.35081906683658</c:v>
                </c:pt>
                <c:pt idx="4594">
                  <c:v>-164.35925479532457</c:v>
                </c:pt>
                <c:pt idx="4595">
                  <c:v>-164.36767923744952</c:v>
                </c:pt>
                <c:pt idx="4596">
                  <c:v>-164.38449438752681</c:v>
                </c:pt>
                <c:pt idx="4597">
                  <c:v>-164.39288515542341</c:v>
                </c:pt>
                <c:pt idx="4598">
                  <c:v>-164.40126475685867</c:v>
                </c:pt>
                <c:pt idx="4599">
                  <c:v>-164.40963322370453</c:v>
                </c:pt>
                <c:pt idx="4600">
                  <c:v>-164.41799058441927</c:v>
                </c:pt>
                <c:pt idx="4601">
                  <c:v>-164.43467210400556</c:v>
                </c:pt>
                <c:pt idx="4602">
                  <c:v>-164.44299632140934</c:v>
                </c:pt>
                <c:pt idx="4603">
                  <c:v>-164.45130955083368</c:v>
                </c:pt>
                <c:pt idx="4604">
                  <c:v>-164.45961181907523</c:v>
                </c:pt>
                <c:pt idx="4605">
                  <c:v>-164.46790315717163</c:v>
                </c:pt>
                <c:pt idx="4606">
                  <c:v>-164.47618359169689</c:v>
                </c:pt>
                <c:pt idx="4607">
                  <c:v>-164.49271186880253</c:v>
                </c:pt>
                <c:pt idx="4608">
                  <c:v>-164.50095976831119</c:v>
                </c:pt>
                <c:pt idx="4609">
                  <c:v>-164.50919687811779</c:v>
                </c:pt>
                <c:pt idx="4610">
                  <c:v>-164.51742322856876</c:v>
                </c:pt>
                <c:pt idx="4611">
                  <c:v>-164.52563884558444</c:v>
                </c:pt>
                <c:pt idx="4612">
                  <c:v>-164.53384375928556</c:v>
                </c:pt>
                <c:pt idx="4613">
                  <c:v>-164.55022158376261</c:v>
                </c:pt>
                <c:pt idx="4614">
                  <c:v>-164.55839455100244</c:v>
                </c:pt>
                <c:pt idx="4615">
                  <c:v>-164.56655692356316</c:v>
                </c:pt>
                <c:pt idx="4616">
                  <c:v>-164.57470873101141</c:v>
                </c:pt>
                <c:pt idx="4617">
                  <c:v>-164.58284999853063</c:v>
                </c:pt>
                <c:pt idx="4618">
                  <c:v>-164.59910102680647</c:v>
                </c:pt>
                <c:pt idx="4619">
                  <c:v>-164.60721084167426</c:v>
                </c:pt>
                <c:pt idx="4620">
                  <c:v>-164.61531022484758</c:v>
                </c:pt>
                <c:pt idx="4621">
                  <c:v>-164.62339920524636</c:v>
                </c:pt>
                <c:pt idx="4622">
                  <c:v>-164.63147780744379</c:v>
                </c:pt>
                <c:pt idx="4623">
                  <c:v>-164.63954606014858</c:v>
                </c:pt>
                <c:pt idx="4624">
                  <c:v>-164.65565161870177</c:v>
                </c:pt>
                <c:pt idx="4625">
                  <c:v>-164.6636889772266</c:v>
                </c:pt>
                <c:pt idx="4626">
                  <c:v>-164.67171609160195</c:v>
                </c:pt>
                <c:pt idx="4627">
                  <c:v>-164.67973298685948</c:v>
                </c:pt>
                <c:pt idx="4628">
                  <c:v>-164.68773968793676</c:v>
                </c:pt>
                <c:pt idx="4629">
                  <c:v>-164.7037226152018</c:v>
                </c:pt>
                <c:pt idx="4630">
                  <c:v>-164.71169889286654</c:v>
                </c:pt>
                <c:pt idx="4631">
                  <c:v>-164.71966507931671</c:v>
                </c:pt>
                <c:pt idx="4632">
                  <c:v>-164.72762120213685</c:v>
                </c:pt>
                <c:pt idx="4633">
                  <c:v>-164.73556728464115</c:v>
                </c:pt>
                <c:pt idx="4634">
                  <c:v>-164.74350335421644</c:v>
                </c:pt>
                <c:pt idx="4635">
                  <c:v>-164.75934555115447</c:v>
                </c:pt>
                <c:pt idx="4636">
                  <c:v>-164.76725172865156</c:v>
                </c:pt>
                <c:pt idx="4637">
                  <c:v>-164.77514799347887</c:v>
                </c:pt>
                <c:pt idx="4638">
                  <c:v>-164.7830343683973</c:v>
                </c:pt>
                <c:pt idx="4639">
                  <c:v>-164.79091088021181</c:v>
                </c:pt>
                <c:pt idx="4640">
                  <c:v>-164.80663440888469</c:v>
                </c:pt>
                <c:pt idx="4641">
                  <c:v>-164.81448147578709</c:v>
                </c:pt>
                <c:pt idx="4642">
                  <c:v>-164.82231877555284</c:v>
                </c:pt>
                <c:pt idx="4643">
                  <c:v>-164.83014633451518</c:v>
                </c:pt>
                <c:pt idx="4644">
                  <c:v>-164.83796417481045</c:v>
                </c:pt>
                <c:pt idx="4645">
                  <c:v>-164.84577232258633</c:v>
                </c:pt>
                <c:pt idx="4646">
                  <c:v>-164.86135963242975</c:v>
                </c:pt>
                <c:pt idx="4647">
                  <c:v>-164.86913884225061</c:v>
                </c:pt>
                <c:pt idx="4648">
                  <c:v>-164.87690845504943</c:v>
                </c:pt>
                <c:pt idx="4649">
                  <c:v>-164.88466849244452</c:v>
                </c:pt>
                <c:pt idx="4650">
                  <c:v>-164.8924189800378</c:v>
                </c:pt>
                <c:pt idx="4651">
                  <c:v>-164.90015993927844</c:v>
                </c:pt>
                <c:pt idx="4652">
                  <c:v>-164.91561337025388</c:v>
                </c:pt>
                <c:pt idx="4653">
                  <c:v>-164.9233258885171</c:v>
                </c:pt>
                <c:pt idx="4654">
                  <c:v>-164.93102897250429</c:v>
                </c:pt>
                <c:pt idx="4655">
                  <c:v>-164.93872264426022</c:v>
                </c:pt>
                <c:pt idx="4656">
                  <c:v>-164.94640692876999</c:v>
                </c:pt>
                <c:pt idx="4657">
                  <c:v>-164.96174742347316</c:v>
                </c:pt>
                <c:pt idx="4658">
                  <c:v>-164.96940367918717</c:v>
                </c:pt>
                <c:pt idx="4659">
                  <c:v>-164.97705063868725</c:v>
                </c:pt>
                <c:pt idx="4660">
                  <c:v>-164.98468832252118</c:v>
                </c:pt>
                <c:pt idx="4661">
                  <c:v>-164.99231675516154</c:v>
                </c:pt>
                <c:pt idx="4662">
                  <c:v>-164.99993595699749</c:v>
                </c:pt>
                <c:pt idx="4663">
                  <c:v>-165.01514676140312</c:v>
                </c:pt>
                <c:pt idx="4664">
                  <c:v>-165.02273840834386</c:v>
                </c:pt>
                <c:pt idx="4665">
                  <c:v>-165.03032091323266</c:v>
                </c:pt>
                <c:pt idx="4666">
                  <c:v>-165.03789430004414</c:v>
                </c:pt>
                <c:pt idx="4667">
                  <c:v>-165.04545858969152</c:v>
                </c:pt>
                <c:pt idx="4668">
                  <c:v>-165.06055996374243</c:v>
                </c:pt>
                <c:pt idx="4669">
                  <c:v>-165.06809709157096</c:v>
                </c:pt>
                <c:pt idx="4670">
                  <c:v>-165.07562521006992</c:v>
                </c:pt>
                <c:pt idx="4671">
                  <c:v>-165.08314433878297</c:v>
                </c:pt>
                <c:pt idx="4672">
                  <c:v>-165.09065450112149</c:v>
                </c:pt>
                <c:pt idx="4673">
                  <c:v>-165.09815571648028</c:v>
                </c:pt>
                <c:pt idx="4674">
                  <c:v>-165.11313139526723</c:v>
                </c:pt>
                <c:pt idx="4675">
                  <c:v>-165.12060590104039</c:v>
                </c:pt>
                <c:pt idx="4676">
                  <c:v>-165.1280715445339</c:v>
                </c:pt>
                <c:pt idx="4677">
                  <c:v>-165.13552834869074</c:v>
                </c:pt>
                <c:pt idx="4678">
                  <c:v>-165.14297633246764</c:v>
                </c:pt>
                <c:pt idx="4679">
                  <c:v>-165.15041551865434</c:v>
                </c:pt>
                <c:pt idx="4680">
                  <c:v>-165.16526757733556</c:v>
                </c:pt>
                <c:pt idx="4681">
                  <c:v>-165.17268049211071</c:v>
                </c:pt>
                <c:pt idx="4682">
                  <c:v>-165.18008468996425</c:v>
                </c:pt>
                <c:pt idx="4683">
                  <c:v>-165.18748019330906</c:v>
                </c:pt>
                <c:pt idx="4684">
                  <c:v>-165.19486702060652</c:v>
                </c:pt>
                <c:pt idx="4685">
                  <c:v>-165.20961473217596</c:v>
                </c:pt>
                <c:pt idx="4686">
                  <c:v>-165.21697565688842</c:v>
                </c:pt>
                <c:pt idx="4687">
                  <c:v>-165.22432798644411</c:v>
                </c:pt>
                <c:pt idx="4688">
                  <c:v>-165.23167174281525</c:v>
                </c:pt>
                <c:pt idx="4689">
                  <c:v>-165.23900694405137</c:v>
                </c:pt>
                <c:pt idx="4690">
                  <c:v>-165.24633361198033</c:v>
                </c:pt>
                <c:pt idx="4691">
                  <c:v>-165.26096142334683</c:v>
                </c:pt>
                <c:pt idx="4692">
                  <c:v>-165.26826260625086</c:v>
                </c:pt>
                <c:pt idx="4693">
                  <c:v>-165.2755553347726</c:v>
                </c:pt>
                <c:pt idx="4694">
                  <c:v>-165.28283962751573</c:v>
                </c:pt>
                <c:pt idx="4695">
                  <c:v>-165.29011550302059</c:v>
                </c:pt>
                <c:pt idx="4696">
                  <c:v>-165.3046420837689</c:v>
                </c:pt>
                <c:pt idx="4697">
                  <c:v>-165.31189282766081</c:v>
                </c:pt>
                <c:pt idx="4698">
                  <c:v>-165.31913523162072</c:v>
                </c:pt>
                <c:pt idx="4699">
                  <c:v>-165.32636931670629</c:v>
                </c:pt>
                <c:pt idx="4700">
                  <c:v>-165.33359510011422</c:v>
                </c:pt>
                <c:pt idx="4701">
                  <c:v>-165.34081260276622</c:v>
                </c:pt>
                <c:pt idx="4702">
                  <c:v>-165.35522283779957</c:v>
                </c:pt>
                <c:pt idx="4703">
                  <c:v>-165.36241560791248</c:v>
                </c:pt>
                <c:pt idx="4704">
                  <c:v>-165.36960017272446</c:v>
                </c:pt>
                <c:pt idx="4705">
                  <c:v>-165.37677654905585</c:v>
                </c:pt>
                <c:pt idx="4706">
                  <c:v>-165.38394475742768</c:v>
                </c:pt>
                <c:pt idx="4707">
                  <c:v>-165.39825674077406</c:v>
                </c:pt>
                <c:pt idx="4708">
                  <c:v>-165.40540055364943</c:v>
                </c:pt>
                <c:pt idx="4709">
                  <c:v>-165.41253627061576</c:v>
                </c:pt>
                <c:pt idx="4710">
                  <c:v>-165.41966391186833</c:v>
                </c:pt>
                <c:pt idx="4711">
                  <c:v>-165.42678349380139</c:v>
                </c:pt>
                <c:pt idx="4712">
                  <c:v>-165.433895036482</c:v>
                </c:pt>
                <c:pt idx="4713">
                  <c:v>-165.44809407285072</c:v>
                </c:pt>
                <c:pt idx="4714">
                  <c:v>-165.45518160263561</c:v>
                </c:pt>
                <c:pt idx="4715">
                  <c:v>-165.46226116535377</c:v>
                </c:pt>
                <c:pt idx="4716">
                  <c:v>-165.46933277704488</c:v>
                </c:pt>
                <c:pt idx="4717">
                  <c:v>-165.4763964573981</c:v>
                </c:pt>
                <c:pt idx="4718">
                  <c:v>-165.48345222233706</c:v>
                </c:pt>
                <c:pt idx="4719">
                  <c:v>-165.49754008047705</c:v>
                </c:pt>
                <c:pt idx="4720">
                  <c:v>-165.50457220892946</c:v>
                </c:pt>
                <c:pt idx="4721">
                  <c:v>-165.51159649339931</c:v>
                </c:pt>
                <c:pt idx="4722">
                  <c:v>-165.51861295044711</c:v>
                </c:pt>
                <c:pt idx="4723">
                  <c:v>-165.52562159933345</c:v>
                </c:pt>
                <c:pt idx="4724">
                  <c:v>-165.53961553833994</c:v>
                </c:pt>
                <c:pt idx="4725">
                  <c:v>-165.54660086301521</c:v>
                </c:pt>
                <c:pt idx="4726">
                  <c:v>-165.55357844863155</c:v>
                </c:pt>
                <c:pt idx="4727">
                  <c:v>-165.56054831049315</c:v>
                </c:pt>
                <c:pt idx="4728">
                  <c:v>-165.56751046750361</c:v>
                </c:pt>
                <c:pt idx="4729">
                  <c:v>-165.57446493485773</c:v>
                </c:pt>
                <c:pt idx="4730">
                  <c:v>-165.58835087204349</c:v>
                </c:pt>
                <c:pt idx="4731">
                  <c:v>-165.59528237563228</c:v>
                </c:pt>
                <c:pt idx="4732">
                  <c:v>-165.60220625708769</c:v>
                </c:pt>
                <c:pt idx="4733">
                  <c:v>-165.60912253496542</c:v>
                </c:pt>
                <c:pt idx="4734">
                  <c:v>-165.61603122413817</c:v>
                </c:pt>
                <c:pt idx="4735">
                  <c:v>-165.62982590736431</c:v>
                </c:pt>
                <c:pt idx="4736">
                  <c:v>-165.63671193270756</c:v>
                </c:pt>
                <c:pt idx="4737">
                  <c:v>-165.64359043735038</c:v>
                </c:pt>
                <c:pt idx="4738">
                  <c:v>-165.65046143590331</c:v>
                </c:pt>
                <c:pt idx="4739">
                  <c:v>-165.65732494652764</c:v>
                </c:pt>
                <c:pt idx="4740">
                  <c:v>-165.66418098373077</c:v>
                </c:pt>
                <c:pt idx="4741">
                  <c:v>-165.67787070643089</c:v>
                </c:pt>
                <c:pt idx="4742">
                  <c:v>-165.68470442427412</c:v>
                </c:pt>
                <c:pt idx="4743">
                  <c:v>-165.69153073339697</c:v>
                </c:pt>
                <c:pt idx="4744">
                  <c:v>-165.69834965163187</c:v>
                </c:pt>
                <c:pt idx="4745">
                  <c:v>-165.70516119318211</c:v>
                </c:pt>
                <c:pt idx="4746">
                  <c:v>-165.71876221350647</c:v>
                </c:pt>
                <c:pt idx="4747">
                  <c:v>-165.72555172400212</c:v>
                </c:pt>
                <c:pt idx="4748">
                  <c:v>-165.73233392215292</c:v>
                </c:pt>
                <c:pt idx="4749">
                  <c:v>-165.73910882280524</c:v>
                </c:pt>
                <c:pt idx="4750">
                  <c:v>-165.7458764434183</c:v>
                </c:pt>
                <c:pt idx="4751">
                  <c:v>-165.75263679785067</c:v>
                </c:pt>
                <c:pt idx="4752">
                  <c:v>-165.76613577399928</c:v>
                </c:pt>
                <c:pt idx="4753">
                  <c:v>-165.77287442672844</c:v>
                </c:pt>
                <c:pt idx="4754">
                  <c:v>-165.77960587531072</c:v>
                </c:pt>
                <c:pt idx="4755">
                  <c:v>-165.78633013689412</c:v>
                </c:pt>
                <c:pt idx="4756">
                  <c:v>-165.79304722505009</c:v>
                </c:pt>
                <c:pt idx="4757">
                  <c:v>-165.7997571568246</c:v>
                </c:pt>
                <c:pt idx="4758">
                  <c:v>-165.81315560860611</c:v>
                </c:pt>
                <c:pt idx="4759">
                  <c:v>-165.81984415894203</c:v>
                </c:pt>
                <c:pt idx="4760">
                  <c:v>-165.82652561354726</c:v>
                </c:pt>
                <c:pt idx="4761">
                  <c:v>-165.83319998571346</c:v>
                </c:pt>
                <c:pt idx="4762">
                  <c:v>-165.83986729218566</c:v>
                </c:pt>
                <c:pt idx="4763">
                  <c:v>-165.85318076429439</c:v>
                </c:pt>
                <c:pt idx="4764">
                  <c:v>-165.85982696055711</c:v>
                </c:pt>
                <c:pt idx="4765">
                  <c:v>-165.86646614888849</c:v>
                </c:pt>
                <c:pt idx="4766">
                  <c:v>-165.87309834578843</c:v>
                </c:pt>
                <c:pt idx="4767">
                  <c:v>-165.87972356423128</c:v>
                </c:pt>
                <c:pt idx="4768">
                  <c:v>-165.88634182062026</c:v>
                </c:pt>
                <c:pt idx="4769">
                  <c:v>-165.89955750220025</c:v>
                </c:pt>
                <c:pt idx="4770">
                  <c:v>-165.90615495649587</c:v>
                </c:pt>
                <c:pt idx="4771">
                  <c:v>-165.91274550694001</c:v>
                </c:pt>
                <c:pt idx="4772">
                  <c:v>-165.91932916624248</c:v>
                </c:pt>
                <c:pt idx="4773">
                  <c:v>-165.92590595052138</c:v>
                </c:pt>
                <c:pt idx="4774">
                  <c:v>-165.93903894790239</c:v>
                </c:pt>
                <c:pt idx="4775">
                  <c:v>-165.94559519042514</c:v>
                </c:pt>
                <c:pt idx="4776">
                  <c:v>-165.9521446133233</c:v>
                </c:pt>
                <c:pt idx="4777">
                  <c:v>-165.95868723248259</c:v>
                </c:pt>
                <c:pt idx="4778">
                  <c:v>-165.96522306031267</c:v>
                </c:pt>
                <c:pt idx="4779">
                  <c:v>-165.97175211260765</c:v>
                </c:pt>
                <c:pt idx="4780">
                  <c:v>-165.98478994327223</c:v>
                </c:pt>
                <c:pt idx="4781">
                  <c:v>-165.99129874958717</c:v>
                </c:pt>
                <c:pt idx="4782">
                  <c:v>-165.99780083625109</c:v>
                </c:pt>
                <c:pt idx="4783">
                  <c:v>-166.00429621542327</c:v>
                </c:pt>
                <c:pt idx="4784">
                  <c:v>-166.01078490262753</c:v>
                </c:pt>
                <c:pt idx="4785">
                  <c:v>-166.01726690994118</c:v>
                </c:pt>
                <c:pt idx="4786">
                  <c:v>-166.0302109431978</c:v>
                </c:pt>
                <c:pt idx="4787">
                  <c:v>-166.03667299648387</c:v>
                </c:pt>
                <c:pt idx="4788">
                  <c:v>-166.04312842457281</c:v>
                </c:pt>
                <c:pt idx="4789">
                  <c:v>-166.04957724272447</c:v>
                </c:pt>
                <c:pt idx="4790">
                  <c:v>-166.0560194636181</c:v>
                </c:pt>
                <c:pt idx="4791">
                  <c:v>-166.06888416668565</c:v>
                </c:pt>
                <c:pt idx="4792">
                  <c:v>-166.07530667570643</c:v>
                </c:pt>
                <c:pt idx="4793">
                  <c:v>-166.08172264200209</c:v>
                </c:pt>
                <c:pt idx="4794">
                  <c:v>-166.08813207721093</c:v>
                </c:pt>
                <c:pt idx="4795">
                  <c:v>-166.09453499629279</c:v>
                </c:pt>
                <c:pt idx="4796">
                  <c:v>-166.10093141080836</c:v>
                </c:pt>
                <c:pt idx="4797">
                  <c:v>-166.11370478225092</c:v>
                </c:pt>
                <c:pt idx="4798">
                  <c:v>-166.12008176545368</c:v>
                </c:pt>
                <c:pt idx="4799">
                  <c:v>-166.12645229664869</c:v>
                </c:pt>
                <c:pt idx="4800">
                  <c:v>-166.13281639054523</c:v>
                </c:pt>
                <c:pt idx="4801">
                  <c:v>-166.13917405847471</c:v>
                </c:pt>
                <c:pt idx="4802">
                  <c:v>-166.15187017240129</c:v>
                </c:pt>
                <c:pt idx="4803">
                  <c:v>-166.15820864253777</c:v>
                </c:pt>
                <c:pt idx="4804">
                  <c:v>-166.16454073997866</c:v>
                </c:pt>
                <c:pt idx="4805">
                  <c:v>-166.17086647586868</c:v>
                </c:pt>
                <c:pt idx="4806">
                  <c:v>-166.17718586463224</c:v>
                </c:pt>
                <c:pt idx="4807">
                  <c:v>-166.18349891734044</c:v>
                </c:pt>
                <c:pt idx="4808">
                  <c:v>-166.1961060686223</c:v>
                </c:pt>
                <c:pt idx="4809">
                  <c:v>-166.20240019245915</c:v>
                </c:pt>
                <c:pt idx="4810">
                  <c:v>-166.208688030774</c:v>
                </c:pt>
                <c:pt idx="4811">
                  <c:v>-166.21496959775328</c:v>
                </c:pt>
                <c:pt idx="4812">
                  <c:v>-166.22124490425085</c:v>
                </c:pt>
                <c:pt idx="4813">
                  <c:v>-166.23377678890836</c:v>
                </c:pt>
                <c:pt idx="4814">
                  <c:v>-166.2400333918817</c:v>
                </c:pt>
                <c:pt idx="4815">
                  <c:v>-166.24628378400706</c:v>
                </c:pt>
                <c:pt idx="4816">
                  <c:v>-166.25252797923827</c:v>
                </c:pt>
                <c:pt idx="4817">
                  <c:v>-166.25876598903449</c:v>
                </c:pt>
                <c:pt idx="4818">
                  <c:v>-166.26499782482162</c:v>
                </c:pt>
                <c:pt idx="4819">
                  <c:v>-166.27744302642537</c:v>
                </c:pt>
                <c:pt idx="4820">
                  <c:v>-166.28365641654412</c:v>
                </c:pt>
                <c:pt idx="4821">
                  <c:v>-166.28986368126462</c:v>
                </c:pt>
                <c:pt idx="4822">
                  <c:v>-166.29606483427631</c:v>
                </c:pt>
                <c:pt idx="4823">
                  <c:v>-166.30225988598016</c:v>
                </c:pt>
                <c:pt idx="4824">
                  <c:v>-166.30844884999141</c:v>
                </c:pt>
                <c:pt idx="4825">
                  <c:v>-166.3208085594776</c:v>
                </c:pt>
                <c:pt idx="4826">
                  <c:v>-166.32697932876044</c:v>
                </c:pt>
                <c:pt idx="4827">
                  <c:v>-166.33314405796017</c:v>
                </c:pt>
                <c:pt idx="4828">
                  <c:v>-166.33930275727676</c:v>
                </c:pt>
                <c:pt idx="4829">
                  <c:v>-166.34545544010592</c:v>
                </c:pt>
                <c:pt idx="4830">
                  <c:v>-166.35774280002744</c:v>
                </c:pt>
                <c:pt idx="4831">
                  <c:v>-166.3638775013157</c:v>
                </c:pt>
                <c:pt idx="4832">
                  <c:v>-166.3700062312875</c:v>
                </c:pt>
                <c:pt idx="4833">
                  <c:v>-166.37612900315963</c:v>
                </c:pt>
                <c:pt idx="4834">
                  <c:v>-166.38224582690339</c:v>
                </c:pt>
                <c:pt idx="4835">
                  <c:v>-166.38835671566477</c:v>
                </c:pt>
                <c:pt idx="4836">
                  <c:v>-166.40056073103793</c:v>
                </c:pt>
                <c:pt idx="4837">
                  <c:v>-166.40665388056908</c:v>
                </c:pt>
                <c:pt idx="4838">
                  <c:v>-166.41274114095083</c:v>
                </c:pt>
                <c:pt idx="4839">
                  <c:v>-166.41882252196348</c:v>
                </c:pt>
                <c:pt idx="4840">
                  <c:v>-166.42489803654436</c:v>
                </c:pt>
                <c:pt idx="4841">
                  <c:v>-166.43703150843254</c:v>
                </c:pt>
                <c:pt idx="4842">
                  <c:v>-166.44308948826415</c:v>
                </c:pt>
                <c:pt idx="4843">
                  <c:v>-166.44914164670664</c:v>
                </c:pt>
                <c:pt idx="4844">
                  <c:v>-166.45518799414603</c:v>
                </c:pt>
                <c:pt idx="4845">
                  <c:v>-166.46122854093915</c:v>
                </c:pt>
                <c:pt idx="4846">
                  <c:v>-166.46726329978566</c:v>
                </c:pt>
                <c:pt idx="4847">
                  <c:v>-166.47931549477846</c:v>
                </c:pt>
                <c:pt idx="4848">
                  <c:v>-166.48533295299941</c:v>
                </c:pt>
                <c:pt idx="4849">
                  <c:v>-166.49134466741731</c:v>
                </c:pt>
                <c:pt idx="4850">
                  <c:v>-166.49735064741392</c:v>
                </c:pt>
                <c:pt idx="4851">
                  <c:v>-166.50335090549015</c:v>
                </c:pt>
                <c:pt idx="4852">
                  <c:v>-166.51533429628364</c:v>
                </c:pt>
                <c:pt idx="4853">
                  <c:v>-166.52131745069977</c:v>
                </c:pt>
                <c:pt idx="4854">
                  <c:v>-166.52729492658725</c:v>
                </c:pt>
                <c:pt idx="4855">
                  <c:v>-166.53326673315073</c:v>
                </c:pt>
                <c:pt idx="4856">
                  <c:v>-166.53923288269664</c:v>
                </c:pt>
                <c:pt idx="4857">
                  <c:v>-166.54519338515234</c:v>
                </c:pt>
                <c:pt idx="4858">
                  <c:v>-166.55709749070382</c:v>
                </c:pt>
                <c:pt idx="4859">
                  <c:v>-166.56304111507046</c:v>
                </c:pt>
                <c:pt idx="4860">
                  <c:v>-166.56897913566547</c:v>
                </c:pt>
                <c:pt idx="4861">
                  <c:v>-166.57491156149194</c:v>
                </c:pt>
                <c:pt idx="4862">
                  <c:v>-166.58083840463485</c:v>
                </c:pt>
                <c:pt idx="4863">
                  <c:v>-166.58675967404065</c:v>
                </c:pt>
                <c:pt idx="4864">
                  <c:v>-166.5985855365997</c:v>
                </c:pt>
                <c:pt idx="4865">
                  <c:v>-166.60449015060433</c:v>
                </c:pt>
                <c:pt idx="4866">
                  <c:v>-166.61038923258064</c:v>
                </c:pt>
                <c:pt idx="4867">
                  <c:v>-166.61628279442832</c:v>
                </c:pt>
                <c:pt idx="4868">
                  <c:v>-166.6221708449267</c:v>
                </c:pt>
                <c:pt idx="4869">
                  <c:v>-166.63393045611656</c:v>
                </c:pt>
                <c:pt idx="4870">
                  <c:v>-166.63980203731089</c:v>
                </c:pt>
                <c:pt idx="4871">
                  <c:v>-166.64566814893615</c:v>
                </c:pt>
                <c:pt idx="4872">
                  <c:v>-166.6515288004052</c:v>
                </c:pt>
                <c:pt idx="4873">
                  <c:v>-166.65738400340666</c:v>
                </c:pt>
                <c:pt idx="4874">
                  <c:v>-166.66323376652963</c:v>
                </c:pt>
                <c:pt idx="4875">
                  <c:v>-166.67491701656351</c:v>
                </c:pt>
                <c:pt idx="4876">
                  <c:v>-166.68075052358046</c:v>
                </c:pt>
                <c:pt idx="4877">
                  <c:v>-166.68657863093688</c:v>
                </c:pt>
                <c:pt idx="4878">
                  <c:v>-166.69240135014468</c:v>
                </c:pt>
                <c:pt idx="4879">
                  <c:v>-166.69821868963379</c:v>
                </c:pt>
                <c:pt idx="4880">
                  <c:v>-166.70983727219556</c:v>
                </c:pt>
                <c:pt idx="4881">
                  <c:v>-166.71563853504216</c:v>
                </c:pt>
                <c:pt idx="4882">
                  <c:v>-166.72143445772397</c:v>
                </c:pt>
                <c:pt idx="4883">
                  <c:v>-166.72722505157998</c:v>
                </c:pt>
                <c:pt idx="4884">
                  <c:v>-166.73301032564265</c:v>
                </c:pt>
                <c:pt idx="4885">
                  <c:v>-166.73879028892037</c:v>
                </c:pt>
                <c:pt idx="4886">
                  <c:v>-166.75033432508059</c:v>
                </c:pt>
                <c:pt idx="4887">
                  <c:v>-166.75609841735891</c:v>
                </c:pt>
                <c:pt idx="4888">
                  <c:v>-166.76185723764965</c:v>
                </c:pt>
                <c:pt idx="4889">
                  <c:v>-166.76761079709462</c:v>
                </c:pt>
                <c:pt idx="4890">
                  <c:v>-166.77335910379145</c:v>
                </c:pt>
                <c:pt idx="4891">
                  <c:v>-166.77910216882657</c:v>
                </c:pt>
                <c:pt idx="4892">
                  <c:v>-166.79057260908661</c:v>
                </c:pt>
                <c:pt idx="4893">
                  <c:v>-166.79630000334151</c:v>
                </c:pt>
                <c:pt idx="4894">
                  <c:v>-166.80202219398933</c:v>
                </c:pt>
                <c:pt idx="4895">
                  <c:v>-166.80773918897955</c:v>
                </c:pt>
                <c:pt idx="4896">
                  <c:v>-166.81345099923479</c:v>
                </c:pt>
                <c:pt idx="4897">
                  <c:v>-166.82485910011167</c:v>
                </c:pt>
                <c:pt idx="4898">
                  <c:v>-166.83055541020099</c:v>
                </c:pt>
                <c:pt idx="4899">
                  <c:v>-166.83624657150023</c:v>
                </c:pt>
                <c:pt idx="4900">
                  <c:v>-166.84193259479795</c:v>
                </c:pt>
                <c:pt idx="4901">
                  <c:v>-166.84761348787518</c:v>
                </c:pt>
                <c:pt idx="4902">
                  <c:v>-166.85328926146752</c:v>
                </c:pt>
                <c:pt idx="4903">
                  <c:v>-166.86462548408178</c:v>
                </c:pt>
                <c:pt idx="4904">
                  <c:v>-166.87028595147333</c:v>
                </c:pt>
                <c:pt idx="4905">
                  <c:v>-166.87594133611435</c:v>
                </c:pt>
                <c:pt idx="4906">
                  <c:v>-166.88159164564479</c:v>
                </c:pt>
                <c:pt idx="4907">
                  <c:v>-166.88723689064372</c:v>
                </c:pt>
                <c:pt idx="4908">
                  <c:v>-166.89851222035566</c:v>
                </c:pt>
                <c:pt idx="4909">
                  <c:v>-166.90414232314396</c:v>
                </c:pt>
                <c:pt idx="4910">
                  <c:v>-166.90976739754626</c:v>
                </c:pt>
                <c:pt idx="4911">
                  <c:v>-166.91538745180088</c:v>
                </c:pt>
                <c:pt idx="4912">
                  <c:v>-166.92100249412474</c:v>
                </c:pt>
                <c:pt idx="4913">
                  <c:v>-166.92661253491838</c:v>
                </c:pt>
                <c:pt idx="4914">
                  <c:v>-166.93781764456787</c:v>
                </c:pt>
                <c:pt idx="4915">
                  <c:v>-166.94341273116345</c:v>
                </c:pt>
                <c:pt idx="4916">
                  <c:v>-166.94900285170317</c:v>
                </c:pt>
                <c:pt idx="4917">
                  <c:v>-166.95458801353192</c:v>
                </c:pt>
                <c:pt idx="4918">
                  <c:v>-166.96016822690061</c:v>
                </c:pt>
                <c:pt idx="4919">
                  <c:v>-166.97131384036177</c:v>
                </c:pt>
                <c:pt idx="4920">
                  <c:v>-166.97687925791286</c:v>
                </c:pt>
                <c:pt idx="4921">
                  <c:v>-166.9824397619162</c:v>
                </c:pt>
                <c:pt idx="4922">
                  <c:v>-166.98799535958506</c:v>
                </c:pt>
                <c:pt idx="4923">
                  <c:v>-166.99354606102392</c:v>
                </c:pt>
                <c:pt idx="4924">
                  <c:v>-166.99909187340285</c:v>
                </c:pt>
                <c:pt idx="4925">
                  <c:v>-167.01016886900223</c:v>
                </c:pt>
                <c:pt idx="4926">
                  <c:v>-167.01570006790766</c:v>
                </c:pt>
                <c:pt idx="4927">
                  <c:v>-167.02122641347898</c:v>
                </c:pt>
                <c:pt idx="4928">
                  <c:v>-167.02674791277974</c:v>
                </c:pt>
                <c:pt idx="4929">
                  <c:v>-167.03226457574704</c:v>
                </c:pt>
                <c:pt idx="4930">
                  <c:v>-167.03777640940226</c:v>
                </c:pt>
                <c:pt idx="4931">
                  <c:v>-167.04878562542655</c:v>
                </c:pt>
                <c:pt idx="4932">
                  <c:v>-167.05428302461857</c:v>
                </c:pt>
                <c:pt idx="4933">
                  <c:v>-167.05977562814965</c:v>
                </c:pt>
                <c:pt idx="4934">
                  <c:v>-167.06526344581687</c:v>
                </c:pt>
                <c:pt idx="4935">
                  <c:v>-167.07074648451692</c:v>
                </c:pt>
                <c:pt idx="4936">
                  <c:v>-167.08169826112447</c:v>
                </c:pt>
                <c:pt idx="4937">
                  <c:v>-167.08716701559294</c:v>
                </c:pt>
                <c:pt idx="4938">
                  <c:v>-167.09263102493736</c:v>
                </c:pt>
                <c:pt idx="4939">
                  <c:v>-167.0980902966698</c:v>
                </c:pt>
                <c:pt idx="4940">
                  <c:v>-167.10354484042733</c:v>
                </c:pt>
                <c:pt idx="4941">
                  <c:v>-167.10899466296479</c:v>
                </c:pt>
                <c:pt idx="4942">
                  <c:v>-167.11988017987056</c:v>
                </c:pt>
                <c:pt idx="4943">
                  <c:v>-167.1253158905011</c:v>
                </c:pt>
                <c:pt idx="4944">
                  <c:v>-167.13074691244105</c:v>
                </c:pt>
                <c:pt idx="4945">
                  <c:v>-167.13617325519348</c:v>
                </c:pt>
                <c:pt idx="4946">
                  <c:v>-167.1415949253942</c:v>
                </c:pt>
                <c:pt idx="4947">
                  <c:v>-167.15242428311385</c:v>
                </c:pt>
                <c:pt idx="4948">
                  <c:v>-167.15783198664462</c:v>
                </c:pt>
                <c:pt idx="4949">
                  <c:v>-167.16323504965237</c:v>
                </c:pt>
                <c:pt idx="4950">
                  <c:v>-167.16863348150861</c:v>
                </c:pt>
                <c:pt idx="4951">
                  <c:v>-167.17402728873282</c:v>
                </c:pt>
                <c:pt idx="4952">
                  <c:v>-167.17941648065326</c:v>
                </c:pt>
                <c:pt idx="4953">
                  <c:v>-167.19018104731182</c:v>
                </c:pt>
                <c:pt idx="4954">
                  <c:v>-167.19555643848278</c:v>
                </c:pt>
                <c:pt idx="4955">
                  <c:v>-167.20092724439388</c:v>
                </c:pt>
                <c:pt idx="4956">
                  <c:v>-167.20629347426649</c:v>
                </c:pt>
                <c:pt idx="4957">
                  <c:v>-167.21165513448744</c:v>
                </c:pt>
                <c:pt idx="4958">
                  <c:v>-167.21701223423582</c:v>
                </c:pt>
                <c:pt idx="4959">
                  <c:v>-167.22771278050072</c:v>
                </c:pt>
                <c:pt idx="4960">
                  <c:v>-167.23305624246677</c:v>
                </c:pt>
                <c:pt idx="4961">
                  <c:v>-167.2383951748549</c:v>
                </c:pt>
                <c:pt idx="4962">
                  <c:v>-167.24372958394068</c:v>
                </c:pt>
                <c:pt idx="4963">
                  <c:v>-167.24905947877821</c:v>
                </c:pt>
                <c:pt idx="4964">
                  <c:v>-167.25970575343871</c:v>
                </c:pt>
                <c:pt idx="4965">
                  <c:v>-167.26502214917394</c:v>
                </c:pt>
                <c:pt idx="4966">
                  <c:v>-167.27033405969468</c:v>
                </c:pt>
                <c:pt idx="4967">
                  <c:v>-167.27564149395272</c:v>
                </c:pt>
                <c:pt idx="4968">
                  <c:v>-167.28094445809683</c:v>
                </c:pt>
                <c:pt idx="4969">
                  <c:v>-167.28624296103828</c:v>
                </c:pt>
                <c:pt idx="4970">
                  <c:v>-167.29682661052385</c:v>
                </c:pt>
                <c:pt idx="4971">
                  <c:v>-167.3021117720167</c:v>
                </c:pt>
                <c:pt idx="4972">
                  <c:v>-167.30739250219995</c:v>
                </c:pt>
                <c:pt idx="4973">
                  <c:v>-167.31266880711621</c:v>
                </c:pt>
                <c:pt idx="4974">
                  <c:v>-167.31794069555684</c:v>
                </c:pt>
                <c:pt idx="4975">
                  <c:v>-167.32847124978622</c:v>
                </c:pt>
                <c:pt idx="4976">
                  <c:v>-167.33372993029997</c:v>
                </c:pt>
                <c:pt idx="4977">
                  <c:v>-167.33898422378346</c:v>
                </c:pt>
                <c:pt idx="4978">
                  <c:v>-167.34423413617529</c:v>
                </c:pt>
                <c:pt idx="4979">
                  <c:v>-167.34947967614931</c:v>
                </c:pt>
                <c:pt idx="4980">
                  <c:v>-167.35472085029653</c:v>
                </c:pt>
                <c:pt idx="4981">
                  <c:v>-167.36519012945189</c:v>
                </c:pt>
                <c:pt idx="4982">
                  <c:v>-167.37041824892947</c:v>
                </c:pt>
                <c:pt idx="4983">
                  <c:v>-167.37564203220245</c:v>
                </c:pt>
                <c:pt idx="4984">
                  <c:v>-167.38086148509061</c:v>
                </c:pt>
                <c:pt idx="4985">
                  <c:v>-167.38607661613361</c:v>
                </c:pt>
                <c:pt idx="4986">
                  <c:v>-167.39649393854506</c:v>
                </c:pt>
                <c:pt idx="4987">
                  <c:v>-167.40169614416862</c:v>
                </c:pt>
                <c:pt idx="4988">
                  <c:v>-167.40689405645264</c:v>
                </c:pt>
                <c:pt idx="4989">
                  <c:v>-167.4120876811175</c:v>
                </c:pt>
                <c:pt idx="4990">
                  <c:v>-167.41727702659011</c:v>
                </c:pt>
                <c:pt idx="4991">
                  <c:v>-167.42246209855801</c:v>
                </c:pt>
                <c:pt idx="4992">
                  <c:v>-167.43281945348249</c:v>
                </c:pt>
                <c:pt idx="4993">
                  <c:v>-167.43799174909071</c:v>
                </c:pt>
                <c:pt idx="4994">
                  <c:v>-167.44315980057024</c:v>
                </c:pt>
                <c:pt idx="4995">
                  <c:v>-167.44832361352792</c:v>
                </c:pt>
                <c:pt idx="4996">
                  <c:v>-167.4534831962618</c:v>
                </c:pt>
                <c:pt idx="4997">
                  <c:v>-167.45863855434675</c:v>
                </c:pt>
                <c:pt idx="4998">
                  <c:v>-167.46893662689843</c:v>
                </c:pt>
                <c:pt idx="4999">
                  <c:v>-167.47407935513402</c:v>
                </c:pt>
                <c:pt idx="5000">
                  <c:v>-167.479217886263</c:v>
                </c:pt>
                <c:pt idx="5001">
                  <c:v>-167.4843522284753</c:v>
                </c:pt>
                <c:pt idx="5002">
                  <c:v>-167.48948238725126</c:v>
                </c:pt>
                <c:pt idx="5003">
                  <c:v>-167.49973018440633</c:v>
                </c:pt>
                <c:pt idx="5004">
                  <c:v>-167.50484783635369</c:v>
                </c:pt>
                <c:pt idx="5005">
                  <c:v>-167.50996133200556</c:v>
                </c:pt>
                <c:pt idx="5006">
                  <c:v>-167.51507067944584</c:v>
                </c:pt>
                <c:pt idx="5007">
                  <c:v>-167.520175884731</c:v>
                </c:pt>
                <c:pt idx="5008">
                  <c:v>-167.52527695390341</c:v>
                </c:pt>
                <c:pt idx="5009">
                  <c:v>-167.53546671334664</c:v>
                </c:pt>
                <c:pt idx="5010">
                  <c:v>-167.54055541695641</c:v>
                </c:pt>
                <c:pt idx="5011">
                  <c:v>-167.54564001113584</c:v>
                </c:pt>
                <c:pt idx="5012">
                  <c:v>-167.55072050384746</c:v>
                </c:pt>
                <c:pt idx="5013">
                  <c:v>-167.55579690037317</c:v>
                </c:pt>
                <c:pt idx="5014">
                  <c:v>-167.56593743390422</c:v>
                </c:pt>
                <c:pt idx="5015">
                  <c:v>-167.57100158405618</c:v>
                </c:pt>
                <c:pt idx="5016">
                  <c:v>-167.57606166431975</c:v>
                </c:pt>
                <c:pt idx="5017">
                  <c:v>-167.58111768255571</c:v>
                </c:pt>
                <c:pt idx="5018">
                  <c:v>-167.58616964395725</c:v>
                </c:pt>
                <c:pt idx="5019">
                  <c:v>-167.59121755635152</c:v>
                </c:pt>
                <c:pt idx="5020">
                  <c:v>-167.6013012574042</c:v>
                </c:pt>
                <c:pt idx="5021">
                  <c:v>-167.60633705965128</c:v>
                </c:pt>
                <c:pt idx="5022">
                  <c:v>-167.61136883742518</c:v>
                </c:pt>
                <c:pt idx="5023">
                  <c:v>-167.61639659847026</c:v>
                </c:pt>
                <c:pt idx="5024">
                  <c:v>-167.62142034787834</c:v>
                </c:pt>
                <c:pt idx="5025">
                  <c:v>-167.63145583998141</c:v>
                </c:pt>
                <c:pt idx="5026">
                  <c:v>-167.63646759541868</c:v>
                </c:pt>
                <c:pt idx="5027">
                  <c:v>-167.64147536470773</c:v>
                </c:pt>
                <c:pt idx="5028">
                  <c:v>-167.64647915549509</c:v>
                </c:pt>
                <c:pt idx="5029">
                  <c:v>-167.65147897278763</c:v>
                </c:pt>
                <c:pt idx="5030">
                  <c:v>-167.65647482419968</c:v>
                </c:pt>
                <c:pt idx="5031">
                  <c:v>-167.66645465190135</c:v>
                </c:pt>
                <c:pt idx="5032">
                  <c:v>-167.67143864072443</c:v>
                </c:pt>
                <c:pt idx="5033">
                  <c:v>-167.67641868872988</c:v>
                </c:pt>
                <c:pt idx="5034">
                  <c:v>-167.68139480149324</c:v>
                </c:pt>
                <c:pt idx="5035">
                  <c:v>-167.68636698457749</c:v>
                </c:pt>
                <c:pt idx="5036">
                  <c:v>-167.69133524548562</c:v>
                </c:pt>
                <c:pt idx="5037">
                  <c:v>-167.70126002289311</c:v>
                </c:pt>
                <c:pt idx="5038">
                  <c:v>-167.70621655171971</c:v>
                </c:pt>
                <c:pt idx="5039">
                  <c:v>-167.71116918302059</c:v>
                </c:pt>
                <c:pt idx="5040">
                  <c:v>-167.71611792162429</c:v>
                </c:pt>
                <c:pt idx="5041">
                  <c:v>-167.72106277494044</c:v>
                </c:pt>
                <c:pt idx="5042">
                  <c:v>-167.73094084749408</c:v>
                </c:pt>
                <c:pt idx="5043">
                  <c:v>-167.73587407888559</c:v>
                </c:pt>
                <c:pt idx="5044">
                  <c:v>-167.74080344929354</c:v>
                </c:pt>
                <c:pt idx="5045">
                  <c:v>-167.7457289634666</c:v>
                </c:pt>
                <c:pt idx="5046">
                  <c:v>-167.75065062872272</c:v>
                </c:pt>
                <c:pt idx="5047">
                  <c:v>-167.75556845042863</c:v>
                </c:pt>
                <c:pt idx="5048">
                  <c:v>-167.76539258652645</c:v>
                </c:pt>
                <c:pt idx="5049">
                  <c:v>-167.77029891287438</c:v>
                </c:pt>
                <c:pt idx="5050">
                  <c:v>-167.77520142022547</c:v>
                </c:pt>
                <c:pt idx="5051">
                  <c:v>-167.78010011323727</c:v>
                </c:pt>
                <c:pt idx="5052">
                  <c:v>-167.7849949991226</c:v>
                </c:pt>
                <c:pt idx="5053">
                  <c:v>-167.79477337059308</c:v>
                </c:pt>
                <c:pt idx="5054">
                  <c:v>-167.79965686796783</c:v>
                </c:pt>
                <c:pt idx="5055">
                  <c:v>-167.80453658179164</c:v>
                </c:pt>
                <c:pt idx="5056">
                  <c:v>-167.80941251664552</c:v>
                </c:pt>
                <c:pt idx="5057">
                  <c:v>-167.81428467965421</c:v>
                </c:pt>
                <c:pt idx="5058">
                  <c:v>-167.81915307537346</c:v>
                </c:pt>
                <c:pt idx="5059">
                  <c:v>-167.82887859076152</c:v>
                </c:pt>
                <c:pt idx="5060">
                  <c:v>-167.83373572202791</c:v>
                </c:pt>
                <c:pt idx="5061">
                  <c:v>-167.83858910983992</c:v>
                </c:pt>
                <c:pt idx="5062">
                  <c:v>-167.84343875932797</c:v>
                </c:pt>
                <c:pt idx="5063">
                  <c:v>-167.84828467751589</c:v>
                </c:pt>
                <c:pt idx="5064">
                  <c:v>-167.85312686887252</c:v>
                </c:pt>
                <c:pt idx="5065">
                  <c:v>-167.86280009652256</c:v>
                </c:pt>
                <c:pt idx="5066">
                  <c:v>-167.86763114422746</c:v>
                </c:pt>
                <c:pt idx="5067">
                  <c:v>-167.8724584879281</c:v>
                </c:pt>
                <c:pt idx="5068">
                  <c:v>-167.87728213456342</c:v>
                </c:pt>
                <c:pt idx="5069">
                  <c:v>-167.88210208852945</c:v>
                </c:pt>
                <c:pt idx="5070">
                  <c:v>-167.89173094355846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F8C-4356-A739-882AE5C6F0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4328144"/>
        <c:axId val="684327488"/>
      </c:scatterChart>
      <c:scatterChart>
        <c:scatterStyle val="lineMarker"/>
        <c:varyColors val="0"/>
        <c:ser>
          <c:idx val="1"/>
          <c:order val="1"/>
          <c:tx>
            <c:strRef>
              <c:f>'800mA_synchro_battementNKT10MHz'!$C$1</c:f>
              <c:strCache>
                <c:ptCount val="1"/>
                <c:pt idx="0">
                  <c:v>Jitter (fs)</c:v>
                </c:pt>
              </c:strCache>
            </c:strRef>
          </c:tx>
          <c:spPr>
            <a:ln w="12700" cap="rnd">
              <a:solidFill>
                <a:srgbClr val="0070C0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'800mA_synchro_battementNKT10MHz'!$A$2:$A$5073</c:f>
              <c:numCache>
                <c:formatCode>General</c:formatCode>
                <c:ptCount val="5072"/>
                <c:pt idx="1">
                  <c:v>9.1560000000000006</c:v>
                </c:pt>
                <c:pt idx="2">
                  <c:v>10.377000000000001</c:v>
                </c:pt>
                <c:pt idx="3">
                  <c:v>10.987</c:v>
                </c:pt>
                <c:pt idx="4">
                  <c:v>12.208</c:v>
                </c:pt>
                <c:pt idx="5">
                  <c:v>12.818</c:v>
                </c:pt>
                <c:pt idx="6">
                  <c:v>14.039</c:v>
                </c:pt>
                <c:pt idx="7">
                  <c:v>14.65</c:v>
                </c:pt>
                <c:pt idx="8">
                  <c:v>15.87</c:v>
                </c:pt>
                <c:pt idx="9">
                  <c:v>16.481000000000002</c:v>
                </c:pt>
                <c:pt idx="10">
                  <c:v>17.702000000000002</c:v>
                </c:pt>
                <c:pt idx="11">
                  <c:v>18.312000000000001</c:v>
                </c:pt>
                <c:pt idx="12">
                  <c:v>19.533000000000001</c:v>
                </c:pt>
                <c:pt idx="13">
                  <c:v>20.143000000000001</c:v>
                </c:pt>
                <c:pt idx="14">
                  <c:v>20.754000000000001</c:v>
                </c:pt>
                <c:pt idx="15">
                  <c:v>21.974</c:v>
                </c:pt>
                <c:pt idx="16">
                  <c:v>22.585000000000001</c:v>
                </c:pt>
                <c:pt idx="17">
                  <c:v>23.806000000000001</c:v>
                </c:pt>
                <c:pt idx="18">
                  <c:v>24.416</c:v>
                </c:pt>
                <c:pt idx="19">
                  <c:v>25.637</c:v>
                </c:pt>
                <c:pt idx="20">
                  <c:v>26.247</c:v>
                </c:pt>
                <c:pt idx="21">
                  <c:v>27.468</c:v>
                </c:pt>
                <c:pt idx="22">
                  <c:v>28.077999999999999</c:v>
                </c:pt>
                <c:pt idx="23">
                  <c:v>29.298999999999999</c:v>
                </c:pt>
                <c:pt idx="24">
                  <c:v>29.91</c:v>
                </c:pt>
                <c:pt idx="25">
                  <c:v>31.13</c:v>
                </c:pt>
                <c:pt idx="26">
                  <c:v>31.741</c:v>
                </c:pt>
                <c:pt idx="27">
                  <c:v>32.962000000000003</c:v>
                </c:pt>
                <c:pt idx="28">
                  <c:v>33.572000000000003</c:v>
                </c:pt>
                <c:pt idx="29">
                  <c:v>34.792999999999999</c:v>
                </c:pt>
                <c:pt idx="30">
                  <c:v>35.402999999999999</c:v>
                </c:pt>
                <c:pt idx="31">
                  <c:v>36.624000000000002</c:v>
                </c:pt>
                <c:pt idx="32">
                  <c:v>37.234000000000002</c:v>
                </c:pt>
                <c:pt idx="33">
                  <c:v>37.844999999999999</c:v>
                </c:pt>
                <c:pt idx="34">
                  <c:v>39.066000000000003</c:v>
                </c:pt>
                <c:pt idx="35">
                  <c:v>39.676000000000002</c:v>
                </c:pt>
                <c:pt idx="36">
                  <c:v>40.896999999999998</c:v>
                </c:pt>
                <c:pt idx="37">
                  <c:v>41.506999999999998</c:v>
                </c:pt>
                <c:pt idx="38">
                  <c:v>42.728000000000002</c:v>
                </c:pt>
                <c:pt idx="39">
                  <c:v>43.338000000000001</c:v>
                </c:pt>
                <c:pt idx="40">
                  <c:v>44.558999999999997</c:v>
                </c:pt>
                <c:pt idx="41">
                  <c:v>45.17</c:v>
                </c:pt>
                <c:pt idx="42">
                  <c:v>46.39</c:v>
                </c:pt>
                <c:pt idx="43">
                  <c:v>47.000999999999998</c:v>
                </c:pt>
                <c:pt idx="44">
                  <c:v>48.222000000000001</c:v>
                </c:pt>
                <c:pt idx="45">
                  <c:v>48.832000000000001</c:v>
                </c:pt>
                <c:pt idx="46">
                  <c:v>50.662999999999997</c:v>
                </c:pt>
                <c:pt idx="47">
                  <c:v>51.884</c:v>
                </c:pt>
                <c:pt idx="48">
                  <c:v>52.494</c:v>
                </c:pt>
                <c:pt idx="49">
                  <c:v>53.715000000000003</c:v>
                </c:pt>
                <c:pt idx="50">
                  <c:v>54.326000000000001</c:v>
                </c:pt>
                <c:pt idx="51">
                  <c:v>55.545999999999999</c:v>
                </c:pt>
                <c:pt idx="52">
                  <c:v>56.156999999999996</c:v>
                </c:pt>
                <c:pt idx="53">
                  <c:v>56.767000000000003</c:v>
                </c:pt>
                <c:pt idx="54">
                  <c:v>57.988</c:v>
                </c:pt>
                <c:pt idx="55">
                  <c:v>58.597999999999999</c:v>
                </c:pt>
                <c:pt idx="56">
                  <c:v>59.819000000000003</c:v>
                </c:pt>
                <c:pt idx="57">
                  <c:v>60.43</c:v>
                </c:pt>
                <c:pt idx="58">
                  <c:v>61.65</c:v>
                </c:pt>
                <c:pt idx="59">
                  <c:v>62.261000000000003</c:v>
                </c:pt>
                <c:pt idx="60">
                  <c:v>63.481999999999999</c:v>
                </c:pt>
                <c:pt idx="61">
                  <c:v>64.091999999999999</c:v>
                </c:pt>
                <c:pt idx="62">
                  <c:v>65.313000000000002</c:v>
                </c:pt>
                <c:pt idx="63">
                  <c:v>65.923000000000002</c:v>
                </c:pt>
                <c:pt idx="64">
                  <c:v>67.144000000000005</c:v>
                </c:pt>
                <c:pt idx="65">
                  <c:v>67.754000000000005</c:v>
                </c:pt>
                <c:pt idx="66">
                  <c:v>68.974999999999994</c:v>
                </c:pt>
                <c:pt idx="67">
                  <c:v>69.585999999999999</c:v>
                </c:pt>
                <c:pt idx="68">
                  <c:v>70.805999999999997</c:v>
                </c:pt>
                <c:pt idx="69">
                  <c:v>71.417000000000002</c:v>
                </c:pt>
                <c:pt idx="70">
                  <c:v>72.638000000000005</c:v>
                </c:pt>
                <c:pt idx="71">
                  <c:v>73.248000000000005</c:v>
                </c:pt>
                <c:pt idx="72">
                  <c:v>73.858000000000004</c:v>
                </c:pt>
                <c:pt idx="73">
                  <c:v>75.078999999999994</c:v>
                </c:pt>
                <c:pt idx="74">
                  <c:v>75.69</c:v>
                </c:pt>
                <c:pt idx="75">
                  <c:v>76.91</c:v>
                </c:pt>
                <c:pt idx="76">
                  <c:v>77.521000000000001</c:v>
                </c:pt>
                <c:pt idx="77">
                  <c:v>78.742000000000004</c:v>
                </c:pt>
                <c:pt idx="78">
                  <c:v>79.352000000000004</c:v>
                </c:pt>
                <c:pt idx="79">
                  <c:v>80.572999999999993</c:v>
                </c:pt>
                <c:pt idx="80">
                  <c:v>81.183000000000007</c:v>
                </c:pt>
                <c:pt idx="81">
                  <c:v>82.403999999999996</c:v>
                </c:pt>
                <c:pt idx="82">
                  <c:v>83.013999999999996</c:v>
                </c:pt>
                <c:pt idx="83">
                  <c:v>84.234999999999999</c:v>
                </c:pt>
                <c:pt idx="84">
                  <c:v>84.846000000000004</c:v>
                </c:pt>
                <c:pt idx="85">
                  <c:v>86.066000000000003</c:v>
                </c:pt>
                <c:pt idx="86">
                  <c:v>86.677000000000007</c:v>
                </c:pt>
                <c:pt idx="87">
                  <c:v>87.897999999999996</c:v>
                </c:pt>
                <c:pt idx="88">
                  <c:v>88.507999999999996</c:v>
                </c:pt>
                <c:pt idx="89">
                  <c:v>89.728999999999999</c:v>
                </c:pt>
                <c:pt idx="90">
                  <c:v>90.338999999999999</c:v>
                </c:pt>
                <c:pt idx="91">
                  <c:v>91.56</c:v>
                </c:pt>
                <c:pt idx="92">
                  <c:v>92.17</c:v>
                </c:pt>
                <c:pt idx="93">
                  <c:v>92.781000000000006</c:v>
                </c:pt>
                <c:pt idx="94">
                  <c:v>94.001999999999995</c:v>
                </c:pt>
                <c:pt idx="95">
                  <c:v>94.611999999999995</c:v>
                </c:pt>
                <c:pt idx="96">
                  <c:v>95.832999999999998</c:v>
                </c:pt>
                <c:pt idx="97">
                  <c:v>96.442999999999998</c:v>
                </c:pt>
                <c:pt idx="98">
                  <c:v>97.664000000000001</c:v>
                </c:pt>
                <c:pt idx="99">
                  <c:v>98.274000000000001</c:v>
                </c:pt>
                <c:pt idx="100">
                  <c:v>99.888999999999996</c:v>
                </c:pt>
                <c:pt idx="101">
                  <c:v>101.32599999999999</c:v>
                </c:pt>
                <c:pt idx="102">
                  <c:v>101.937</c:v>
                </c:pt>
                <c:pt idx="103">
                  <c:v>103.158</c:v>
                </c:pt>
                <c:pt idx="104">
                  <c:v>103.768</c:v>
                </c:pt>
                <c:pt idx="105">
                  <c:v>104.989</c:v>
                </c:pt>
                <c:pt idx="106">
                  <c:v>105.599</c:v>
                </c:pt>
                <c:pt idx="107">
                  <c:v>106.82</c:v>
                </c:pt>
                <c:pt idx="108">
                  <c:v>107.43</c:v>
                </c:pt>
                <c:pt idx="109">
                  <c:v>108.651</c:v>
                </c:pt>
                <c:pt idx="110">
                  <c:v>109.262</c:v>
                </c:pt>
                <c:pt idx="111">
                  <c:v>109.872</c:v>
                </c:pt>
                <c:pt idx="112">
                  <c:v>111.093</c:v>
                </c:pt>
                <c:pt idx="113">
                  <c:v>111.703</c:v>
                </c:pt>
                <c:pt idx="114">
                  <c:v>112.92400000000001</c:v>
                </c:pt>
                <c:pt idx="115">
                  <c:v>113.53400000000001</c:v>
                </c:pt>
                <c:pt idx="116">
                  <c:v>114.755</c:v>
                </c:pt>
                <c:pt idx="117">
                  <c:v>115.366</c:v>
                </c:pt>
                <c:pt idx="118">
                  <c:v>116.586</c:v>
                </c:pt>
                <c:pt idx="119">
                  <c:v>117.197</c:v>
                </c:pt>
                <c:pt idx="120">
                  <c:v>118.41800000000001</c:v>
                </c:pt>
                <c:pt idx="121">
                  <c:v>119.02800000000001</c:v>
                </c:pt>
                <c:pt idx="122">
                  <c:v>120.249</c:v>
                </c:pt>
                <c:pt idx="123">
                  <c:v>120.85899999999999</c:v>
                </c:pt>
                <c:pt idx="124">
                  <c:v>122.08</c:v>
                </c:pt>
                <c:pt idx="125">
                  <c:v>122.69</c:v>
                </c:pt>
                <c:pt idx="126">
                  <c:v>123.911</c:v>
                </c:pt>
                <c:pt idx="127">
                  <c:v>125.742</c:v>
                </c:pt>
                <c:pt idx="128">
                  <c:v>126.35299999999999</c:v>
                </c:pt>
                <c:pt idx="129">
                  <c:v>127.574</c:v>
                </c:pt>
                <c:pt idx="130">
                  <c:v>128.184</c:v>
                </c:pt>
                <c:pt idx="131">
                  <c:v>128.79400000000001</c:v>
                </c:pt>
                <c:pt idx="132">
                  <c:v>130.01499999999999</c:v>
                </c:pt>
                <c:pt idx="133">
                  <c:v>130.626</c:v>
                </c:pt>
                <c:pt idx="134">
                  <c:v>131.846</c:v>
                </c:pt>
                <c:pt idx="135">
                  <c:v>132.45699999999999</c:v>
                </c:pt>
                <c:pt idx="136">
                  <c:v>133.678</c:v>
                </c:pt>
                <c:pt idx="137">
                  <c:v>134.28800000000001</c:v>
                </c:pt>
                <c:pt idx="138">
                  <c:v>135.50899999999999</c:v>
                </c:pt>
                <c:pt idx="139">
                  <c:v>136.119</c:v>
                </c:pt>
                <c:pt idx="140">
                  <c:v>137.34</c:v>
                </c:pt>
                <c:pt idx="141">
                  <c:v>137.94999999999999</c:v>
                </c:pt>
                <c:pt idx="142">
                  <c:v>139.17099999999999</c:v>
                </c:pt>
                <c:pt idx="143">
                  <c:v>139.78200000000001</c:v>
                </c:pt>
                <c:pt idx="144">
                  <c:v>141.00200000000001</c:v>
                </c:pt>
                <c:pt idx="145">
                  <c:v>141.613</c:v>
                </c:pt>
                <c:pt idx="146">
                  <c:v>142.834</c:v>
                </c:pt>
                <c:pt idx="147">
                  <c:v>143.44399999999999</c:v>
                </c:pt>
                <c:pt idx="148">
                  <c:v>144.66499999999999</c:v>
                </c:pt>
                <c:pt idx="149">
                  <c:v>145.27500000000001</c:v>
                </c:pt>
                <c:pt idx="150">
                  <c:v>145.886</c:v>
                </c:pt>
                <c:pt idx="151">
                  <c:v>147.10599999999999</c:v>
                </c:pt>
                <c:pt idx="152">
                  <c:v>147.71700000000001</c:v>
                </c:pt>
                <c:pt idx="153">
                  <c:v>148.93799999999999</c:v>
                </c:pt>
                <c:pt idx="154">
                  <c:v>150.76900000000001</c:v>
                </c:pt>
                <c:pt idx="155">
                  <c:v>151.37899999999999</c:v>
                </c:pt>
                <c:pt idx="156">
                  <c:v>152.6</c:v>
                </c:pt>
                <c:pt idx="157">
                  <c:v>153.21</c:v>
                </c:pt>
                <c:pt idx="158">
                  <c:v>154.43100000000001</c:v>
                </c:pt>
                <c:pt idx="159">
                  <c:v>155.042</c:v>
                </c:pt>
                <c:pt idx="160">
                  <c:v>156.26300000000001</c:v>
                </c:pt>
                <c:pt idx="161">
                  <c:v>156.87299999999999</c:v>
                </c:pt>
                <c:pt idx="162">
                  <c:v>158.09399999999999</c:v>
                </c:pt>
                <c:pt idx="163">
                  <c:v>158.70400000000001</c:v>
                </c:pt>
                <c:pt idx="164">
                  <c:v>159.92500000000001</c:v>
                </c:pt>
                <c:pt idx="165">
                  <c:v>161.756</c:v>
                </c:pt>
                <c:pt idx="166">
                  <c:v>162.36699999999999</c:v>
                </c:pt>
                <c:pt idx="167">
                  <c:v>163.58699999999999</c:v>
                </c:pt>
                <c:pt idx="168">
                  <c:v>164.19800000000001</c:v>
                </c:pt>
                <c:pt idx="169">
                  <c:v>164.80799999999999</c:v>
                </c:pt>
                <c:pt idx="170">
                  <c:v>166.029</c:v>
                </c:pt>
                <c:pt idx="171">
                  <c:v>166.63900000000001</c:v>
                </c:pt>
                <c:pt idx="172">
                  <c:v>167.86</c:v>
                </c:pt>
                <c:pt idx="173">
                  <c:v>168.471</c:v>
                </c:pt>
                <c:pt idx="174">
                  <c:v>169.691</c:v>
                </c:pt>
                <c:pt idx="175">
                  <c:v>170.30199999999999</c:v>
                </c:pt>
                <c:pt idx="176">
                  <c:v>171.523</c:v>
                </c:pt>
                <c:pt idx="177">
                  <c:v>172.13300000000001</c:v>
                </c:pt>
                <c:pt idx="178">
                  <c:v>173.35400000000001</c:v>
                </c:pt>
                <c:pt idx="179">
                  <c:v>173.964</c:v>
                </c:pt>
                <c:pt idx="180">
                  <c:v>175.185</c:v>
                </c:pt>
                <c:pt idx="181">
                  <c:v>175.79499999999999</c:v>
                </c:pt>
                <c:pt idx="182">
                  <c:v>177.01599999999999</c:v>
                </c:pt>
                <c:pt idx="183">
                  <c:v>177.62700000000001</c:v>
                </c:pt>
                <c:pt idx="184">
                  <c:v>178.84700000000001</c:v>
                </c:pt>
                <c:pt idx="185">
                  <c:v>179.458</c:v>
                </c:pt>
                <c:pt idx="186">
                  <c:v>180.679</c:v>
                </c:pt>
                <c:pt idx="187">
                  <c:v>181.28899999999999</c:v>
                </c:pt>
                <c:pt idx="188">
                  <c:v>181.899</c:v>
                </c:pt>
                <c:pt idx="189">
                  <c:v>183.12</c:v>
                </c:pt>
                <c:pt idx="190">
                  <c:v>183.73099999999999</c:v>
                </c:pt>
                <c:pt idx="191">
                  <c:v>184.95099999999999</c:v>
                </c:pt>
                <c:pt idx="192">
                  <c:v>185.56200000000001</c:v>
                </c:pt>
                <c:pt idx="193">
                  <c:v>186.78299999999999</c:v>
                </c:pt>
                <c:pt idx="194">
                  <c:v>187.393</c:v>
                </c:pt>
                <c:pt idx="195">
                  <c:v>188.614</c:v>
                </c:pt>
                <c:pt idx="196">
                  <c:v>189.22399999999999</c:v>
                </c:pt>
                <c:pt idx="197">
                  <c:v>190.44499999999999</c:v>
                </c:pt>
                <c:pt idx="198">
                  <c:v>191.05500000000001</c:v>
                </c:pt>
                <c:pt idx="199">
                  <c:v>192.27600000000001</c:v>
                </c:pt>
                <c:pt idx="200">
                  <c:v>192.887</c:v>
                </c:pt>
                <c:pt idx="201">
                  <c:v>194.107</c:v>
                </c:pt>
                <c:pt idx="202">
                  <c:v>194.71799999999999</c:v>
                </c:pt>
                <c:pt idx="203">
                  <c:v>195.93899999999999</c:v>
                </c:pt>
                <c:pt idx="204">
                  <c:v>196.54900000000001</c:v>
                </c:pt>
                <c:pt idx="205">
                  <c:v>197.77</c:v>
                </c:pt>
                <c:pt idx="206">
                  <c:v>198.38</c:v>
                </c:pt>
                <c:pt idx="207">
                  <c:v>199.601</c:v>
                </c:pt>
                <c:pt idx="208">
                  <c:v>200.21100000000001</c:v>
                </c:pt>
                <c:pt idx="209">
                  <c:v>200.822</c:v>
                </c:pt>
                <c:pt idx="210">
                  <c:v>202.04300000000001</c:v>
                </c:pt>
                <c:pt idx="211">
                  <c:v>202.65299999999999</c:v>
                </c:pt>
                <c:pt idx="212">
                  <c:v>203.874</c:v>
                </c:pt>
                <c:pt idx="213">
                  <c:v>204.48400000000001</c:v>
                </c:pt>
                <c:pt idx="214">
                  <c:v>205.70500000000001</c:v>
                </c:pt>
                <c:pt idx="215">
                  <c:v>206.315</c:v>
                </c:pt>
                <c:pt idx="216">
                  <c:v>207.536</c:v>
                </c:pt>
                <c:pt idx="217">
                  <c:v>208.14699999999999</c:v>
                </c:pt>
                <c:pt idx="218">
                  <c:v>209.36699999999999</c:v>
                </c:pt>
                <c:pt idx="219">
                  <c:v>209.97800000000001</c:v>
                </c:pt>
                <c:pt idx="220">
                  <c:v>211.19900000000001</c:v>
                </c:pt>
                <c:pt idx="221">
                  <c:v>211.809</c:v>
                </c:pt>
                <c:pt idx="222">
                  <c:v>213.03</c:v>
                </c:pt>
                <c:pt idx="223">
                  <c:v>214.86099999999999</c:v>
                </c:pt>
                <c:pt idx="224">
                  <c:v>215.471</c:v>
                </c:pt>
                <c:pt idx="225">
                  <c:v>216.69200000000001</c:v>
                </c:pt>
                <c:pt idx="226">
                  <c:v>217.303</c:v>
                </c:pt>
                <c:pt idx="227">
                  <c:v>217.91300000000001</c:v>
                </c:pt>
                <c:pt idx="228">
                  <c:v>219.13399999999999</c:v>
                </c:pt>
                <c:pt idx="229">
                  <c:v>219.744</c:v>
                </c:pt>
                <c:pt idx="230">
                  <c:v>220.965</c:v>
                </c:pt>
                <c:pt idx="231">
                  <c:v>221.57499999999999</c:v>
                </c:pt>
                <c:pt idx="232">
                  <c:v>222.79599999999999</c:v>
                </c:pt>
                <c:pt idx="233">
                  <c:v>223.40700000000001</c:v>
                </c:pt>
                <c:pt idx="234">
                  <c:v>225.238</c:v>
                </c:pt>
                <c:pt idx="235">
                  <c:v>226.459</c:v>
                </c:pt>
                <c:pt idx="236">
                  <c:v>227.06899999999999</c:v>
                </c:pt>
                <c:pt idx="237">
                  <c:v>228.29</c:v>
                </c:pt>
                <c:pt idx="238">
                  <c:v>228.9</c:v>
                </c:pt>
                <c:pt idx="239">
                  <c:v>230.12100000000001</c:v>
                </c:pt>
                <c:pt idx="240">
                  <c:v>230.73099999999999</c:v>
                </c:pt>
                <c:pt idx="241">
                  <c:v>231.952</c:v>
                </c:pt>
                <c:pt idx="242">
                  <c:v>232.56299999999999</c:v>
                </c:pt>
                <c:pt idx="243">
                  <c:v>233.78299999999999</c:v>
                </c:pt>
                <c:pt idx="244">
                  <c:v>234.39400000000001</c:v>
                </c:pt>
                <c:pt idx="245">
                  <c:v>235.61500000000001</c:v>
                </c:pt>
                <c:pt idx="246">
                  <c:v>236.22499999999999</c:v>
                </c:pt>
                <c:pt idx="247">
                  <c:v>236.83500000000001</c:v>
                </c:pt>
                <c:pt idx="248">
                  <c:v>238.05600000000001</c:v>
                </c:pt>
                <c:pt idx="249">
                  <c:v>238.667</c:v>
                </c:pt>
                <c:pt idx="250">
                  <c:v>239.887</c:v>
                </c:pt>
                <c:pt idx="251">
                  <c:v>240.49799999999999</c:v>
                </c:pt>
                <c:pt idx="252">
                  <c:v>241.71899999999999</c:v>
                </c:pt>
                <c:pt idx="253">
                  <c:v>242.32900000000001</c:v>
                </c:pt>
                <c:pt idx="254">
                  <c:v>243.55</c:v>
                </c:pt>
                <c:pt idx="255">
                  <c:v>244.16</c:v>
                </c:pt>
                <c:pt idx="256">
                  <c:v>245.381</c:v>
                </c:pt>
                <c:pt idx="257">
                  <c:v>245.99100000000001</c:v>
                </c:pt>
                <c:pt idx="258">
                  <c:v>247.21199999999999</c:v>
                </c:pt>
                <c:pt idx="259">
                  <c:v>247.82300000000001</c:v>
                </c:pt>
                <c:pt idx="260">
                  <c:v>249.04300000000001</c:v>
                </c:pt>
                <c:pt idx="261">
                  <c:v>250.875</c:v>
                </c:pt>
                <c:pt idx="262">
                  <c:v>251.48500000000001</c:v>
                </c:pt>
                <c:pt idx="263">
                  <c:v>252.70599999999999</c:v>
                </c:pt>
                <c:pt idx="264">
                  <c:v>253.316</c:v>
                </c:pt>
                <c:pt idx="265">
                  <c:v>253.92699999999999</c:v>
                </c:pt>
                <c:pt idx="266">
                  <c:v>255.14699999999999</c:v>
                </c:pt>
                <c:pt idx="267">
                  <c:v>255.75800000000001</c:v>
                </c:pt>
                <c:pt idx="268">
                  <c:v>256.97899999999998</c:v>
                </c:pt>
                <c:pt idx="269">
                  <c:v>257.589</c:v>
                </c:pt>
                <c:pt idx="270">
                  <c:v>258.81</c:v>
                </c:pt>
                <c:pt idx="271">
                  <c:v>259.42</c:v>
                </c:pt>
                <c:pt idx="272">
                  <c:v>260.64100000000002</c:v>
                </c:pt>
                <c:pt idx="273">
                  <c:v>261.25099999999998</c:v>
                </c:pt>
                <c:pt idx="274">
                  <c:v>262.47199999999998</c:v>
                </c:pt>
                <c:pt idx="275">
                  <c:v>263.08300000000003</c:v>
                </c:pt>
                <c:pt idx="276">
                  <c:v>264.303</c:v>
                </c:pt>
                <c:pt idx="277">
                  <c:v>264.91399999999999</c:v>
                </c:pt>
                <c:pt idx="278">
                  <c:v>266.13499999999999</c:v>
                </c:pt>
                <c:pt idx="279">
                  <c:v>266.745</c:v>
                </c:pt>
                <c:pt idx="280">
                  <c:v>267.96600000000001</c:v>
                </c:pt>
                <c:pt idx="281">
                  <c:v>268.57600000000002</c:v>
                </c:pt>
                <c:pt idx="282">
                  <c:v>269.79700000000003</c:v>
                </c:pt>
                <c:pt idx="283">
                  <c:v>270.40699999999998</c:v>
                </c:pt>
                <c:pt idx="284">
                  <c:v>271.62799999999999</c:v>
                </c:pt>
                <c:pt idx="285">
                  <c:v>272.23899999999998</c:v>
                </c:pt>
                <c:pt idx="286">
                  <c:v>272.84899999999999</c:v>
                </c:pt>
                <c:pt idx="287">
                  <c:v>274.07</c:v>
                </c:pt>
                <c:pt idx="288">
                  <c:v>274.68</c:v>
                </c:pt>
                <c:pt idx="289">
                  <c:v>275.90100000000001</c:v>
                </c:pt>
                <c:pt idx="290">
                  <c:v>276.51100000000002</c:v>
                </c:pt>
                <c:pt idx="291">
                  <c:v>277.73200000000003</c:v>
                </c:pt>
                <c:pt idx="292">
                  <c:v>278.34300000000002</c:v>
                </c:pt>
                <c:pt idx="293">
                  <c:v>279.56299999999999</c:v>
                </c:pt>
                <c:pt idx="294">
                  <c:v>280.17399999999998</c:v>
                </c:pt>
                <c:pt idx="295">
                  <c:v>281.39499999999998</c:v>
                </c:pt>
                <c:pt idx="296">
                  <c:v>282.005</c:v>
                </c:pt>
                <c:pt idx="297">
                  <c:v>283.226</c:v>
                </c:pt>
                <c:pt idx="298">
                  <c:v>283.83600000000001</c:v>
                </c:pt>
                <c:pt idx="299">
                  <c:v>285.05700000000002</c:v>
                </c:pt>
                <c:pt idx="300">
                  <c:v>285.66699999999997</c:v>
                </c:pt>
                <c:pt idx="301">
                  <c:v>286.88799999999998</c:v>
                </c:pt>
                <c:pt idx="302">
                  <c:v>287.49900000000002</c:v>
                </c:pt>
                <c:pt idx="303">
                  <c:v>288.71899999999999</c:v>
                </c:pt>
                <c:pt idx="304">
                  <c:v>289.33</c:v>
                </c:pt>
                <c:pt idx="305">
                  <c:v>289.94</c:v>
                </c:pt>
                <c:pt idx="306">
                  <c:v>291.161</c:v>
                </c:pt>
                <c:pt idx="307">
                  <c:v>291.77100000000002</c:v>
                </c:pt>
                <c:pt idx="308">
                  <c:v>292.99200000000002</c:v>
                </c:pt>
                <c:pt idx="309">
                  <c:v>293.60300000000001</c:v>
                </c:pt>
                <c:pt idx="310">
                  <c:v>294.82299999999998</c:v>
                </c:pt>
                <c:pt idx="311">
                  <c:v>295.43400000000003</c:v>
                </c:pt>
                <c:pt idx="312">
                  <c:v>296.65499999999997</c:v>
                </c:pt>
                <c:pt idx="313">
                  <c:v>297.26499999999999</c:v>
                </c:pt>
                <c:pt idx="314">
                  <c:v>298.48599999999999</c:v>
                </c:pt>
                <c:pt idx="315">
                  <c:v>299.096</c:v>
                </c:pt>
                <c:pt idx="316">
                  <c:v>300.31700000000001</c:v>
                </c:pt>
                <c:pt idx="317">
                  <c:v>300.92700000000002</c:v>
                </c:pt>
                <c:pt idx="318">
                  <c:v>302.14800000000002</c:v>
                </c:pt>
                <c:pt idx="319">
                  <c:v>302.75900000000001</c:v>
                </c:pt>
                <c:pt idx="320">
                  <c:v>303.97899999999998</c:v>
                </c:pt>
                <c:pt idx="321">
                  <c:v>304.58999999999997</c:v>
                </c:pt>
                <c:pt idx="322">
                  <c:v>305.81099999999998</c:v>
                </c:pt>
                <c:pt idx="323">
                  <c:v>306.42099999999999</c:v>
                </c:pt>
                <c:pt idx="324">
                  <c:v>307.642</c:v>
                </c:pt>
                <c:pt idx="325">
                  <c:v>308.25200000000001</c:v>
                </c:pt>
                <c:pt idx="326">
                  <c:v>308.863</c:v>
                </c:pt>
                <c:pt idx="327">
                  <c:v>310.08300000000003</c:v>
                </c:pt>
                <c:pt idx="328">
                  <c:v>310.69400000000002</c:v>
                </c:pt>
                <c:pt idx="329">
                  <c:v>311.91500000000002</c:v>
                </c:pt>
                <c:pt idx="330">
                  <c:v>312.52499999999998</c:v>
                </c:pt>
                <c:pt idx="331">
                  <c:v>313.74599999999998</c:v>
                </c:pt>
                <c:pt idx="332">
                  <c:v>314.35599999999999</c:v>
                </c:pt>
                <c:pt idx="333">
                  <c:v>315.577</c:v>
                </c:pt>
                <c:pt idx="334">
                  <c:v>316.18700000000001</c:v>
                </c:pt>
                <c:pt idx="335">
                  <c:v>317.40800000000002</c:v>
                </c:pt>
                <c:pt idx="336">
                  <c:v>318.01900000000001</c:v>
                </c:pt>
                <c:pt idx="337">
                  <c:v>319.23899999999998</c:v>
                </c:pt>
                <c:pt idx="338">
                  <c:v>319.85000000000002</c:v>
                </c:pt>
                <c:pt idx="339">
                  <c:v>321.07100000000003</c:v>
                </c:pt>
                <c:pt idx="340">
                  <c:v>321.68099999999998</c:v>
                </c:pt>
                <c:pt idx="341">
                  <c:v>322.90199999999999</c:v>
                </c:pt>
                <c:pt idx="342">
                  <c:v>323.512</c:v>
                </c:pt>
                <c:pt idx="343">
                  <c:v>325.34300000000002</c:v>
                </c:pt>
                <c:pt idx="344">
                  <c:v>325.95400000000001</c:v>
                </c:pt>
                <c:pt idx="345">
                  <c:v>327.17500000000001</c:v>
                </c:pt>
                <c:pt idx="346">
                  <c:v>327.78500000000003</c:v>
                </c:pt>
                <c:pt idx="347">
                  <c:v>329.00599999999997</c:v>
                </c:pt>
                <c:pt idx="348">
                  <c:v>329.61599999999999</c:v>
                </c:pt>
                <c:pt idx="349">
                  <c:v>330.83699999999999</c:v>
                </c:pt>
                <c:pt idx="350">
                  <c:v>331.447</c:v>
                </c:pt>
                <c:pt idx="351">
                  <c:v>332.66800000000001</c:v>
                </c:pt>
                <c:pt idx="352">
                  <c:v>333.279</c:v>
                </c:pt>
                <c:pt idx="353">
                  <c:v>334.49900000000002</c:v>
                </c:pt>
                <c:pt idx="354">
                  <c:v>335.11</c:v>
                </c:pt>
                <c:pt idx="355">
                  <c:v>336.33100000000002</c:v>
                </c:pt>
                <c:pt idx="356">
                  <c:v>336.94099999999997</c:v>
                </c:pt>
                <c:pt idx="357">
                  <c:v>338.16199999999998</c:v>
                </c:pt>
                <c:pt idx="358">
                  <c:v>338.77199999999999</c:v>
                </c:pt>
                <c:pt idx="359">
                  <c:v>339.99299999999999</c:v>
                </c:pt>
                <c:pt idx="360">
                  <c:v>340.60300000000001</c:v>
                </c:pt>
                <c:pt idx="361">
                  <c:v>341.82400000000001</c:v>
                </c:pt>
                <c:pt idx="362">
                  <c:v>342.435</c:v>
                </c:pt>
                <c:pt idx="363">
                  <c:v>343.65499999999997</c:v>
                </c:pt>
                <c:pt idx="364">
                  <c:v>344.26600000000002</c:v>
                </c:pt>
                <c:pt idx="365">
                  <c:v>344.87599999999998</c:v>
                </c:pt>
                <c:pt idx="366">
                  <c:v>346.09699999999998</c:v>
                </c:pt>
                <c:pt idx="367">
                  <c:v>346.70699999999999</c:v>
                </c:pt>
                <c:pt idx="368">
                  <c:v>347.928</c:v>
                </c:pt>
                <c:pt idx="369">
                  <c:v>348.53899999999999</c:v>
                </c:pt>
                <c:pt idx="370">
                  <c:v>350.37</c:v>
                </c:pt>
                <c:pt idx="371">
                  <c:v>351.59100000000001</c:v>
                </c:pt>
                <c:pt idx="372">
                  <c:v>352.20100000000002</c:v>
                </c:pt>
                <c:pt idx="373">
                  <c:v>353.42200000000003</c:v>
                </c:pt>
                <c:pt idx="374">
                  <c:v>354.03199999999998</c:v>
                </c:pt>
                <c:pt idx="375">
                  <c:v>355.25299999999999</c:v>
                </c:pt>
                <c:pt idx="376">
                  <c:v>355.863</c:v>
                </c:pt>
                <c:pt idx="377">
                  <c:v>357.084</c:v>
                </c:pt>
                <c:pt idx="378">
                  <c:v>357.69499999999999</c:v>
                </c:pt>
                <c:pt idx="379">
                  <c:v>358.91500000000002</c:v>
                </c:pt>
                <c:pt idx="380">
                  <c:v>359.52600000000001</c:v>
                </c:pt>
                <c:pt idx="381">
                  <c:v>360.74700000000001</c:v>
                </c:pt>
                <c:pt idx="382">
                  <c:v>361.35700000000003</c:v>
                </c:pt>
                <c:pt idx="383">
                  <c:v>361.96699999999998</c:v>
                </c:pt>
                <c:pt idx="384">
                  <c:v>363.18799999999999</c:v>
                </c:pt>
                <c:pt idx="385">
                  <c:v>363.79899999999998</c:v>
                </c:pt>
                <c:pt idx="386">
                  <c:v>365.01900000000001</c:v>
                </c:pt>
                <c:pt idx="387">
                  <c:v>365.63</c:v>
                </c:pt>
                <c:pt idx="388">
                  <c:v>366.851</c:v>
                </c:pt>
                <c:pt idx="389">
                  <c:v>367.46100000000001</c:v>
                </c:pt>
                <c:pt idx="390">
                  <c:v>368.68200000000002</c:v>
                </c:pt>
                <c:pt idx="391">
                  <c:v>369.29199999999997</c:v>
                </c:pt>
                <c:pt idx="392">
                  <c:v>370.51299999999998</c:v>
                </c:pt>
                <c:pt idx="393">
                  <c:v>371.12299999999999</c:v>
                </c:pt>
                <c:pt idx="394">
                  <c:v>372.34399999999999</c:v>
                </c:pt>
                <c:pt idx="395">
                  <c:v>372.95499999999998</c:v>
                </c:pt>
                <c:pt idx="396">
                  <c:v>374.17500000000001</c:v>
                </c:pt>
                <c:pt idx="397">
                  <c:v>374.786</c:v>
                </c:pt>
                <c:pt idx="398">
                  <c:v>376.00700000000001</c:v>
                </c:pt>
                <c:pt idx="399">
                  <c:v>376.61700000000002</c:v>
                </c:pt>
                <c:pt idx="400">
                  <c:v>377.83800000000002</c:v>
                </c:pt>
                <c:pt idx="401">
                  <c:v>378.44799999999998</c:v>
                </c:pt>
                <c:pt idx="402">
                  <c:v>379.66899999999998</c:v>
                </c:pt>
                <c:pt idx="403">
                  <c:v>380.279</c:v>
                </c:pt>
                <c:pt idx="404">
                  <c:v>380.89</c:v>
                </c:pt>
                <c:pt idx="405">
                  <c:v>382.11099999999999</c:v>
                </c:pt>
                <c:pt idx="406">
                  <c:v>382.721</c:v>
                </c:pt>
                <c:pt idx="407">
                  <c:v>383.94200000000001</c:v>
                </c:pt>
                <c:pt idx="408">
                  <c:v>384.55200000000002</c:v>
                </c:pt>
                <c:pt idx="409">
                  <c:v>385.77300000000002</c:v>
                </c:pt>
                <c:pt idx="410">
                  <c:v>386.38299999999998</c:v>
                </c:pt>
                <c:pt idx="411">
                  <c:v>387.60399999999998</c:v>
                </c:pt>
                <c:pt idx="412">
                  <c:v>388.21499999999997</c:v>
                </c:pt>
                <c:pt idx="413">
                  <c:v>389.435</c:v>
                </c:pt>
                <c:pt idx="414">
                  <c:v>390.04599999999999</c:v>
                </c:pt>
                <c:pt idx="415">
                  <c:v>391.267</c:v>
                </c:pt>
                <c:pt idx="416">
                  <c:v>391.87700000000001</c:v>
                </c:pt>
                <c:pt idx="417">
                  <c:v>393.09800000000001</c:v>
                </c:pt>
                <c:pt idx="418">
                  <c:v>393.70800000000003</c:v>
                </c:pt>
                <c:pt idx="419">
                  <c:v>394.92899999999997</c:v>
                </c:pt>
                <c:pt idx="420">
                  <c:v>395.53899999999999</c:v>
                </c:pt>
                <c:pt idx="421">
                  <c:v>396.76</c:v>
                </c:pt>
                <c:pt idx="422">
                  <c:v>397.37099999999998</c:v>
                </c:pt>
                <c:pt idx="423">
                  <c:v>397.98099999999999</c:v>
                </c:pt>
                <c:pt idx="424">
                  <c:v>399.202</c:v>
                </c:pt>
                <c:pt idx="425">
                  <c:v>399.81200000000001</c:v>
                </c:pt>
                <c:pt idx="426">
                  <c:v>401.03300000000002</c:v>
                </c:pt>
                <c:pt idx="427">
                  <c:v>401.64299999999997</c:v>
                </c:pt>
                <c:pt idx="428">
                  <c:v>402.86399999999998</c:v>
                </c:pt>
                <c:pt idx="429">
                  <c:v>403.47500000000002</c:v>
                </c:pt>
                <c:pt idx="430">
                  <c:v>404.69499999999999</c:v>
                </c:pt>
                <c:pt idx="431">
                  <c:v>405.30599999999998</c:v>
                </c:pt>
                <c:pt idx="432">
                  <c:v>406.52699999999999</c:v>
                </c:pt>
                <c:pt idx="433">
                  <c:v>407.137</c:v>
                </c:pt>
                <c:pt idx="434">
                  <c:v>408.358</c:v>
                </c:pt>
                <c:pt idx="435">
                  <c:v>408.96800000000002</c:v>
                </c:pt>
                <c:pt idx="436">
                  <c:v>410.18900000000002</c:v>
                </c:pt>
                <c:pt idx="437">
                  <c:v>410.79899999999998</c:v>
                </c:pt>
                <c:pt idx="438">
                  <c:v>412.02</c:v>
                </c:pt>
                <c:pt idx="439">
                  <c:v>412.63099999999997</c:v>
                </c:pt>
                <c:pt idx="440">
                  <c:v>413.851</c:v>
                </c:pt>
                <c:pt idx="441">
                  <c:v>414.46199999999999</c:v>
                </c:pt>
                <c:pt idx="442">
                  <c:v>415.68299999999999</c:v>
                </c:pt>
                <c:pt idx="443">
                  <c:v>416.29300000000001</c:v>
                </c:pt>
                <c:pt idx="444">
                  <c:v>417.51400000000001</c:v>
                </c:pt>
                <c:pt idx="445">
                  <c:v>418.12400000000002</c:v>
                </c:pt>
                <c:pt idx="446">
                  <c:v>418.73500000000001</c:v>
                </c:pt>
                <c:pt idx="447">
                  <c:v>419.95499999999998</c:v>
                </c:pt>
                <c:pt idx="448">
                  <c:v>420.56599999999997</c:v>
                </c:pt>
                <c:pt idx="449">
                  <c:v>421.78699999999998</c:v>
                </c:pt>
                <c:pt idx="450">
                  <c:v>422.39699999999999</c:v>
                </c:pt>
                <c:pt idx="451">
                  <c:v>423.61799999999999</c:v>
                </c:pt>
                <c:pt idx="452">
                  <c:v>424.22800000000001</c:v>
                </c:pt>
                <c:pt idx="453">
                  <c:v>425.44900000000001</c:v>
                </c:pt>
                <c:pt idx="454">
                  <c:v>426.05900000000003</c:v>
                </c:pt>
                <c:pt idx="455">
                  <c:v>427.89100000000002</c:v>
                </c:pt>
                <c:pt idx="456">
                  <c:v>429.11099999999999</c:v>
                </c:pt>
                <c:pt idx="457">
                  <c:v>429.72199999999998</c:v>
                </c:pt>
                <c:pt idx="458">
                  <c:v>430.94299999999998</c:v>
                </c:pt>
                <c:pt idx="459">
                  <c:v>431.553</c:v>
                </c:pt>
                <c:pt idx="460">
                  <c:v>432.774</c:v>
                </c:pt>
                <c:pt idx="461">
                  <c:v>433.38400000000001</c:v>
                </c:pt>
                <c:pt idx="462">
                  <c:v>433.995</c:v>
                </c:pt>
                <c:pt idx="463">
                  <c:v>435.21499999999997</c:v>
                </c:pt>
                <c:pt idx="464">
                  <c:v>435.82600000000002</c:v>
                </c:pt>
                <c:pt idx="465">
                  <c:v>437.04700000000003</c:v>
                </c:pt>
                <c:pt idx="466">
                  <c:v>437.65699999999998</c:v>
                </c:pt>
                <c:pt idx="467">
                  <c:v>438.87799999999999</c:v>
                </c:pt>
                <c:pt idx="468">
                  <c:v>439.488</c:v>
                </c:pt>
                <c:pt idx="469">
                  <c:v>440.709</c:v>
                </c:pt>
                <c:pt idx="470">
                  <c:v>441.31900000000002</c:v>
                </c:pt>
                <c:pt idx="471">
                  <c:v>442.54</c:v>
                </c:pt>
                <c:pt idx="472">
                  <c:v>443.15100000000001</c:v>
                </c:pt>
                <c:pt idx="473">
                  <c:v>444.37099999999998</c:v>
                </c:pt>
                <c:pt idx="474">
                  <c:v>444.98200000000003</c:v>
                </c:pt>
                <c:pt idx="475">
                  <c:v>446.20299999999997</c:v>
                </c:pt>
                <c:pt idx="476">
                  <c:v>446.81299999999999</c:v>
                </c:pt>
                <c:pt idx="477">
                  <c:v>448.03399999999999</c:v>
                </c:pt>
                <c:pt idx="478">
                  <c:v>448.64400000000001</c:v>
                </c:pt>
                <c:pt idx="479">
                  <c:v>450.47500000000002</c:v>
                </c:pt>
                <c:pt idx="480">
                  <c:v>451.69600000000003</c:v>
                </c:pt>
                <c:pt idx="481">
                  <c:v>452.30700000000002</c:v>
                </c:pt>
                <c:pt idx="482">
                  <c:v>452.91699999999997</c:v>
                </c:pt>
                <c:pt idx="483">
                  <c:v>454.13799999999998</c:v>
                </c:pt>
                <c:pt idx="484">
                  <c:v>454.74799999999999</c:v>
                </c:pt>
                <c:pt idx="485">
                  <c:v>455.96899999999999</c:v>
                </c:pt>
                <c:pt idx="486">
                  <c:v>456.57900000000001</c:v>
                </c:pt>
                <c:pt idx="487">
                  <c:v>457.8</c:v>
                </c:pt>
                <c:pt idx="488">
                  <c:v>458.411</c:v>
                </c:pt>
                <c:pt idx="489">
                  <c:v>459.63099999999997</c:v>
                </c:pt>
                <c:pt idx="490">
                  <c:v>460.24200000000002</c:v>
                </c:pt>
                <c:pt idx="491">
                  <c:v>461.46300000000002</c:v>
                </c:pt>
                <c:pt idx="492">
                  <c:v>462.07299999999998</c:v>
                </c:pt>
                <c:pt idx="493">
                  <c:v>463.29399999999998</c:v>
                </c:pt>
                <c:pt idx="494">
                  <c:v>463.904</c:v>
                </c:pt>
                <c:pt idx="495">
                  <c:v>465.125</c:v>
                </c:pt>
                <c:pt idx="496">
                  <c:v>465.73599999999999</c:v>
                </c:pt>
                <c:pt idx="497">
                  <c:v>466.95600000000002</c:v>
                </c:pt>
                <c:pt idx="498">
                  <c:v>467.56700000000001</c:v>
                </c:pt>
                <c:pt idx="499">
                  <c:v>468.78800000000001</c:v>
                </c:pt>
                <c:pt idx="500">
                  <c:v>469.39800000000002</c:v>
                </c:pt>
                <c:pt idx="501">
                  <c:v>470.00799999999998</c:v>
                </c:pt>
                <c:pt idx="502">
                  <c:v>471.22899999999998</c:v>
                </c:pt>
                <c:pt idx="503">
                  <c:v>471.84</c:v>
                </c:pt>
                <c:pt idx="504">
                  <c:v>473.06</c:v>
                </c:pt>
                <c:pt idx="505">
                  <c:v>473.67099999999999</c:v>
                </c:pt>
                <c:pt idx="506">
                  <c:v>474.892</c:v>
                </c:pt>
                <c:pt idx="507">
                  <c:v>475.50200000000001</c:v>
                </c:pt>
                <c:pt idx="508">
                  <c:v>476.72300000000001</c:v>
                </c:pt>
                <c:pt idx="509">
                  <c:v>477.33300000000003</c:v>
                </c:pt>
                <c:pt idx="510">
                  <c:v>478.55399999999997</c:v>
                </c:pt>
                <c:pt idx="511">
                  <c:v>479.16399999999999</c:v>
                </c:pt>
                <c:pt idx="512">
                  <c:v>480.38499999999999</c:v>
                </c:pt>
                <c:pt idx="513">
                  <c:v>480.99599999999998</c:v>
                </c:pt>
                <c:pt idx="514">
                  <c:v>482.827</c:v>
                </c:pt>
                <c:pt idx="515">
                  <c:v>484.048</c:v>
                </c:pt>
                <c:pt idx="516">
                  <c:v>484.65800000000002</c:v>
                </c:pt>
                <c:pt idx="517">
                  <c:v>485.87900000000002</c:v>
                </c:pt>
                <c:pt idx="518">
                  <c:v>486.48899999999998</c:v>
                </c:pt>
                <c:pt idx="519">
                  <c:v>487.71</c:v>
                </c:pt>
                <c:pt idx="520">
                  <c:v>488.32</c:v>
                </c:pt>
                <c:pt idx="521">
                  <c:v>488.93099999999998</c:v>
                </c:pt>
                <c:pt idx="522">
                  <c:v>490.15199999999999</c:v>
                </c:pt>
                <c:pt idx="523">
                  <c:v>490.762</c:v>
                </c:pt>
                <c:pt idx="524">
                  <c:v>491.983</c:v>
                </c:pt>
                <c:pt idx="525">
                  <c:v>492.59300000000002</c:v>
                </c:pt>
                <c:pt idx="526">
                  <c:v>493.81400000000002</c:v>
                </c:pt>
                <c:pt idx="527">
                  <c:v>494.42399999999998</c:v>
                </c:pt>
                <c:pt idx="528">
                  <c:v>495.64499999999998</c:v>
                </c:pt>
                <c:pt idx="529">
                  <c:v>496.25599999999997</c:v>
                </c:pt>
                <c:pt idx="530">
                  <c:v>497.476</c:v>
                </c:pt>
                <c:pt idx="531">
                  <c:v>498.08699999999999</c:v>
                </c:pt>
                <c:pt idx="532">
                  <c:v>499.30799999999999</c:v>
                </c:pt>
                <c:pt idx="533">
                  <c:v>499.91800000000001</c:v>
                </c:pt>
                <c:pt idx="534">
                  <c:v>501.13900000000001</c:v>
                </c:pt>
                <c:pt idx="535">
                  <c:v>501.74900000000002</c:v>
                </c:pt>
                <c:pt idx="536">
                  <c:v>502.97</c:v>
                </c:pt>
                <c:pt idx="537">
                  <c:v>503.58</c:v>
                </c:pt>
                <c:pt idx="538">
                  <c:v>504.80099999999999</c:v>
                </c:pt>
                <c:pt idx="539">
                  <c:v>505.41199999999998</c:v>
                </c:pt>
                <c:pt idx="540">
                  <c:v>506.02199999999999</c:v>
                </c:pt>
                <c:pt idx="541">
                  <c:v>507.24299999999999</c:v>
                </c:pt>
                <c:pt idx="542">
                  <c:v>507.85300000000001</c:v>
                </c:pt>
                <c:pt idx="543">
                  <c:v>509.07400000000001</c:v>
                </c:pt>
                <c:pt idx="544">
                  <c:v>509.68400000000003</c:v>
                </c:pt>
                <c:pt idx="545">
                  <c:v>510.90499999999997</c:v>
                </c:pt>
                <c:pt idx="546">
                  <c:v>511.51600000000002</c:v>
                </c:pt>
                <c:pt idx="547">
                  <c:v>512.73599999999999</c:v>
                </c:pt>
                <c:pt idx="548">
                  <c:v>513.34699999999998</c:v>
                </c:pt>
                <c:pt idx="549">
                  <c:v>514.56799999999998</c:v>
                </c:pt>
                <c:pt idx="550">
                  <c:v>515.178</c:v>
                </c:pt>
                <c:pt idx="551">
                  <c:v>516.399</c:v>
                </c:pt>
                <c:pt idx="552">
                  <c:v>517.00900000000001</c:v>
                </c:pt>
                <c:pt idx="553">
                  <c:v>518.23</c:v>
                </c:pt>
                <c:pt idx="554">
                  <c:v>518.84</c:v>
                </c:pt>
                <c:pt idx="555">
                  <c:v>520.06100000000004</c:v>
                </c:pt>
                <c:pt idx="556">
                  <c:v>520.67200000000003</c:v>
                </c:pt>
                <c:pt idx="557">
                  <c:v>521.89200000000005</c:v>
                </c:pt>
                <c:pt idx="558">
                  <c:v>522.50300000000004</c:v>
                </c:pt>
                <c:pt idx="559">
                  <c:v>523.72400000000005</c:v>
                </c:pt>
                <c:pt idx="560">
                  <c:v>524.33399999999995</c:v>
                </c:pt>
                <c:pt idx="561">
                  <c:v>524.94399999999996</c:v>
                </c:pt>
                <c:pt idx="562">
                  <c:v>526.16499999999996</c:v>
                </c:pt>
                <c:pt idx="563">
                  <c:v>526.77599999999995</c:v>
                </c:pt>
                <c:pt idx="564">
                  <c:v>527.99599999999998</c:v>
                </c:pt>
                <c:pt idx="565">
                  <c:v>528.60699999999997</c:v>
                </c:pt>
                <c:pt idx="566">
                  <c:v>529.82799999999997</c:v>
                </c:pt>
                <c:pt idx="567">
                  <c:v>530.43799999999999</c:v>
                </c:pt>
                <c:pt idx="568">
                  <c:v>531.65899999999999</c:v>
                </c:pt>
                <c:pt idx="569">
                  <c:v>532.26900000000001</c:v>
                </c:pt>
                <c:pt idx="570">
                  <c:v>533.49</c:v>
                </c:pt>
                <c:pt idx="571">
                  <c:v>534.1</c:v>
                </c:pt>
                <c:pt idx="572">
                  <c:v>535.32100000000003</c:v>
                </c:pt>
                <c:pt idx="573">
                  <c:v>535.93200000000002</c:v>
                </c:pt>
                <c:pt idx="574">
                  <c:v>537.15200000000004</c:v>
                </c:pt>
                <c:pt idx="575">
                  <c:v>537.76300000000003</c:v>
                </c:pt>
                <c:pt idx="576">
                  <c:v>538.98400000000004</c:v>
                </c:pt>
                <c:pt idx="577">
                  <c:v>539.59400000000005</c:v>
                </c:pt>
                <c:pt idx="578">
                  <c:v>540.81500000000005</c:v>
                </c:pt>
                <c:pt idx="579">
                  <c:v>541.42499999999995</c:v>
                </c:pt>
                <c:pt idx="580">
                  <c:v>542.03599999999994</c:v>
                </c:pt>
                <c:pt idx="581">
                  <c:v>543.25599999999997</c:v>
                </c:pt>
                <c:pt idx="582">
                  <c:v>543.86699999999996</c:v>
                </c:pt>
                <c:pt idx="583">
                  <c:v>545.08799999999997</c:v>
                </c:pt>
                <c:pt idx="584">
                  <c:v>545.69799999999998</c:v>
                </c:pt>
                <c:pt idx="585">
                  <c:v>546.91899999999998</c:v>
                </c:pt>
                <c:pt idx="586">
                  <c:v>547.529</c:v>
                </c:pt>
                <c:pt idx="587">
                  <c:v>548.75</c:v>
                </c:pt>
                <c:pt idx="588">
                  <c:v>550.58100000000002</c:v>
                </c:pt>
                <c:pt idx="589">
                  <c:v>551.19200000000001</c:v>
                </c:pt>
                <c:pt idx="590">
                  <c:v>552.41200000000003</c:v>
                </c:pt>
                <c:pt idx="591">
                  <c:v>553.02300000000002</c:v>
                </c:pt>
                <c:pt idx="592">
                  <c:v>554.24400000000003</c:v>
                </c:pt>
                <c:pt idx="593">
                  <c:v>554.85400000000004</c:v>
                </c:pt>
                <c:pt idx="594">
                  <c:v>556.07500000000005</c:v>
                </c:pt>
                <c:pt idx="595">
                  <c:v>556.68499999999995</c:v>
                </c:pt>
                <c:pt idx="596">
                  <c:v>557.90599999999995</c:v>
                </c:pt>
                <c:pt idx="597">
                  <c:v>558.51599999999996</c:v>
                </c:pt>
                <c:pt idx="598">
                  <c:v>559.73699999999997</c:v>
                </c:pt>
                <c:pt idx="599">
                  <c:v>560.34799999999996</c:v>
                </c:pt>
                <c:pt idx="600">
                  <c:v>560.95799999999997</c:v>
                </c:pt>
                <c:pt idx="601">
                  <c:v>562.17899999999997</c:v>
                </c:pt>
                <c:pt idx="602">
                  <c:v>562.78899999999999</c:v>
                </c:pt>
                <c:pt idx="603">
                  <c:v>564.01</c:v>
                </c:pt>
                <c:pt idx="604">
                  <c:v>564.62</c:v>
                </c:pt>
                <c:pt idx="605">
                  <c:v>565.84100000000001</c:v>
                </c:pt>
                <c:pt idx="606">
                  <c:v>566.452</c:v>
                </c:pt>
                <c:pt idx="607">
                  <c:v>567.67200000000003</c:v>
                </c:pt>
                <c:pt idx="608">
                  <c:v>568.28300000000002</c:v>
                </c:pt>
                <c:pt idx="609">
                  <c:v>569.50400000000002</c:v>
                </c:pt>
                <c:pt idx="610">
                  <c:v>570.11400000000003</c:v>
                </c:pt>
                <c:pt idx="611">
                  <c:v>571.33500000000004</c:v>
                </c:pt>
                <c:pt idx="612">
                  <c:v>571.94500000000005</c:v>
                </c:pt>
                <c:pt idx="613">
                  <c:v>573.16600000000005</c:v>
                </c:pt>
                <c:pt idx="614">
                  <c:v>573.77599999999995</c:v>
                </c:pt>
                <c:pt idx="615">
                  <c:v>574.99699999999996</c:v>
                </c:pt>
                <c:pt idx="616">
                  <c:v>575.60799999999995</c:v>
                </c:pt>
                <c:pt idx="617">
                  <c:v>576.82799999999997</c:v>
                </c:pt>
                <c:pt idx="618">
                  <c:v>577.43899999999996</c:v>
                </c:pt>
                <c:pt idx="619">
                  <c:v>578.04899999999998</c:v>
                </c:pt>
                <c:pt idx="620">
                  <c:v>579.27</c:v>
                </c:pt>
                <c:pt idx="621">
                  <c:v>579.88</c:v>
                </c:pt>
                <c:pt idx="622">
                  <c:v>581.101</c:v>
                </c:pt>
                <c:pt idx="623">
                  <c:v>581.71199999999999</c:v>
                </c:pt>
                <c:pt idx="624">
                  <c:v>582.93200000000002</c:v>
                </c:pt>
                <c:pt idx="625">
                  <c:v>583.54300000000001</c:v>
                </c:pt>
                <c:pt idx="626">
                  <c:v>584.76400000000001</c:v>
                </c:pt>
                <c:pt idx="627">
                  <c:v>585.37400000000002</c:v>
                </c:pt>
                <c:pt idx="628">
                  <c:v>586.59500000000003</c:v>
                </c:pt>
                <c:pt idx="629">
                  <c:v>587.20500000000004</c:v>
                </c:pt>
                <c:pt idx="630">
                  <c:v>588.42600000000004</c:v>
                </c:pt>
                <c:pt idx="631">
                  <c:v>589.03599999999994</c:v>
                </c:pt>
                <c:pt idx="632">
                  <c:v>590.25699999999995</c:v>
                </c:pt>
                <c:pt idx="633">
                  <c:v>590.86800000000005</c:v>
                </c:pt>
                <c:pt idx="634">
                  <c:v>592.08799999999997</c:v>
                </c:pt>
                <c:pt idx="635">
                  <c:v>592.69899999999996</c:v>
                </c:pt>
                <c:pt idx="636">
                  <c:v>593.91999999999996</c:v>
                </c:pt>
                <c:pt idx="637">
                  <c:v>594.53</c:v>
                </c:pt>
                <c:pt idx="638">
                  <c:v>595.75099999999998</c:v>
                </c:pt>
                <c:pt idx="639">
                  <c:v>596.36099999999999</c:v>
                </c:pt>
                <c:pt idx="640">
                  <c:v>596.97199999999998</c:v>
                </c:pt>
                <c:pt idx="641">
                  <c:v>598.19200000000001</c:v>
                </c:pt>
                <c:pt idx="642">
                  <c:v>598.803</c:v>
                </c:pt>
                <c:pt idx="643">
                  <c:v>600.024</c:v>
                </c:pt>
                <c:pt idx="644">
                  <c:v>600.63400000000001</c:v>
                </c:pt>
                <c:pt idx="645">
                  <c:v>601.85500000000002</c:v>
                </c:pt>
                <c:pt idx="646">
                  <c:v>602.46500000000003</c:v>
                </c:pt>
                <c:pt idx="647">
                  <c:v>603.68600000000004</c:v>
                </c:pt>
                <c:pt idx="648">
                  <c:v>604.29600000000005</c:v>
                </c:pt>
                <c:pt idx="649">
                  <c:v>605.51700000000005</c:v>
                </c:pt>
                <c:pt idx="650">
                  <c:v>606.12800000000004</c:v>
                </c:pt>
                <c:pt idx="651">
                  <c:v>607.34799999999996</c:v>
                </c:pt>
                <c:pt idx="652">
                  <c:v>607.95899999999995</c:v>
                </c:pt>
                <c:pt idx="653">
                  <c:v>609.17999999999995</c:v>
                </c:pt>
                <c:pt idx="654">
                  <c:v>609.79</c:v>
                </c:pt>
                <c:pt idx="655">
                  <c:v>611.01099999999997</c:v>
                </c:pt>
                <c:pt idx="656">
                  <c:v>611.62099999999998</c:v>
                </c:pt>
                <c:pt idx="657">
                  <c:v>612.84199999999998</c:v>
                </c:pt>
                <c:pt idx="658">
                  <c:v>613.452</c:v>
                </c:pt>
                <c:pt idx="659">
                  <c:v>614.06299999999999</c:v>
                </c:pt>
                <c:pt idx="660">
                  <c:v>615.28399999999999</c:v>
                </c:pt>
                <c:pt idx="661">
                  <c:v>615.89400000000001</c:v>
                </c:pt>
                <c:pt idx="662">
                  <c:v>617.11500000000001</c:v>
                </c:pt>
                <c:pt idx="663">
                  <c:v>617.72500000000002</c:v>
                </c:pt>
                <c:pt idx="664">
                  <c:v>618.94600000000003</c:v>
                </c:pt>
                <c:pt idx="665">
                  <c:v>619.55600000000004</c:v>
                </c:pt>
                <c:pt idx="666">
                  <c:v>620.77700000000004</c:v>
                </c:pt>
                <c:pt idx="667">
                  <c:v>621.38800000000003</c:v>
                </c:pt>
                <c:pt idx="668">
                  <c:v>622.60799999999995</c:v>
                </c:pt>
                <c:pt idx="669">
                  <c:v>623.21900000000005</c:v>
                </c:pt>
                <c:pt idx="670">
                  <c:v>624.44000000000005</c:v>
                </c:pt>
                <c:pt idx="671">
                  <c:v>625.04999999999995</c:v>
                </c:pt>
                <c:pt idx="672">
                  <c:v>626.27099999999996</c:v>
                </c:pt>
                <c:pt idx="673">
                  <c:v>626.88099999999997</c:v>
                </c:pt>
                <c:pt idx="674">
                  <c:v>628.10199999999998</c:v>
                </c:pt>
                <c:pt idx="675">
                  <c:v>628.71199999999999</c:v>
                </c:pt>
                <c:pt idx="676">
                  <c:v>629.93299999999999</c:v>
                </c:pt>
                <c:pt idx="677">
                  <c:v>630.54399999999998</c:v>
                </c:pt>
                <c:pt idx="678">
                  <c:v>631.76400000000001</c:v>
                </c:pt>
                <c:pt idx="679">
                  <c:v>632.375</c:v>
                </c:pt>
                <c:pt idx="680">
                  <c:v>632.98500000000001</c:v>
                </c:pt>
                <c:pt idx="681">
                  <c:v>634.20600000000002</c:v>
                </c:pt>
                <c:pt idx="682">
                  <c:v>634.81600000000003</c:v>
                </c:pt>
                <c:pt idx="683">
                  <c:v>636.03700000000003</c:v>
                </c:pt>
                <c:pt idx="684">
                  <c:v>636.64800000000002</c:v>
                </c:pt>
                <c:pt idx="685">
                  <c:v>637.86800000000005</c:v>
                </c:pt>
                <c:pt idx="686">
                  <c:v>638.47900000000004</c:v>
                </c:pt>
                <c:pt idx="687">
                  <c:v>639.70000000000005</c:v>
                </c:pt>
                <c:pt idx="688">
                  <c:v>641.53099999999995</c:v>
                </c:pt>
                <c:pt idx="689">
                  <c:v>642.14099999999996</c:v>
                </c:pt>
                <c:pt idx="690">
                  <c:v>643.36199999999997</c:v>
                </c:pt>
                <c:pt idx="691">
                  <c:v>643.97199999999998</c:v>
                </c:pt>
                <c:pt idx="692">
                  <c:v>645.19299999999998</c:v>
                </c:pt>
                <c:pt idx="693">
                  <c:v>645.80399999999997</c:v>
                </c:pt>
                <c:pt idx="694">
                  <c:v>647.024</c:v>
                </c:pt>
                <c:pt idx="695">
                  <c:v>647.63499999999999</c:v>
                </c:pt>
                <c:pt idx="696">
                  <c:v>648.85599999999999</c:v>
                </c:pt>
                <c:pt idx="697">
                  <c:v>649.46600000000001</c:v>
                </c:pt>
                <c:pt idx="698">
                  <c:v>650.07600000000002</c:v>
                </c:pt>
                <c:pt idx="699">
                  <c:v>651.29700000000003</c:v>
                </c:pt>
                <c:pt idx="700">
                  <c:v>651.90800000000002</c:v>
                </c:pt>
                <c:pt idx="701">
                  <c:v>653.12800000000004</c:v>
                </c:pt>
                <c:pt idx="702">
                  <c:v>653.73900000000003</c:v>
                </c:pt>
                <c:pt idx="703">
                  <c:v>654.96</c:v>
                </c:pt>
                <c:pt idx="704">
                  <c:v>655.57</c:v>
                </c:pt>
                <c:pt idx="705">
                  <c:v>656.79100000000005</c:v>
                </c:pt>
                <c:pt idx="706">
                  <c:v>657.40099999999995</c:v>
                </c:pt>
                <c:pt idx="707">
                  <c:v>658.62199999999996</c:v>
                </c:pt>
                <c:pt idx="708">
                  <c:v>659.23199999999997</c:v>
                </c:pt>
                <c:pt idx="709">
                  <c:v>660.45299999999997</c:v>
                </c:pt>
                <c:pt idx="710">
                  <c:v>661.06399999999996</c:v>
                </c:pt>
                <c:pt idx="711">
                  <c:v>662.28399999999999</c:v>
                </c:pt>
                <c:pt idx="712">
                  <c:v>662.89499999999998</c:v>
                </c:pt>
                <c:pt idx="713">
                  <c:v>664.11599999999999</c:v>
                </c:pt>
                <c:pt idx="714">
                  <c:v>664.726</c:v>
                </c:pt>
                <c:pt idx="715">
                  <c:v>665.947</c:v>
                </c:pt>
                <c:pt idx="716">
                  <c:v>666.55700000000002</c:v>
                </c:pt>
                <c:pt idx="717">
                  <c:v>667.77800000000002</c:v>
                </c:pt>
                <c:pt idx="718">
                  <c:v>668.38800000000003</c:v>
                </c:pt>
                <c:pt idx="719">
                  <c:v>668.99900000000002</c:v>
                </c:pt>
                <c:pt idx="720">
                  <c:v>670.22</c:v>
                </c:pt>
                <c:pt idx="721">
                  <c:v>670.83</c:v>
                </c:pt>
                <c:pt idx="722">
                  <c:v>672.05100000000004</c:v>
                </c:pt>
                <c:pt idx="723">
                  <c:v>672.66099999999994</c:v>
                </c:pt>
                <c:pt idx="724">
                  <c:v>674.49199999999996</c:v>
                </c:pt>
                <c:pt idx="725">
                  <c:v>675.71299999999997</c:v>
                </c:pt>
                <c:pt idx="726">
                  <c:v>676.32399999999996</c:v>
                </c:pt>
                <c:pt idx="727">
                  <c:v>677.54399999999998</c:v>
                </c:pt>
                <c:pt idx="728">
                  <c:v>678.15499999999997</c:v>
                </c:pt>
                <c:pt idx="729">
                  <c:v>679.37599999999998</c:v>
                </c:pt>
                <c:pt idx="730">
                  <c:v>679.98599999999999</c:v>
                </c:pt>
                <c:pt idx="731">
                  <c:v>681.20699999999999</c:v>
                </c:pt>
                <c:pt idx="732">
                  <c:v>681.81700000000001</c:v>
                </c:pt>
                <c:pt idx="733">
                  <c:v>683.03800000000001</c:v>
                </c:pt>
                <c:pt idx="734">
                  <c:v>683.64800000000002</c:v>
                </c:pt>
                <c:pt idx="735">
                  <c:v>684.86900000000003</c:v>
                </c:pt>
                <c:pt idx="736">
                  <c:v>685.48</c:v>
                </c:pt>
                <c:pt idx="737">
                  <c:v>686.09</c:v>
                </c:pt>
                <c:pt idx="738">
                  <c:v>687.31100000000004</c:v>
                </c:pt>
                <c:pt idx="739">
                  <c:v>687.92100000000005</c:v>
                </c:pt>
                <c:pt idx="740">
                  <c:v>689.14200000000005</c:v>
                </c:pt>
                <c:pt idx="741">
                  <c:v>689.75199999999995</c:v>
                </c:pt>
                <c:pt idx="742">
                  <c:v>690.97299999999996</c:v>
                </c:pt>
                <c:pt idx="743">
                  <c:v>691.58399999999995</c:v>
                </c:pt>
                <c:pt idx="744">
                  <c:v>692.80399999999997</c:v>
                </c:pt>
                <c:pt idx="745">
                  <c:v>693.41499999999996</c:v>
                </c:pt>
                <c:pt idx="746">
                  <c:v>694.63599999999997</c:v>
                </c:pt>
                <c:pt idx="747">
                  <c:v>695.24599999999998</c:v>
                </c:pt>
                <c:pt idx="748">
                  <c:v>696.46699999999998</c:v>
                </c:pt>
                <c:pt idx="749">
                  <c:v>697.077</c:v>
                </c:pt>
                <c:pt idx="750">
                  <c:v>698.298</c:v>
                </c:pt>
                <c:pt idx="751">
                  <c:v>698.90800000000002</c:v>
                </c:pt>
                <c:pt idx="752">
                  <c:v>700.12900000000002</c:v>
                </c:pt>
                <c:pt idx="753">
                  <c:v>700.74</c:v>
                </c:pt>
                <c:pt idx="754">
                  <c:v>701.96</c:v>
                </c:pt>
                <c:pt idx="755">
                  <c:v>702.57100000000003</c:v>
                </c:pt>
                <c:pt idx="756">
                  <c:v>703.79200000000003</c:v>
                </c:pt>
                <c:pt idx="757">
                  <c:v>704.40200000000004</c:v>
                </c:pt>
                <c:pt idx="758">
                  <c:v>705.01199999999994</c:v>
                </c:pt>
                <c:pt idx="759">
                  <c:v>706.23299999999995</c:v>
                </c:pt>
                <c:pt idx="760">
                  <c:v>706.84400000000005</c:v>
                </c:pt>
                <c:pt idx="761">
                  <c:v>708.06399999999996</c:v>
                </c:pt>
                <c:pt idx="762">
                  <c:v>708.67499999999995</c:v>
                </c:pt>
                <c:pt idx="763">
                  <c:v>709.89599999999996</c:v>
                </c:pt>
                <c:pt idx="764">
                  <c:v>710.50599999999997</c:v>
                </c:pt>
                <c:pt idx="765">
                  <c:v>711.72699999999998</c:v>
                </c:pt>
                <c:pt idx="766">
                  <c:v>712.33699999999999</c:v>
                </c:pt>
                <c:pt idx="767">
                  <c:v>713.55799999999999</c:v>
                </c:pt>
                <c:pt idx="768">
                  <c:v>714.16800000000001</c:v>
                </c:pt>
                <c:pt idx="769">
                  <c:v>715.38900000000001</c:v>
                </c:pt>
                <c:pt idx="770">
                  <c:v>716</c:v>
                </c:pt>
                <c:pt idx="771">
                  <c:v>717.22</c:v>
                </c:pt>
                <c:pt idx="772">
                  <c:v>717.83100000000002</c:v>
                </c:pt>
                <c:pt idx="773">
                  <c:v>719.05200000000002</c:v>
                </c:pt>
                <c:pt idx="774">
                  <c:v>719.66200000000003</c:v>
                </c:pt>
                <c:pt idx="775">
                  <c:v>720.88300000000004</c:v>
                </c:pt>
                <c:pt idx="776">
                  <c:v>721.49300000000005</c:v>
                </c:pt>
                <c:pt idx="777">
                  <c:v>722.10400000000004</c:v>
                </c:pt>
                <c:pt idx="778">
                  <c:v>723.32399999999996</c:v>
                </c:pt>
                <c:pt idx="779">
                  <c:v>723.93499999999995</c:v>
                </c:pt>
                <c:pt idx="780">
                  <c:v>725.15599999999995</c:v>
                </c:pt>
                <c:pt idx="781">
                  <c:v>725.76599999999996</c:v>
                </c:pt>
                <c:pt idx="782">
                  <c:v>726.98699999999997</c:v>
                </c:pt>
                <c:pt idx="783">
                  <c:v>727.59699999999998</c:v>
                </c:pt>
                <c:pt idx="784">
                  <c:v>728.81799999999998</c:v>
                </c:pt>
                <c:pt idx="785">
                  <c:v>729.428</c:v>
                </c:pt>
                <c:pt idx="786">
                  <c:v>730.649</c:v>
                </c:pt>
                <c:pt idx="787">
                  <c:v>731.26</c:v>
                </c:pt>
                <c:pt idx="788">
                  <c:v>732.48</c:v>
                </c:pt>
                <c:pt idx="789">
                  <c:v>733.09100000000001</c:v>
                </c:pt>
                <c:pt idx="790">
                  <c:v>734.31200000000001</c:v>
                </c:pt>
                <c:pt idx="791">
                  <c:v>734.92200000000003</c:v>
                </c:pt>
                <c:pt idx="792">
                  <c:v>736.14300000000003</c:v>
                </c:pt>
                <c:pt idx="793">
                  <c:v>736.75300000000004</c:v>
                </c:pt>
                <c:pt idx="794">
                  <c:v>737.97400000000005</c:v>
                </c:pt>
                <c:pt idx="795">
                  <c:v>738.58399999999995</c:v>
                </c:pt>
                <c:pt idx="796">
                  <c:v>739.80499999999995</c:v>
                </c:pt>
                <c:pt idx="797">
                  <c:v>740.41600000000005</c:v>
                </c:pt>
                <c:pt idx="798">
                  <c:v>741.02599999999995</c:v>
                </c:pt>
                <c:pt idx="799">
                  <c:v>742.24699999999996</c:v>
                </c:pt>
                <c:pt idx="800">
                  <c:v>742.85699999999997</c:v>
                </c:pt>
                <c:pt idx="801">
                  <c:v>744.07799999999997</c:v>
                </c:pt>
                <c:pt idx="802">
                  <c:v>744.68799999999999</c:v>
                </c:pt>
                <c:pt idx="803">
                  <c:v>745.90899999999999</c:v>
                </c:pt>
                <c:pt idx="804">
                  <c:v>746.52</c:v>
                </c:pt>
                <c:pt idx="805">
                  <c:v>747.74</c:v>
                </c:pt>
                <c:pt idx="806">
                  <c:v>748.351</c:v>
                </c:pt>
                <c:pt idx="807">
                  <c:v>749.572</c:v>
                </c:pt>
                <c:pt idx="808">
                  <c:v>750.18200000000002</c:v>
                </c:pt>
                <c:pt idx="809">
                  <c:v>751.40300000000002</c:v>
                </c:pt>
                <c:pt idx="810">
                  <c:v>752.01300000000003</c:v>
                </c:pt>
                <c:pt idx="811">
                  <c:v>753.23400000000004</c:v>
                </c:pt>
                <c:pt idx="812">
                  <c:v>753.84400000000005</c:v>
                </c:pt>
                <c:pt idx="813">
                  <c:v>755.06500000000005</c:v>
                </c:pt>
                <c:pt idx="814">
                  <c:v>755.67600000000004</c:v>
                </c:pt>
                <c:pt idx="815">
                  <c:v>756.89599999999996</c:v>
                </c:pt>
                <c:pt idx="816">
                  <c:v>757.50699999999995</c:v>
                </c:pt>
                <c:pt idx="817">
                  <c:v>758.11699999999996</c:v>
                </c:pt>
                <c:pt idx="818">
                  <c:v>759.33799999999997</c:v>
                </c:pt>
                <c:pt idx="819">
                  <c:v>759.94799999999998</c:v>
                </c:pt>
                <c:pt idx="820">
                  <c:v>761.16899999999998</c:v>
                </c:pt>
                <c:pt idx="821">
                  <c:v>761.78</c:v>
                </c:pt>
                <c:pt idx="822">
                  <c:v>763</c:v>
                </c:pt>
                <c:pt idx="823">
                  <c:v>763.61099999999999</c:v>
                </c:pt>
                <c:pt idx="824">
                  <c:v>764.83199999999999</c:v>
                </c:pt>
                <c:pt idx="825">
                  <c:v>765.44200000000001</c:v>
                </c:pt>
                <c:pt idx="826">
                  <c:v>766.66300000000001</c:v>
                </c:pt>
                <c:pt idx="827">
                  <c:v>767.27300000000002</c:v>
                </c:pt>
                <c:pt idx="828">
                  <c:v>768.49400000000003</c:v>
                </c:pt>
                <c:pt idx="829">
                  <c:v>769.10400000000004</c:v>
                </c:pt>
                <c:pt idx="830">
                  <c:v>770.32500000000005</c:v>
                </c:pt>
                <c:pt idx="831">
                  <c:v>770.93600000000004</c:v>
                </c:pt>
                <c:pt idx="832">
                  <c:v>772.15599999999995</c:v>
                </c:pt>
                <c:pt idx="833">
                  <c:v>772.76700000000005</c:v>
                </c:pt>
                <c:pt idx="834">
                  <c:v>773.98800000000006</c:v>
                </c:pt>
                <c:pt idx="835">
                  <c:v>774.59799999999996</c:v>
                </c:pt>
                <c:pt idx="836">
                  <c:v>775.81899999999996</c:v>
                </c:pt>
                <c:pt idx="837">
                  <c:v>776.42899999999997</c:v>
                </c:pt>
                <c:pt idx="838">
                  <c:v>777.04</c:v>
                </c:pt>
                <c:pt idx="839">
                  <c:v>778.26099999999997</c:v>
                </c:pt>
                <c:pt idx="840">
                  <c:v>778.87099999999998</c:v>
                </c:pt>
                <c:pt idx="841">
                  <c:v>780.09199999999998</c:v>
                </c:pt>
                <c:pt idx="842">
                  <c:v>780.702</c:v>
                </c:pt>
                <c:pt idx="843">
                  <c:v>781.923</c:v>
                </c:pt>
                <c:pt idx="844">
                  <c:v>782.53300000000002</c:v>
                </c:pt>
                <c:pt idx="845">
                  <c:v>783.75400000000002</c:v>
                </c:pt>
                <c:pt idx="846">
                  <c:v>784.36500000000001</c:v>
                </c:pt>
                <c:pt idx="847">
                  <c:v>785.58500000000004</c:v>
                </c:pt>
                <c:pt idx="848">
                  <c:v>786.19600000000003</c:v>
                </c:pt>
                <c:pt idx="849">
                  <c:v>787.41700000000003</c:v>
                </c:pt>
                <c:pt idx="850">
                  <c:v>788.02700000000004</c:v>
                </c:pt>
                <c:pt idx="851">
                  <c:v>789.24800000000005</c:v>
                </c:pt>
                <c:pt idx="852">
                  <c:v>789.85799999999995</c:v>
                </c:pt>
                <c:pt idx="853">
                  <c:v>791.07899999999995</c:v>
                </c:pt>
                <c:pt idx="854">
                  <c:v>791.68899999999996</c:v>
                </c:pt>
                <c:pt idx="855">
                  <c:v>792.91</c:v>
                </c:pt>
                <c:pt idx="856">
                  <c:v>793.52099999999996</c:v>
                </c:pt>
                <c:pt idx="857">
                  <c:v>794.13099999999997</c:v>
                </c:pt>
                <c:pt idx="858">
                  <c:v>795.35199999999998</c:v>
                </c:pt>
                <c:pt idx="859">
                  <c:v>795.96199999999999</c:v>
                </c:pt>
                <c:pt idx="860">
                  <c:v>797.18299999999999</c:v>
                </c:pt>
                <c:pt idx="861">
                  <c:v>797.79300000000001</c:v>
                </c:pt>
                <c:pt idx="862">
                  <c:v>799.01400000000001</c:v>
                </c:pt>
                <c:pt idx="863">
                  <c:v>799.625</c:v>
                </c:pt>
                <c:pt idx="864">
                  <c:v>800.84500000000003</c:v>
                </c:pt>
                <c:pt idx="865">
                  <c:v>801.45600000000002</c:v>
                </c:pt>
                <c:pt idx="866">
                  <c:v>802.67700000000002</c:v>
                </c:pt>
                <c:pt idx="867">
                  <c:v>803.28700000000003</c:v>
                </c:pt>
                <c:pt idx="868">
                  <c:v>804.50800000000004</c:v>
                </c:pt>
                <c:pt idx="869">
                  <c:v>805.11800000000005</c:v>
                </c:pt>
                <c:pt idx="870">
                  <c:v>806.33900000000006</c:v>
                </c:pt>
                <c:pt idx="871">
                  <c:v>806.94899999999996</c:v>
                </c:pt>
                <c:pt idx="872">
                  <c:v>808.17</c:v>
                </c:pt>
                <c:pt idx="873">
                  <c:v>810.00099999999998</c:v>
                </c:pt>
                <c:pt idx="874">
                  <c:v>810.61199999999997</c:v>
                </c:pt>
                <c:pt idx="875">
                  <c:v>811.83299999999997</c:v>
                </c:pt>
                <c:pt idx="876">
                  <c:v>812.44299999999998</c:v>
                </c:pt>
                <c:pt idx="877">
                  <c:v>813.053</c:v>
                </c:pt>
                <c:pt idx="878">
                  <c:v>814.274</c:v>
                </c:pt>
                <c:pt idx="879">
                  <c:v>814.88499999999999</c:v>
                </c:pt>
                <c:pt idx="880">
                  <c:v>816.10500000000002</c:v>
                </c:pt>
                <c:pt idx="881">
                  <c:v>816.71600000000001</c:v>
                </c:pt>
                <c:pt idx="882">
                  <c:v>817.93700000000001</c:v>
                </c:pt>
                <c:pt idx="883">
                  <c:v>818.54700000000003</c:v>
                </c:pt>
                <c:pt idx="884">
                  <c:v>819.76800000000003</c:v>
                </c:pt>
                <c:pt idx="885">
                  <c:v>820.37800000000004</c:v>
                </c:pt>
                <c:pt idx="886">
                  <c:v>821.59900000000005</c:v>
                </c:pt>
                <c:pt idx="887">
                  <c:v>822.20899999999995</c:v>
                </c:pt>
                <c:pt idx="888">
                  <c:v>823.43</c:v>
                </c:pt>
                <c:pt idx="889">
                  <c:v>824.04100000000005</c:v>
                </c:pt>
                <c:pt idx="890">
                  <c:v>825.26099999999997</c:v>
                </c:pt>
                <c:pt idx="891">
                  <c:v>825.87199999999996</c:v>
                </c:pt>
                <c:pt idx="892">
                  <c:v>827.09299999999996</c:v>
                </c:pt>
                <c:pt idx="893">
                  <c:v>827.70299999999997</c:v>
                </c:pt>
                <c:pt idx="894">
                  <c:v>828.92399999999998</c:v>
                </c:pt>
                <c:pt idx="895">
                  <c:v>829.53399999999999</c:v>
                </c:pt>
                <c:pt idx="896">
                  <c:v>830.14499999999998</c:v>
                </c:pt>
                <c:pt idx="897">
                  <c:v>831.36500000000001</c:v>
                </c:pt>
                <c:pt idx="898">
                  <c:v>831.976</c:v>
                </c:pt>
                <c:pt idx="899">
                  <c:v>833.197</c:v>
                </c:pt>
                <c:pt idx="900">
                  <c:v>833.80700000000002</c:v>
                </c:pt>
                <c:pt idx="901">
                  <c:v>835.02800000000002</c:v>
                </c:pt>
                <c:pt idx="902">
                  <c:v>835.63800000000003</c:v>
                </c:pt>
                <c:pt idx="903">
                  <c:v>836.85900000000004</c:v>
                </c:pt>
                <c:pt idx="904">
                  <c:v>837.46900000000005</c:v>
                </c:pt>
                <c:pt idx="905">
                  <c:v>838.69</c:v>
                </c:pt>
                <c:pt idx="906">
                  <c:v>839.30100000000004</c:v>
                </c:pt>
                <c:pt idx="907">
                  <c:v>840.52099999999996</c:v>
                </c:pt>
                <c:pt idx="908">
                  <c:v>841.13199999999995</c:v>
                </c:pt>
                <c:pt idx="909">
                  <c:v>842.35299999999995</c:v>
                </c:pt>
                <c:pt idx="910">
                  <c:v>843.30799999999999</c:v>
                </c:pt>
                <c:pt idx="911">
                  <c:v>844.18399999999997</c:v>
                </c:pt>
                <c:pt idx="912">
                  <c:v>844.79399999999998</c:v>
                </c:pt>
                <c:pt idx="913">
                  <c:v>846.01499999999999</c:v>
                </c:pt>
                <c:pt idx="914">
                  <c:v>846.625</c:v>
                </c:pt>
                <c:pt idx="915">
                  <c:v>847.846</c:v>
                </c:pt>
                <c:pt idx="916">
                  <c:v>848.45699999999999</c:v>
                </c:pt>
                <c:pt idx="917">
                  <c:v>849.06700000000001</c:v>
                </c:pt>
                <c:pt idx="918">
                  <c:v>850.28800000000001</c:v>
                </c:pt>
                <c:pt idx="919">
                  <c:v>850.89800000000002</c:v>
                </c:pt>
                <c:pt idx="920">
                  <c:v>852.11900000000003</c:v>
                </c:pt>
                <c:pt idx="921">
                  <c:v>852.72900000000004</c:v>
                </c:pt>
                <c:pt idx="922">
                  <c:v>854.56100000000004</c:v>
                </c:pt>
                <c:pt idx="923">
                  <c:v>855.78099999999995</c:v>
                </c:pt>
                <c:pt idx="924">
                  <c:v>856.39200000000005</c:v>
                </c:pt>
                <c:pt idx="925">
                  <c:v>857.61300000000006</c:v>
                </c:pt>
                <c:pt idx="926">
                  <c:v>858.22299999999996</c:v>
                </c:pt>
                <c:pt idx="927">
                  <c:v>859.44399999999996</c:v>
                </c:pt>
                <c:pt idx="928">
                  <c:v>860.05399999999997</c:v>
                </c:pt>
                <c:pt idx="929">
                  <c:v>861.27499999999998</c:v>
                </c:pt>
                <c:pt idx="930">
                  <c:v>861.88499999999999</c:v>
                </c:pt>
                <c:pt idx="931">
                  <c:v>863.10599999999999</c:v>
                </c:pt>
                <c:pt idx="932">
                  <c:v>863.71699999999998</c:v>
                </c:pt>
                <c:pt idx="933">
                  <c:v>864.93700000000001</c:v>
                </c:pt>
                <c:pt idx="934">
                  <c:v>865.548</c:v>
                </c:pt>
                <c:pt idx="935">
                  <c:v>866.15800000000002</c:v>
                </c:pt>
                <c:pt idx="936">
                  <c:v>867.37900000000002</c:v>
                </c:pt>
                <c:pt idx="937">
                  <c:v>867.98900000000003</c:v>
                </c:pt>
                <c:pt idx="938">
                  <c:v>869.21</c:v>
                </c:pt>
                <c:pt idx="939">
                  <c:v>869.82100000000003</c:v>
                </c:pt>
                <c:pt idx="940">
                  <c:v>871.04100000000005</c:v>
                </c:pt>
                <c:pt idx="941">
                  <c:v>871.65200000000004</c:v>
                </c:pt>
                <c:pt idx="942">
                  <c:v>872.87300000000005</c:v>
                </c:pt>
                <c:pt idx="943">
                  <c:v>873.48299999999995</c:v>
                </c:pt>
                <c:pt idx="944">
                  <c:v>874.70399999999995</c:v>
                </c:pt>
                <c:pt idx="945">
                  <c:v>875.31399999999996</c:v>
                </c:pt>
                <c:pt idx="946">
                  <c:v>876.53499999999997</c:v>
                </c:pt>
                <c:pt idx="947">
                  <c:v>877.14499999999998</c:v>
                </c:pt>
                <c:pt idx="948">
                  <c:v>878.36599999999999</c:v>
                </c:pt>
                <c:pt idx="949">
                  <c:v>878.97699999999998</c:v>
                </c:pt>
                <c:pt idx="950">
                  <c:v>880.197</c:v>
                </c:pt>
                <c:pt idx="951">
                  <c:v>880.80799999999999</c:v>
                </c:pt>
                <c:pt idx="952">
                  <c:v>882.029</c:v>
                </c:pt>
                <c:pt idx="953">
                  <c:v>882.63900000000001</c:v>
                </c:pt>
                <c:pt idx="954">
                  <c:v>883.86</c:v>
                </c:pt>
                <c:pt idx="955">
                  <c:v>884.47</c:v>
                </c:pt>
                <c:pt idx="956">
                  <c:v>885.08100000000002</c:v>
                </c:pt>
                <c:pt idx="957">
                  <c:v>886.30100000000004</c:v>
                </c:pt>
                <c:pt idx="958">
                  <c:v>886.91200000000003</c:v>
                </c:pt>
                <c:pt idx="959">
                  <c:v>888.13300000000004</c:v>
                </c:pt>
                <c:pt idx="960">
                  <c:v>888.74300000000005</c:v>
                </c:pt>
                <c:pt idx="961">
                  <c:v>889.96400000000006</c:v>
                </c:pt>
                <c:pt idx="962">
                  <c:v>890.57399999999996</c:v>
                </c:pt>
                <c:pt idx="963">
                  <c:v>891.79499999999996</c:v>
                </c:pt>
                <c:pt idx="964">
                  <c:v>892.40499999999997</c:v>
                </c:pt>
                <c:pt idx="965">
                  <c:v>893.62599999999998</c:v>
                </c:pt>
                <c:pt idx="966">
                  <c:v>894.23699999999997</c:v>
                </c:pt>
                <c:pt idx="967">
                  <c:v>895.45699999999999</c:v>
                </c:pt>
                <c:pt idx="968">
                  <c:v>896.06799999999998</c:v>
                </c:pt>
                <c:pt idx="969">
                  <c:v>897.28899999999999</c:v>
                </c:pt>
                <c:pt idx="970">
                  <c:v>897.899</c:v>
                </c:pt>
                <c:pt idx="971">
                  <c:v>899.12</c:v>
                </c:pt>
                <c:pt idx="972">
                  <c:v>899.73</c:v>
                </c:pt>
                <c:pt idx="973">
                  <c:v>900.95100000000002</c:v>
                </c:pt>
                <c:pt idx="974">
                  <c:v>901.56100000000004</c:v>
                </c:pt>
                <c:pt idx="975">
                  <c:v>902.17200000000003</c:v>
                </c:pt>
                <c:pt idx="976">
                  <c:v>903.39300000000003</c:v>
                </c:pt>
                <c:pt idx="977">
                  <c:v>904.00300000000004</c:v>
                </c:pt>
                <c:pt idx="978">
                  <c:v>905.22400000000005</c:v>
                </c:pt>
                <c:pt idx="979">
                  <c:v>905.83399999999995</c:v>
                </c:pt>
                <c:pt idx="980">
                  <c:v>907.05499999999995</c:v>
                </c:pt>
                <c:pt idx="981">
                  <c:v>907.66499999999996</c:v>
                </c:pt>
                <c:pt idx="982">
                  <c:v>908.88599999999997</c:v>
                </c:pt>
                <c:pt idx="983">
                  <c:v>909.49699999999996</c:v>
                </c:pt>
                <c:pt idx="984">
                  <c:v>910.71699999999998</c:v>
                </c:pt>
                <c:pt idx="985">
                  <c:v>911.32799999999997</c:v>
                </c:pt>
                <c:pt idx="986">
                  <c:v>912.54899999999998</c:v>
                </c:pt>
                <c:pt idx="987">
                  <c:v>913.15899999999999</c:v>
                </c:pt>
                <c:pt idx="988">
                  <c:v>914.38</c:v>
                </c:pt>
                <c:pt idx="989">
                  <c:v>914.99</c:v>
                </c:pt>
                <c:pt idx="990">
                  <c:v>916.21100000000001</c:v>
                </c:pt>
                <c:pt idx="991">
                  <c:v>916.82100000000003</c:v>
                </c:pt>
                <c:pt idx="992">
                  <c:v>918.04200000000003</c:v>
                </c:pt>
                <c:pt idx="993">
                  <c:v>918.65300000000002</c:v>
                </c:pt>
                <c:pt idx="994">
                  <c:v>919.87300000000005</c:v>
                </c:pt>
                <c:pt idx="995">
                  <c:v>920.48400000000004</c:v>
                </c:pt>
                <c:pt idx="996">
                  <c:v>921.09400000000005</c:v>
                </c:pt>
                <c:pt idx="997">
                  <c:v>922.31500000000005</c:v>
                </c:pt>
                <c:pt idx="998">
                  <c:v>922.92499999999995</c:v>
                </c:pt>
                <c:pt idx="999">
                  <c:v>924.14599999999996</c:v>
                </c:pt>
                <c:pt idx="1000">
                  <c:v>924.75699999999995</c:v>
                </c:pt>
                <c:pt idx="1001">
                  <c:v>925.97699999999998</c:v>
                </c:pt>
                <c:pt idx="1002">
                  <c:v>926.58799999999997</c:v>
                </c:pt>
                <c:pt idx="1003">
                  <c:v>927.80899999999997</c:v>
                </c:pt>
                <c:pt idx="1004">
                  <c:v>928.41899999999998</c:v>
                </c:pt>
                <c:pt idx="1005">
                  <c:v>929.64</c:v>
                </c:pt>
                <c:pt idx="1006">
                  <c:v>930.25</c:v>
                </c:pt>
                <c:pt idx="1007">
                  <c:v>931.471</c:v>
                </c:pt>
                <c:pt idx="1008">
                  <c:v>932.08100000000002</c:v>
                </c:pt>
                <c:pt idx="1009">
                  <c:v>933.30200000000002</c:v>
                </c:pt>
                <c:pt idx="1010">
                  <c:v>933.91300000000001</c:v>
                </c:pt>
                <c:pt idx="1011">
                  <c:v>935.13300000000004</c:v>
                </c:pt>
                <c:pt idx="1012">
                  <c:v>935.74400000000003</c:v>
                </c:pt>
                <c:pt idx="1013">
                  <c:v>936.96500000000003</c:v>
                </c:pt>
                <c:pt idx="1014">
                  <c:v>937.57500000000005</c:v>
                </c:pt>
                <c:pt idx="1015">
                  <c:v>938.18499999999995</c:v>
                </c:pt>
                <c:pt idx="1016">
                  <c:v>939.40599999999995</c:v>
                </c:pt>
                <c:pt idx="1017">
                  <c:v>940.01700000000005</c:v>
                </c:pt>
                <c:pt idx="1018">
                  <c:v>941.23699999999997</c:v>
                </c:pt>
                <c:pt idx="1019">
                  <c:v>941.84799999999996</c:v>
                </c:pt>
                <c:pt idx="1020">
                  <c:v>943.06899999999996</c:v>
                </c:pt>
                <c:pt idx="1021">
                  <c:v>943.67899999999997</c:v>
                </c:pt>
                <c:pt idx="1022">
                  <c:v>944.9</c:v>
                </c:pt>
                <c:pt idx="1023">
                  <c:v>945.51</c:v>
                </c:pt>
                <c:pt idx="1024">
                  <c:v>946.73099999999999</c:v>
                </c:pt>
                <c:pt idx="1025">
                  <c:v>947.34100000000001</c:v>
                </c:pt>
                <c:pt idx="1026">
                  <c:v>948.56200000000001</c:v>
                </c:pt>
                <c:pt idx="1027">
                  <c:v>949.173</c:v>
                </c:pt>
                <c:pt idx="1028">
                  <c:v>950.39300000000003</c:v>
                </c:pt>
                <c:pt idx="1029">
                  <c:v>951.00400000000002</c:v>
                </c:pt>
                <c:pt idx="1030">
                  <c:v>952.22500000000002</c:v>
                </c:pt>
                <c:pt idx="1031">
                  <c:v>952.83500000000004</c:v>
                </c:pt>
                <c:pt idx="1032">
                  <c:v>954.05600000000004</c:v>
                </c:pt>
                <c:pt idx="1033">
                  <c:v>954.66600000000005</c:v>
                </c:pt>
                <c:pt idx="1034">
                  <c:v>955.88699999999994</c:v>
                </c:pt>
                <c:pt idx="1035">
                  <c:v>956.49699999999996</c:v>
                </c:pt>
                <c:pt idx="1036">
                  <c:v>957.10799999999995</c:v>
                </c:pt>
                <c:pt idx="1037">
                  <c:v>958.32899999999995</c:v>
                </c:pt>
                <c:pt idx="1038">
                  <c:v>958.93899999999996</c:v>
                </c:pt>
                <c:pt idx="1039">
                  <c:v>960.16</c:v>
                </c:pt>
                <c:pt idx="1040">
                  <c:v>960.77</c:v>
                </c:pt>
                <c:pt idx="1041">
                  <c:v>961.99099999999999</c:v>
                </c:pt>
                <c:pt idx="1042">
                  <c:v>962.601</c:v>
                </c:pt>
                <c:pt idx="1043">
                  <c:v>963.822</c:v>
                </c:pt>
                <c:pt idx="1044">
                  <c:v>964.43299999999999</c:v>
                </c:pt>
                <c:pt idx="1045">
                  <c:v>965.65300000000002</c:v>
                </c:pt>
                <c:pt idx="1046">
                  <c:v>966.26400000000001</c:v>
                </c:pt>
                <c:pt idx="1047">
                  <c:v>967.48500000000001</c:v>
                </c:pt>
                <c:pt idx="1048">
                  <c:v>968.09500000000003</c:v>
                </c:pt>
                <c:pt idx="1049">
                  <c:v>969.31600000000003</c:v>
                </c:pt>
                <c:pt idx="1050">
                  <c:v>969.92600000000004</c:v>
                </c:pt>
                <c:pt idx="1051">
                  <c:v>971.14700000000005</c:v>
                </c:pt>
                <c:pt idx="1052">
                  <c:v>971.75699999999995</c:v>
                </c:pt>
                <c:pt idx="1053">
                  <c:v>972.97799999999995</c:v>
                </c:pt>
                <c:pt idx="1054">
                  <c:v>973.58900000000006</c:v>
                </c:pt>
                <c:pt idx="1055">
                  <c:v>974.19899999999996</c:v>
                </c:pt>
                <c:pt idx="1056">
                  <c:v>975.42</c:v>
                </c:pt>
                <c:pt idx="1057">
                  <c:v>976.03</c:v>
                </c:pt>
                <c:pt idx="1058">
                  <c:v>977.25099999999998</c:v>
                </c:pt>
                <c:pt idx="1059">
                  <c:v>977.86099999999999</c:v>
                </c:pt>
                <c:pt idx="1060">
                  <c:v>979.08199999999999</c:v>
                </c:pt>
                <c:pt idx="1061">
                  <c:v>979.69299999999998</c:v>
                </c:pt>
                <c:pt idx="1062">
                  <c:v>980.91300000000001</c:v>
                </c:pt>
                <c:pt idx="1063">
                  <c:v>981.524</c:v>
                </c:pt>
                <c:pt idx="1064">
                  <c:v>982.745</c:v>
                </c:pt>
                <c:pt idx="1065">
                  <c:v>983.35500000000002</c:v>
                </c:pt>
                <c:pt idx="1066">
                  <c:v>984.57600000000002</c:v>
                </c:pt>
                <c:pt idx="1067">
                  <c:v>985.18600000000004</c:v>
                </c:pt>
                <c:pt idx="1068">
                  <c:v>986.40700000000004</c:v>
                </c:pt>
                <c:pt idx="1069">
                  <c:v>987.01700000000005</c:v>
                </c:pt>
                <c:pt idx="1070">
                  <c:v>988.23800000000006</c:v>
                </c:pt>
                <c:pt idx="1071">
                  <c:v>988.84900000000005</c:v>
                </c:pt>
                <c:pt idx="1072">
                  <c:v>990.06899999999996</c:v>
                </c:pt>
                <c:pt idx="1073">
                  <c:v>990.68</c:v>
                </c:pt>
                <c:pt idx="1074">
                  <c:v>991.90099999999995</c:v>
                </c:pt>
                <c:pt idx="1075">
                  <c:v>992.51099999999997</c:v>
                </c:pt>
                <c:pt idx="1076">
                  <c:v>993.12099999999998</c:v>
                </c:pt>
                <c:pt idx="1077">
                  <c:v>994.34199999999998</c:v>
                </c:pt>
                <c:pt idx="1078">
                  <c:v>994.95299999999997</c:v>
                </c:pt>
                <c:pt idx="1079">
                  <c:v>996.173</c:v>
                </c:pt>
                <c:pt idx="1080">
                  <c:v>996.78399999999999</c:v>
                </c:pt>
                <c:pt idx="1081">
                  <c:v>998.005</c:v>
                </c:pt>
                <c:pt idx="1082">
                  <c:v>998.61500000000001</c:v>
                </c:pt>
                <c:pt idx="1083">
                  <c:v>1007.08</c:v>
                </c:pt>
                <c:pt idx="1084">
                  <c:v>1014.7089999999999</c:v>
                </c:pt>
                <c:pt idx="1085">
                  <c:v>1022.3390000000001</c:v>
                </c:pt>
                <c:pt idx="1086">
                  <c:v>1029.9680000000001</c:v>
                </c:pt>
                <c:pt idx="1087">
                  <c:v>1037.598</c:v>
                </c:pt>
                <c:pt idx="1088">
                  <c:v>1052.856</c:v>
                </c:pt>
                <c:pt idx="1089">
                  <c:v>1060.4860000000001</c:v>
                </c:pt>
                <c:pt idx="1090">
                  <c:v>1068.115</c:v>
                </c:pt>
                <c:pt idx="1091">
                  <c:v>1075.7449999999999</c:v>
                </c:pt>
                <c:pt idx="1092">
                  <c:v>1083.374</c:v>
                </c:pt>
                <c:pt idx="1093">
                  <c:v>1098.633</c:v>
                </c:pt>
                <c:pt idx="1094">
                  <c:v>1106.2619999999999</c:v>
                </c:pt>
                <c:pt idx="1095">
                  <c:v>1113.8920000000001</c:v>
                </c:pt>
                <c:pt idx="1096">
                  <c:v>1121.521</c:v>
                </c:pt>
                <c:pt idx="1097">
                  <c:v>1129.1500000000001</c:v>
                </c:pt>
                <c:pt idx="1098">
                  <c:v>1136.78</c:v>
                </c:pt>
                <c:pt idx="1099">
                  <c:v>1152.039</c:v>
                </c:pt>
                <c:pt idx="1100">
                  <c:v>1159.6679999999999</c:v>
                </c:pt>
                <c:pt idx="1101">
                  <c:v>1167.297</c:v>
                </c:pt>
                <c:pt idx="1102">
                  <c:v>1174.9269999999999</c:v>
                </c:pt>
                <c:pt idx="1103">
                  <c:v>1182.556</c:v>
                </c:pt>
                <c:pt idx="1104">
                  <c:v>1190.1859999999999</c:v>
                </c:pt>
                <c:pt idx="1105">
                  <c:v>1205.444</c:v>
                </c:pt>
                <c:pt idx="1106">
                  <c:v>1213.0740000000001</c:v>
                </c:pt>
                <c:pt idx="1107">
                  <c:v>1220.703</c:v>
                </c:pt>
                <c:pt idx="1108">
                  <c:v>1228.3330000000001</c:v>
                </c:pt>
                <c:pt idx="1109">
                  <c:v>1235.962</c:v>
                </c:pt>
                <c:pt idx="1110">
                  <c:v>1251.221</c:v>
                </c:pt>
                <c:pt idx="1111">
                  <c:v>1258.8499999999999</c:v>
                </c:pt>
                <c:pt idx="1112">
                  <c:v>1266.479</c:v>
                </c:pt>
                <c:pt idx="1113">
                  <c:v>1274.1089999999999</c:v>
                </c:pt>
                <c:pt idx="1114">
                  <c:v>1281.7380000000001</c:v>
                </c:pt>
                <c:pt idx="1115">
                  <c:v>1289.3679999999999</c:v>
                </c:pt>
                <c:pt idx="1116">
                  <c:v>1304.626</c:v>
                </c:pt>
                <c:pt idx="1117">
                  <c:v>1312.2560000000001</c:v>
                </c:pt>
                <c:pt idx="1118">
                  <c:v>1319.885</c:v>
                </c:pt>
                <c:pt idx="1119">
                  <c:v>1327.5150000000001</c:v>
                </c:pt>
                <c:pt idx="1120">
                  <c:v>1335.144</c:v>
                </c:pt>
                <c:pt idx="1121">
                  <c:v>1350.403</c:v>
                </c:pt>
                <c:pt idx="1122">
                  <c:v>1358.0319999999999</c:v>
                </c:pt>
                <c:pt idx="1123">
                  <c:v>1365.662</c:v>
                </c:pt>
                <c:pt idx="1124">
                  <c:v>1373.2909999999999</c:v>
                </c:pt>
                <c:pt idx="1125">
                  <c:v>1380.92</c:v>
                </c:pt>
                <c:pt idx="1126">
                  <c:v>1388.55</c:v>
                </c:pt>
                <c:pt idx="1127">
                  <c:v>1403.809</c:v>
                </c:pt>
                <c:pt idx="1128">
                  <c:v>1411.4380000000001</c:v>
                </c:pt>
                <c:pt idx="1129">
                  <c:v>1419.067</c:v>
                </c:pt>
                <c:pt idx="1130">
                  <c:v>1426.6969999999999</c:v>
                </c:pt>
                <c:pt idx="1131">
                  <c:v>1434.326</c:v>
                </c:pt>
                <c:pt idx="1132">
                  <c:v>1441.9559999999999</c:v>
                </c:pt>
                <c:pt idx="1133">
                  <c:v>1457.2139999999999</c:v>
                </c:pt>
                <c:pt idx="1134">
                  <c:v>1464.8440000000001</c:v>
                </c:pt>
                <c:pt idx="1135">
                  <c:v>1472.473</c:v>
                </c:pt>
                <c:pt idx="1136">
                  <c:v>1480.1030000000001</c:v>
                </c:pt>
                <c:pt idx="1137">
                  <c:v>1487.732</c:v>
                </c:pt>
                <c:pt idx="1138">
                  <c:v>1502.991</c:v>
                </c:pt>
                <c:pt idx="1139">
                  <c:v>1510.62</c:v>
                </c:pt>
                <c:pt idx="1140">
                  <c:v>1518.25</c:v>
                </c:pt>
                <c:pt idx="1141">
                  <c:v>1525.8789999999999</c:v>
                </c:pt>
                <c:pt idx="1142">
                  <c:v>1533.508</c:v>
                </c:pt>
                <c:pt idx="1143">
                  <c:v>1541.1379999999999</c:v>
                </c:pt>
                <c:pt idx="1144">
                  <c:v>1556.396</c:v>
                </c:pt>
                <c:pt idx="1145">
                  <c:v>1564.0260000000001</c:v>
                </c:pt>
                <c:pt idx="1146">
                  <c:v>1571.655</c:v>
                </c:pt>
                <c:pt idx="1147">
                  <c:v>1579.2850000000001</c:v>
                </c:pt>
                <c:pt idx="1148">
                  <c:v>1586.914</c:v>
                </c:pt>
                <c:pt idx="1149">
                  <c:v>1602.173</c:v>
                </c:pt>
                <c:pt idx="1150">
                  <c:v>1609.8019999999999</c:v>
                </c:pt>
                <c:pt idx="1151">
                  <c:v>1617.432</c:v>
                </c:pt>
                <c:pt idx="1152">
                  <c:v>1625.0609999999999</c:v>
                </c:pt>
                <c:pt idx="1153">
                  <c:v>1632.69</c:v>
                </c:pt>
                <c:pt idx="1154">
                  <c:v>1640.32</c:v>
                </c:pt>
                <c:pt idx="1155">
                  <c:v>1655.579</c:v>
                </c:pt>
                <c:pt idx="1156">
                  <c:v>1663.2080000000001</c:v>
                </c:pt>
                <c:pt idx="1157">
                  <c:v>1670.837</c:v>
                </c:pt>
                <c:pt idx="1158">
                  <c:v>1678.4670000000001</c:v>
                </c:pt>
                <c:pt idx="1159">
                  <c:v>1686.096</c:v>
                </c:pt>
                <c:pt idx="1160">
                  <c:v>1701.355</c:v>
                </c:pt>
                <c:pt idx="1161">
                  <c:v>1708.9839999999999</c:v>
                </c:pt>
                <c:pt idx="1162">
                  <c:v>1716.614</c:v>
                </c:pt>
                <c:pt idx="1163">
                  <c:v>1724.2429999999999</c:v>
                </c:pt>
                <c:pt idx="1164">
                  <c:v>1731.873</c:v>
                </c:pt>
                <c:pt idx="1165">
                  <c:v>1739.502</c:v>
                </c:pt>
                <c:pt idx="1166">
                  <c:v>1754.761</c:v>
                </c:pt>
                <c:pt idx="1167">
                  <c:v>1762.39</c:v>
                </c:pt>
                <c:pt idx="1168">
                  <c:v>1770.02</c:v>
                </c:pt>
                <c:pt idx="1169">
                  <c:v>1777.6489999999999</c:v>
                </c:pt>
                <c:pt idx="1170">
                  <c:v>1785.278</c:v>
                </c:pt>
                <c:pt idx="1171">
                  <c:v>1792.9079999999999</c:v>
                </c:pt>
                <c:pt idx="1172">
                  <c:v>1808.1669999999999</c:v>
                </c:pt>
                <c:pt idx="1173">
                  <c:v>1815.796</c:v>
                </c:pt>
                <c:pt idx="1174">
                  <c:v>1823.425</c:v>
                </c:pt>
                <c:pt idx="1175">
                  <c:v>1831.0550000000001</c:v>
                </c:pt>
                <c:pt idx="1176">
                  <c:v>1838.684</c:v>
                </c:pt>
                <c:pt idx="1177">
                  <c:v>1853.943</c:v>
                </c:pt>
                <c:pt idx="1178">
                  <c:v>1861.5719999999999</c:v>
                </c:pt>
                <c:pt idx="1179">
                  <c:v>1869.202</c:v>
                </c:pt>
                <c:pt idx="1180">
                  <c:v>1876.8309999999999</c:v>
                </c:pt>
                <c:pt idx="1181">
                  <c:v>1884.46</c:v>
                </c:pt>
                <c:pt idx="1182">
                  <c:v>1892.09</c:v>
                </c:pt>
                <c:pt idx="1183">
                  <c:v>1907.3489999999999</c:v>
                </c:pt>
                <c:pt idx="1184">
                  <c:v>1914.9780000000001</c:v>
                </c:pt>
                <c:pt idx="1185">
                  <c:v>1922.607</c:v>
                </c:pt>
                <c:pt idx="1186">
                  <c:v>1930.2370000000001</c:v>
                </c:pt>
                <c:pt idx="1187">
                  <c:v>1937.866</c:v>
                </c:pt>
                <c:pt idx="1188">
                  <c:v>1953.125</c:v>
                </c:pt>
                <c:pt idx="1189">
                  <c:v>1960.7539999999999</c:v>
                </c:pt>
                <c:pt idx="1190">
                  <c:v>1968.384</c:v>
                </c:pt>
                <c:pt idx="1191">
                  <c:v>1976.0129999999999</c:v>
                </c:pt>
                <c:pt idx="1192">
                  <c:v>1983.643</c:v>
                </c:pt>
                <c:pt idx="1193">
                  <c:v>1991.2719999999999</c:v>
                </c:pt>
                <c:pt idx="1194">
                  <c:v>2006.5309999999999</c:v>
                </c:pt>
                <c:pt idx="1195">
                  <c:v>2014.16</c:v>
                </c:pt>
                <c:pt idx="1196">
                  <c:v>2021.79</c:v>
                </c:pt>
                <c:pt idx="1197">
                  <c:v>2029.4190000000001</c:v>
                </c:pt>
                <c:pt idx="1198">
                  <c:v>2037.048</c:v>
                </c:pt>
                <c:pt idx="1199">
                  <c:v>2052.3069999999998</c:v>
                </c:pt>
                <c:pt idx="1200">
                  <c:v>2059.9369999999999</c:v>
                </c:pt>
                <c:pt idx="1201">
                  <c:v>2067.5659999999998</c:v>
                </c:pt>
                <c:pt idx="1202">
                  <c:v>2075.1950000000002</c:v>
                </c:pt>
                <c:pt idx="1203">
                  <c:v>2082.8249999999998</c:v>
                </c:pt>
                <c:pt idx="1204">
                  <c:v>2090.4540000000002</c:v>
                </c:pt>
                <c:pt idx="1205">
                  <c:v>2105.7130000000002</c:v>
                </c:pt>
                <c:pt idx="1206">
                  <c:v>2113.3420000000001</c:v>
                </c:pt>
                <c:pt idx="1207">
                  <c:v>2120.9720000000002</c:v>
                </c:pt>
                <c:pt idx="1208">
                  <c:v>2128.6010000000001</c:v>
                </c:pt>
                <c:pt idx="1209">
                  <c:v>2136.23</c:v>
                </c:pt>
                <c:pt idx="1210">
                  <c:v>2143.86</c:v>
                </c:pt>
                <c:pt idx="1211">
                  <c:v>2159.1190000000001</c:v>
                </c:pt>
                <c:pt idx="1212">
                  <c:v>2166.748</c:v>
                </c:pt>
                <c:pt idx="1213">
                  <c:v>2174.377</c:v>
                </c:pt>
                <c:pt idx="1214">
                  <c:v>2182.0070000000001</c:v>
                </c:pt>
                <c:pt idx="1215">
                  <c:v>2189.636</c:v>
                </c:pt>
                <c:pt idx="1216">
                  <c:v>2204.895</c:v>
                </c:pt>
                <c:pt idx="1217">
                  <c:v>2212.5239999999999</c:v>
                </c:pt>
                <c:pt idx="1218">
                  <c:v>2220.154</c:v>
                </c:pt>
                <c:pt idx="1219">
                  <c:v>2227.7829999999999</c:v>
                </c:pt>
                <c:pt idx="1220">
                  <c:v>2235.413</c:v>
                </c:pt>
                <c:pt idx="1221">
                  <c:v>2243.0419999999999</c:v>
                </c:pt>
                <c:pt idx="1222">
                  <c:v>2258.3009999999999</c:v>
                </c:pt>
                <c:pt idx="1223">
                  <c:v>2265.9299999999998</c:v>
                </c:pt>
                <c:pt idx="1224">
                  <c:v>2273.56</c:v>
                </c:pt>
                <c:pt idx="1225">
                  <c:v>2281.1889999999999</c:v>
                </c:pt>
                <c:pt idx="1226">
                  <c:v>2288.8180000000002</c:v>
                </c:pt>
                <c:pt idx="1227">
                  <c:v>2304.0770000000002</c:v>
                </c:pt>
                <c:pt idx="1228">
                  <c:v>2311.7069999999999</c:v>
                </c:pt>
                <c:pt idx="1229">
                  <c:v>2319.3359999999998</c:v>
                </c:pt>
                <c:pt idx="1230">
                  <c:v>2326.9650000000001</c:v>
                </c:pt>
                <c:pt idx="1231">
                  <c:v>2334.5949999999998</c:v>
                </c:pt>
                <c:pt idx="1232">
                  <c:v>2342.2240000000002</c:v>
                </c:pt>
                <c:pt idx="1233">
                  <c:v>2357.4830000000002</c:v>
                </c:pt>
                <c:pt idx="1234">
                  <c:v>2365.1120000000001</c:v>
                </c:pt>
                <c:pt idx="1235">
                  <c:v>2372.7420000000002</c:v>
                </c:pt>
                <c:pt idx="1236">
                  <c:v>2380.3710000000001</c:v>
                </c:pt>
                <c:pt idx="1237">
                  <c:v>2388</c:v>
                </c:pt>
                <c:pt idx="1238">
                  <c:v>2395.63</c:v>
                </c:pt>
                <c:pt idx="1239">
                  <c:v>2410.8890000000001</c:v>
                </c:pt>
                <c:pt idx="1240">
                  <c:v>2418.518</c:v>
                </c:pt>
                <c:pt idx="1241">
                  <c:v>2426.1469999999999</c:v>
                </c:pt>
                <c:pt idx="1242">
                  <c:v>2433.777</c:v>
                </c:pt>
                <c:pt idx="1243">
                  <c:v>2441.4059999999999</c:v>
                </c:pt>
                <c:pt idx="1244">
                  <c:v>2456.665</c:v>
                </c:pt>
                <c:pt idx="1245">
                  <c:v>2464.2939999999999</c:v>
                </c:pt>
                <c:pt idx="1246">
                  <c:v>2471.924</c:v>
                </c:pt>
                <c:pt idx="1247">
                  <c:v>2479.5529999999999</c:v>
                </c:pt>
                <c:pt idx="1248">
                  <c:v>2487.183</c:v>
                </c:pt>
                <c:pt idx="1249">
                  <c:v>2494.8119999999999</c:v>
                </c:pt>
                <c:pt idx="1250">
                  <c:v>2510.0709999999999</c:v>
                </c:pt>
                <c:pt idx="1251">
                  <c:v>2517.6999999999998</c:v>
                </c:pt>
                <c:pt idx="1252">
                  <c:v>2525.33</c:v>
                </c:pt>
                <c:pt idx="1253">
                  <c:v>2532.9589999999998</c:v>
                </c:pt>
                <c:pt idx="1254">
                  <c:v>2540.5880000000002</c:v>
                </c:pt>
                <c:pt idx="1255">
                  <c:v>2555.8470000000002</c:v>
                </c:pt>
                <c:pt idx="1256">
                  <c:v>2563.4769999999999</c:v>
                </c:pt>
                <c:pt idx="1257">
                  <c:v>2571.1060000000002</c:v>
                </c:pt>
                <c:pt idx="1258">
                  <c:v>2578.7350000000001</c:v>
                </c:pt>
                <c:pt idx="1259">
                  <c:v>2586.3649999999998</c:v>
                </c:pt>
                <c:pt idx="1260">
                  <c:v>2593.9940000000001</c:v>
                </c:pt>
                <c:pt idx="1261">
                  <c:v>2609.2530000000002</c:v>
                </c:pt>
                <c:pt idx="1262">
                  <c:v>2616.8820000000001</c:v>
                </c:pt>
                <c:pt idx="1263">
                  <c:v>2624.5120000000002</c:v>
                </c:pt>
                <c:pt idx="1264">
                  <c:v>2632.1410000000001</c:v>
                </c:pt>
                <c:pt idx="1265">
                  <c:v>2639.7710000000002</c:v>
                </c:pt>
                <c:pt idx="1266">
                  <c:v>2655.029</c:v>
                </c:pt>
                <c:pt idx="1267">
                  <c:v>2662.6590000000001</c:v>
                </c:pt>
                <c:pt idx="1268">
                  <c:v>2670.288</c:v>
                </c:pt>
                <c:pt idx="1269">
                  <c:v>2677.9169999999999</c:v>
                </c:pt>
                <c:pt idx="1270">
                  <c:v>2685.547</c:v>
                </c:pt>
                <c:pt idx="1271">
                  <c:v>2693.1759999999999</c:v>
                </c:pt>
                <c:pt idx="1272">
                  <c:v>2708.4349999999999</c:v>
                </c:pt>
                <c:pt idx="1273">
                  <c:v>2716.0639999999999</c:v>
                </c:pt>
                <c:pt idx="1274">
                  <c:v>2723.694</c:v>
                </c:pt>
                <c:pt idx="1275">
                  <c:v>2731.3229999999999</c:v>
                </c:pt>
                <c:pt idx="1276">
                  <c:v>2738.953</c:v>
                </c:pt>
                <c:pt idx="1277">
                  <c:v>2746.5819999999999</c:v>
                </c:pt>
                <c:pt idx="1278">
                  <c:v>2761.8409999999999</c:v>
                </c:pt>
                <c:pt idx="1279">
                  <c:v>2769.47</c:v>
                </c:pt>
                <c:pt idx="1280">
                  <c:v>2777.1</c:v>
                </c:pt>
                <c:pt idx="1281">
                  <c:v>2784.7289999999998</c:v>
                </c:pt>
                <c:pt idx="1282">
                  <c:v>2792.3580000000002</c:v>
                </c:pt>
                <c:pt idx="1283">
                  <c:v>2807.6170000000002</c:v>
                </c:pt>
                <c:pt idx="1284">
                  <c:v>2815.2469999999998</c:v>
                </c:pt>
                <c:pt idx="1285">
                  <c:v>2822.8760000000002</c:v>
                </c:pt>
                <c:pt idx="1286">
                  <c:v>2830.5050000000001</c:v>
                </c:pt>
                <c:pt idx="1287">
                  <c:v>2838.1350000000002</c:v>
                </c:pt>
                <c:pt idx="1288">
                  <c:v>2845.7640000000001</c:v>
                </c:pt>
                <c:pt idx="1289">
                  <c:v>2861.0230000000001</c:v>
                </c:pt>
                <c:pt idx="1290">
                  <c:v>2868.652</c:v>
                </c:pt>
                <c:pt idx="1291">
                  <c:v>2876.2820000000002</c:v>
                </c:pt>
                <c:pt idx="1292">
                  <c:v>2883.9110000000001</c:v>
                </c:pt>
                <c:pt idx="1293">
                  <c:v>2891.5410000000002</c:v>
                </c:pt>
                <c:pt idx="1294">
                  <c:v>2906.799</c:v>
                </c:pt>
                <c:pt idx="1295">
                  <c:v>2914.4290000000001</c:v>
                </c:pt>
                <c:pt idx="1296">
                  <c:v>2922.058</c:v>
                </c:pt>
                <c:pt idx="1297">
                  <c:v>2929.6869999999999</c:v>
                </c:pt>
                <c:pt idx="1298">
                  <c:v>2937.317</c:v>
                </c:pt>
                <c:pt idx="1299">
                  <c:v>2944.9459999999999</c:v>
                </c:pt>
                <c:pt idx="1300">
                  <c:v>2960.2049999999999</c:v>
                </c:pt>
                <c:pt idx="1301">
                  <c:v>2967.8339999999998</c:v>
                </c:pt>
                <c:pt idx="1302">
                  <c:v>2975.4639999999999</c:v>
                </c:pt>
                <c:pt idx="1303">
                  <c:v>2983.0929999999998</c:v>
                </c:pt>
                <c:pt idx="1304">
                  <c:v>2990.723</c:v>
                </c:pt>
                <c:pt idx="1305">
                  <c:v>2998.3519999999999</c:v>
                </c:pt>
                <c:pt idx="1306">
                  <c:v>3013.6109999999999</c:v>
                </c:pt>
                <c:pt idx="1307">
                  <c:v>3021.24</c:v>
                </c:pt>
                <c:pt idx="1308">
                  <c:v>3028.87</c:v>
                </c:pt>
                <c:pt idx="1309">
                  <c:v>3036.4989999999998</c:v>
                </c:pt>
                <c:pt idx="1310">
                  <c:v>3044.1280000000002</c:v>
                </c:pt>
                <c:pt idx="1311">
                  <c:v>3059.3870000000002</c:v>
                </c:pt>
                <c:pt idx="1312">
                  <c:v>3067.0169999999998</c:v>
                </c:pt>
                <c:pt idx="1313">
                  <c:v>3074.6460000000002</c:v>
                </c:pt>
                <c:pt idx="1314">
                  <c:v>3082.2750000000001</c:v>
                </c:pt>
                <c:pt idx="1315">
                  <c:v>3089.9050000000002</c:v>
                </c:pt>
                <c:pt idx="1316">
                  <c:v>3097.5340000000001</c:v>
                </c:pt>
                <c:pt idx="1317">
                  <c:v>3112.7930000000001</c:v>
                </c:pt>
                <c:pt idx="1318">
                  <c:v>3120.422</c:v>
                </c:pt>
                <c:pt idx="1319">
                  <c:v>3128.0520000000001</c:v>
                </c:pt>
                <c:pt idx="1320">
                  <c:v>3135.681</c:v>
                </c:pt>
                <c:pt idx="1321">
                  <c:v>3143.3110000000001</c:v>
                </c:pt>
                <c:pt idx="1322">
                  <c:v>3158.569</c:v>
                </c:pt>
                <c:pt idx="1323">
                  <c:v>3166.1990000000001</c:v>
                </c:pt>
                <c:pt idx="1324">
                  <c:v>3173.828</c:v>
                </c:pt>
                <c:pt idx="1325">
                  <c:v>3181.4580000000001</c:v>
                </c:pt>
                <c:pt idx="1326">
                  <c:v>3189.087</c:v>
                </c:pt>
                <c:pt idx="1327">
                  <c:v>3196.7159999999999</c:v>
                </c:pt>
                <c:pt idx="1328">
                  <c:v>3211.9749999999999</c:v>
                </c:pt>
                <c:pt idx="1329">
                  <c:v>3219.6039999999998</c:v>
                </c:pt>
                <c:pt idx="1330">
                  <c:v>3227.2339999999999</c:v>
                </c:pt>
                <c:pt idx="1331">
                  <c:v>3234.8629999999998</c:v>
                </c:pt>
                <c:pt idx="1332">
                  <c:v>3242.4929999999999</c:v>
                </c:pt>
                <c:pt idx="1333">
                  <c:v>3257.7510000000002</c:v>
                </c:pt>
                <c:pt idx="1334">
                  <c:v>3265.3809999999999</c:v>
                </c:pt>
                <c:pt idx="1335">
                  <c:v>3273.01</c:v>
                </c:pt>
                <c:pt idx="1336">
                  <c:v>3280.64</c:v>
                </c:pt>
                <c:pt idx="1337">
                  <c:v>3288.2689999999998</c:v>
                </c:pt>
                <c:pt idx="1338">
                  <c:v>3295.8980000000001</c:v>
                </c:pt>
                <c:pt idx="1339">
                  <c:v>3311.1570000000002</c:v>
                </c:pt>
                <c:pt idx="1340">
                  <c:v>3318.7869999999998</c:v>
                </c:pt>
                <c:pt idx="1341">
                  <c:v>3326.4160000000002</c:v>
                </c:pt>
                <c:pt idx="1342">
                  <c:v>3334.0450000000001</c:v>
                </c:pt>
                <c:pt idx="1343">
                  <c:v>3341.6750000000002</c:v>
                </c:pt>
                <c:pt idx="1344">
                  <c:v>3349.3040000000001</c:v>
                </c:pt>
                <c:pt idx="1345">
                  <c:v>3364.5630000000001</c:v>
                </c:pt>
                <c:pt idx="1346">
                  <c:v>3372.192</c:v>
                </c:pt>
                <c:pt idx="1347">
                  <c:v>3379.8220000000001</c:v>
                </c:pt>
                <c:pt idx="1348">
                  <c:v>3387.451</c:v>
                </c:pt>
                <c:pt idx="1349">
                  <c:v>3395.0810000000001</c:v>
                </c:pt>
                <c:pt idx="1350">
                  <c:v>3410.3389999999999</c:v>
                </c:pt>
                <c:pt idx="1351">
                  <c:v>3417.9690000000001</c:v>
                </c:pt>
                <c:pt idx="1352">
                  <c:v>3425.598</c:v>
                </c:pt>
                <c:pt idx="1353">
                  <c:v>3433.2280000000001</c:v>
                </c:pt>
                <c:pt idx="1354">
                  <c:v>3440.857</c:v>
                </c:pt>
                <c:pt idx="1355">
                  <c:v>3448.4859999999999</c:v>
                </c:pt>
                <c:pt idx="1356">
                  <c:v>3463.7449999999999</c:v>
                </c:pt>
                <c:pt idx="1357">
                  <c:v>3471.375</c:v>
                </c:pt>
                <c:pt idx="1358">
                  <c:v>3479.0039999999999</c:v>
                </c:pt>
                <c:pt idx="1359">
                  <c:v>3486.6329999999998</c:v>
                </c:pt>
                <c:pt idx="1360">
                  <c:v>3494.2629999999999</c:v>
                </c:pt>
                <c:pt idx="1361">
                  <c:v>3509.5210000000002</c:v>
                </c:pt>
                <c:pt idx="1362">
                  <c:v>3517.1509999999998</c:v>
                </c:pt>
                <c:pt idx="1363">
                  <c:v>3524.78</c:v>
                </c:pt>
                <c:pt idx="1364">
                  <c:v>3532.41</c:v>
                </c:pt>
                <c:pt idx="1365">
                  <c:v>3540.0390000000002</c:v>
                </c:pt>
                <c:pt idx="1366">
                  <c:v>3547.6680000000001</c:v>
                </c:pt>
                <c:pt idx="1367">
                  <c:v>3562.9270000000001</c:v>
                </c:pt>
                <c:pt idx="1368">
                  <c:v>3570.5569999999998</c:v>
                </c:pt>
                <c:pt idx="1369">
                  <c:v>3578.1860000000001</c:v>
                </c:pt>
                <c:pt idx="1370">
                  <c:v>3585.8150000000001</c:v>
                </c:pt>
                <c:pt idx="1371">
                  <c:v>3593.4450000000002</c:v>
                </c:pt>
                <c:pt idx="1372">
                  <c:v>3608.7040000000002</c:v>
                </c:pt>
                <c:pt idx="1373">
                  <c:v>3616.3330000000001</c:v>
                </c:pt>
                <c:pt idx="1374">
                  <c:v>3623.962</c:v>
                </c:pt>
                <c:pt idx="1375">
                  <c:v>3631.5920000000001</c:v>
                </c:pt>
                <c:pt idx="1376">
                  <c:v>3639.221</c:v>
                </c:pt>
                <c:pt idx="1377">
                  <c:v>3646.8510000000001</c:v>
                </c:pt>
                <c:pt idx="1378">
                  <c:v>3662.1089999999999</c:v>
                </c:pt>
                <c:pt idx="1379">
                  <c:v>3669.739</c:v>
                </c:pt>
                <c:pt idx="1380">
                  <c:v>3677.3679999999999</c:v>
                </c:pt>
                <c:pt idx="1381">
                  <c:v>3684.998</c:v>
                </c:pt>
                <c:pt idx="1382">
                  <c:v>3692.627</c:v>
                </c:pt>
                <c:pt idx="1383">
                  <c:v>3700.2559999999999</c:v>
                </c:pt>
                <c:pt idx="1384">
                  <c:v>3715.5149999999999</c:v>
                </c:pt>
                <c:pt idx="1385">
                  <c:v>3723.145</c:v>
                </c:pt>
                <c:pt idx="1386">
                  <c:v>3730.7739999999999</c:v>
                </c:pt>
                <c:pt idx="1387">
                  <c:v>3738.4029999999998</c:v>
                </c:pt>
                <c:pt idx="1388">
                  <c:v>3746.0329999999999</c:v>
                </c:pt>
                <c:pt idx="1389">
                  <c:v>3761.2919999999999</c:v>
                </c:pt>
                <c:pt idx="1390">
                  <c:v>3768.9209999999998</c:v>
                </c:pt>
                <c:pt idx="1391">
                  <c:v>3776.55</c:v>
                </c:pt>
                <c:pt idx="1392">
                  <c:v>3784.18</c:v>
                </c:pt>
                <c:pt idx="1393">
                  <c:v>3791.8090000000002</c:v>
                </c:pt>
                <c:pt idx="1394">
                  <c:v>3799.4380000000001</c:v>
                </c:pt>
                <c:pt idx="1395">
                  <c:v>3822.3270000000002</c:v>
                </c:pt>
                <c:pt idx="1396">
                  <c:v>3829.9560000000001</c:v>
                </c:pt>
                <c:pt idx="1397">
                  <c:v>3837.585</c:v>
                </c:pt>
                <c:pt idx="1398">
                  <c:v>3845.2150000000001</c:v>
                </c:pt>
                <c:pt idx="1399">
                  <c:v>3860.4740000000002</c:v>
                </c:pt>
                <c:pt idx="1400">
                  <c:v>3868.1030000000001</c:v>
                </c:pt>
                <c:pt idx="1401">
                  <c:v>3875.732</c:v>
                </c:pt>
                <c:pt idx="1402">
                  <c:v>3883.3620000000001</c:v>
                </c:pt>
                <c:pt idx="1403">
                  <c:v>3890.991</c:v>
                </c:pt>
                <c:pt idx="1404">
                  <c:v>3898.6210000000001</c:v>
                </c:pt>
                <c:pt idx="1405">
                  <c:v>3913.8789999999999</c:v>
                </c:pt>
                <c:pt idx="1406">
                  <c:v>3921.509</c:v>
                </c:pt>
                <c:pt idx="1407">
                  <c:v>3929.1379999999999</c:v>
                </c:pt>
                <c:pt idx="1408">
                  <c:v>3936.768</c:v>
                </c:pt>
                <c:pt idx="1409">
                  <c:v>3944.3969999999999</c:v>
                </c:pt>
                <c:pt idx="1410">
                  <c:v>3952.0259999999998</c:v>
                </c:pt>
                <c:pt idx="1411">
                  <c:v>3967.2849999999999</c:v>
                </c:pt>
                <c:pt idx="1412">
                  <c:v>3974.915</c:v>
                </c:pt>
                <c:pt idx="1413">
                  <c:v>3982.5439999999999</c:v>
                </c:pt>
                <c:pt idx="1414">
                  <c:v>3990.1729999999998</c:v>
                </c:pt>
                <c:pt idx="1415">
                  <c:v>3997.8029999999999</c:v>
                </c:pt>
                <c:pt idx="1416">
                  <c:v>4013.0619999999999</c:v>
                </c:pt>
                <c:pt idx="1417">
                  <c:v>4020.6909999999998</c:v>
                </c:pt>
                <c:pt idx="1418">
                  <c:v>4028.32</c:v>
                </c:pt>
                <c:pt idx="1419">
                  <c:v>4035.95</c:v>
                </c:pt>
                <c:pt idx="1420">
                  <c:v>4043.5790000000002</c:v>
                </c:pt>
                <c:pt idx="1421">
                  <c:v>4051.2080000000001</c:v>
                </c:pt>
                <c:pt idx="1422">
                  <c:v>4066.4670000000001</c:v>
                </c:pt>
                <c:pt idx="1423">
                  <c:v>4074.0970000000002</c:v>
                </c:pt>
                <c:pt idx="1424">
                  <c:v>4081.7260000000001</c:v>
                </c:pt>
                <c:pt idx="1425">
                  <c:v>4089.355</c:v>
                </c:pt>
                <c:pt idx="1426">
                  <c:v>4096.9849999999997</c:v>
                </c:pt>
                <c:pt idx="1427">
                  <c:v>4112.2439999999997</c:v>
                </c:pt>
                <c:pt idx="1428">
                  <c:v>4119.8729999999996</c:v>
                </c:pt>
                <c:pt idx="1429">
                  <c:v>4127.5020000000004</c:v>
                </c:pt>
                <c:pt idx="1430">
                  <c:v>4135.1319999999996</c:v>
                </c:pt>
                <c:pt idx="1431">
                  <c:v>4142.7610000000004</c:v>
                </c:pt>
                <c:pt idx="1432">
                  <c:v>4150.3909999999996</c:v>
                </c:pt>
                <c:pt idx="1433">
                  <c:v>4165.6490000000003</c:v>
                </c:pt>
                <c:pt idx="1434">
                  <c:v>4173.2790000000005</c:v>
                </c:pt>
                <c:pt idx="1435">
                  <c:v>4180.9080000000004</c:v>
                </c:pt>
                <c:pt idx="1436">
                  <c:v>4188.5379999999996</c:v>
                </c:pt>
                <c:pt idx="1437">
                  <c:v>4196.1670000000004</c:v>
                </c:pt>
                <c:pt idx="1438">
                  <c:v>4211.4260000000004</c:v>
                </c:pt>
                <c:pt idx="1439">
                  <c:v>4219.0550000000003</c:v>
                </c:pt>
                <c:pt idx="1440">
                  <c:v>4226.6850000000004</c:v>
                </c:pt>
                <c:pt idx="1441">
                  <c:v>4234.3140000000003</c:v>
                </c:pt>
                <c:pt idx="1442">
                  <c:v>4241.9430000000002</c:v>
                </c:pt>
                <c:pt idx="1443">
                  <c:v>4249.5730000000003</c:v>
                </c:pt>
                <c:pt idx="1444">
                  <c:v>4264.8320000000003</c:v>
                </c:pt>
                <c:pt idx="1445">
                  <c:v>4272.4610000000002</c:v>
                </c:pt>
                <c:pt idx="1446">
                  <c:v>4280.09</c:v>
                </c:pt>
                <c:pt idx="1447">
                  <c:v>4287.72</c:v>
                </c:pt>
                <c:pt idx="1448">
                  <c:v>4295.3490000000002</c:v>
                </c:pt>
                <c:pt idx="1449">
                  <c:v>4302.9790000000003</c:v>
                </c:pt>
                <c:pt idx="1450">
                  <c:v>4318.2370000000001</c:v>
                </c:pt>
                <c:pt idx="1451">
                  <c:v>4325.8670000000002</c:v>
                </c:pt>
                <c:pt idx="1452">
                  <c:v>4333.4960000000001</c:v>
                </c:pt>
                <c:pt idx="1453">
                  <c:v>4341.125</c:v>
                </c:pt>
                <c:pt idx="1454">
                  <c:v>4348.7550000000001</c:v>
                </c:pt>
                <c:pt idx="1455">
                  <c:v>4364.0140000000001</c:v>
                </c:pt>
                <c:pt idx="1456">
                  <c:v>4371.643</c:v>
                </c:pt>
                <c:pt idx="1457">
                  <c:v>4379.2719999999999</c:v>
                </c:pt>
                <c:pt idx="1458">
                  <c:v>4386.902</c:v>
                </c:pt>
                <c:pt idx="1459">
                  <c:v>4394.5309999999999</c:v>
                </c:pt>
                <c:pt idx="1460">
                  <c:v>4402.1610000000001</c:v>
                </c:pt>
                <c:pt idx="1461">
                  <c:v>4417.4189999999999</c:v>
                </c:pt>
                <c:pt idx="1462">
                  <c:v>4425.049</c:v>
                </c:pt>
                <c:pt idx="1463">
                  <c:v>4432.6779999999999</c:v>
                </c:pt>
                <c:pt idx="1464">
                  <c:v>4440.308</c:v>
                </c:pt>
                <c:pt idx="1465">
                  <c:v>4447.9369999999999</c:v>
                </c:pt>
                <c:pt idx="1466">
                  <c:v>4463.1959999999999</c:v>
                </c:pt>
                <c:pt idx="1467">
                  <c:v>4470.8249999999998</c:v>
                </c:pt>
                <c:pt idx="1468">
                  <c:v>4478.4549999999999</c:v>
                </c:pt>
                <c:pt idx="1469">
                  <c:v>4486.0839999999998</c:v>
                </c:pt>
                <c:pt idx="1470">
                  <c:v>4493.7129999999997</c:v>
                </c:pt>
                <c:pt idx="1471">
                  <c:v>4501.3429999999998</c:v>
                </c:pt>
                <c:pt idx="1472">
                  <c:v>4516.6019999999999</c:v>
                </c:pt>
                <c:pt idx="1473">
                  <c:v>4524.2309999999998</c:v>
                </c:pt>
                <c:pt idx="1474">
                  <c:v>4531.8599999999997</c:v>
                </c:pt>
                <c:pt idx="1475">
                  <c:v>4539.49</c:v>
                </c:pt>
                <c:pt idx="1476">
                  <c:v>4547.1189999999997</c:v>
                </c:pt>
                <c:pt idx="1477">
                  <c:v>4562.3779999999997</c:v>
                </c:pt>
                <c:pt idx="1478">
                  <c:v>4570.0069999999996</c:v>
                </c:pt>
                <c:pt idx="1479">
                  <c:v>4577.6369999999997</c:v>
                </c:pt>
                <c:pt idx="1480">
                  <c:v>4585.2659999999996</c:v>
                </c:pt>
                <c:pt idx="1481">
                  <c:v>4592.8959999999997</c:v>
                </c:pt>
                <c:pt idx="1482">
                  <c:v>4600.5249999999996</c:v>
                </c:pt>
                <c:pt idx="1483">
                  <c:v>4615.7839999999997</c:v>
                </c:pt>
                <c:pt idx="1484">
                  <c:v>4623.4129999999996</c:v>
                </c:pt>
                <c:pt idx="1485">
                  <c:v>4631.0420000000004</c:v>
                </c:pt>
                <c:pt idx="1486">
                  <c:v>4638.6719999999996</c:v>
                </c:pt>
                <c:pt idx="1487">
                  <c:v>4646.3010000000004</c:v>
                </c:pt>
                <c:pt idx="1488">
                  <c:v>4653.9309999999996</c:v>
                </c:pt>
                <c:pt idx="1489">
                  <c:v>4669.1890000000003</c:v>
                </c:pt>
                <c:pt idx="1490">
                  <c:v>4676.8190000000004</c:v>
                </c:pt>
                <c:pt idx="1491">
                  <c:v>4684.4480000000003</c:v>
                </c:pt>
                <c:pt idx="1492">
                  <c:v>4692.0780000000004</c:v>
                </c:pt>
                <c:pt idx="1493">
                  <c:v>4699.7070000000003</c:v>
                </c:pt>
                <c:pt idx="1494">
                  <c:v>4714.9660000000003</c:v>
                </c:pt>
                <c:pt idx="1495">
                  <c:v>4722.5950000000003</c:v>
                </c:pt>
                <c:pt idx="1496">
                  <c:v>4730.2250000000004</c:v>
                </c:pt>
                <c:pt idx="1497">
                  <c:v>4737.8540000000003</c:v>
                </c:pt>
                <c:pt idx="1498">
                  <c:v>4745.4830000000002</c:v>
                </c:pt>
                <c:pt idx="1499">
                  <c:v>4753.1130000000003</c:v>
                </c:pt>
                <c:pt idx="1500">
                  <c:v>4768.3720000000003</c:v>
                </c:pt>
                <c:pt idx="1501">
                  <c:v>4776.0010000000002</c:v>
                </c:pt>
                <c:pt idx="1502">
                  <c:v>4783.63</c:v>
                </c:pt>
                <c:pt idx="1503">
                  <c:v>4791.26</c:v>
                </c:pt>
                <c:pt idx="1504">
                  <c:v>4798.8890000000001</c:v>
                </c:pt>
                <c:pt idx="1505">
                  <c:v>4814.1480000000001</c:v>
                </c:pt>
                <c:pt idx="1506">
                  <c:v>4821.777</c:v>
                </c:pt>
                <c:pt idx="1507">
                  <c:v>4829.4070000000002</c:v>
                </c:pt>
                <c:pt idx="1508">
                  <c:v>4837.0360000000001</c:v>
                </c:pt>
                <c:pt idx="1509">
                  <c:v>4844.6660000000002</c:v>
                </c:pt>
                <c:pt idx="1510">
                  <c:v>4852.2950000000001</c:v>
                </c:pt>
                <c:pt idx="1511">
                  <c:v>4867.5540000000001</c:v>
                </c:pt>
                <c:pt idx="1512">
                  <c:v>4875.183</c:v>
                </c:pt>
                <c:pt idx="1513">
                  <c:v>4882.8119999999999</c:v>
                </c:pt>
                <c:pt idx="1514">
                  <c:v>4890.442</c:v>
                </c:pt>
                <c:pt idx="1515">
                  <c:v>4898.0709999999999</c:v>
                </c:pt>
                <c:pt idx="1516">
                  <c:v>4905.701</c:v>
                </c:pt>
                <c:pt idx="1517">
                  <c:v>4920.9589999999998</c:v>
                </c:pt>
                <c:pt idx="1518">
                  <c:v>4928.5889999999999</c:v>
                </c:pt>
                <c:pt idx="1519">
                  <c:v>4936.2179999999998</c:v>
                </c:pt>
                <c:pt idx="1520">
                  <c:v>4943.848</c:v>
                </c:pt>
                <c:pt idx="1521">
                  <c:v>4951.4769999999999</c:v>
                </c:pt>
                <c:pt idx="1522">
                  <c:v>4966.7359999999999</c:v>
                </c:pt>
                <c:pt idx="1523">
                  <c:v>4974.3649999999998</c:v>
                </c:pt>
                <c:pt idx="1524">
                  <c:v>4981.9949999999999</c:v>
                </c:pt>
                <c:pt idx="1525">
                  <c:v>4989.6239999999998</c:v>
                </c:pt>
                <c:pt idx="1526">
                  <c:v>4997.2529999999997</c:v>
                </c:pt>
                <c:pt idx="1527">
                  <c:v>5004.8829999999998</c:v>
                </c:pt>
                <c:pt idx="1528">
                  <c:v>5020.1419999999998</c:v>
                </c:pt>
                <c:pt idx="1529">
                  <c:v>5027.7709999999997</c:v>
                </c:pt>
                <c:pt idx="1530">
                  <c:v>5035.3999999999996</c:v>
                </c:pt>
                <c:pt idx="1531">
                  <c:v>5043.03</c:v>
                </c:pt>
                <c:pt idx="1532">
                  <c:v>5050.6589999999997</c:v>
                </c:pt>
                <c:pt idx="1533">
                  <c:v>5065.9179999999997</c:v>
                </c:pt>
                <c:pt idx="1534">
                  <c:v>5073.5469999999996</c:v>
                </c:pt>
                <c:pt idx="1535">
                  <c:v>5081.1769999999997</c:v>
                </c:pt>
                <c:pt idx="1536">
                  <c:v>5088.8059999999996</c:v>
                </c:pt>
                <c:pt idx="1537">
                  <c:v>5096.4359999999997</c:v>
                </c:pt>
                <c:pt idx="1538">
                  <c:v>5104.0649999999996</c:v>
                </c:pt>
                <c:pt idx="1539">
                  <c:v>5119.3239999999996</c:v>
                </c:pt>
                <c:pt idx="1540">
                  <c:v>5126.9530000000004</c:v>
                </c:pt>
                <c:pt idx="1541">
                  <c:v>5134.5829999999996</c:v>
                </c:pt>
                <c:pt idx="1542">
                  <c:v>5142.2120000000004</c:v>
                </c:pt>
                <c:pt idx="1543">
                  <c:v>5149.8410000000003</c:v>
                </c:pt>
                <c:pt idx="1544">
                  <c:v>5165.1000000000004</c:v>
                </c:pt>
                <c:pt idx="1545">
                  <c:v>5172.7290000000003</c:v>
                </c:pt>
                <c:pt idx="1546">
                  <c:v>5180.3590000000004</c:v>
                </c:pt>
                <c:pt idx="1547">
                  <c:v>5187.9880000000003</c:v>
                </c:pt>
                <c:pt idx="1548">
                  <c:v>5195.6180000000004</c:v>
                </c:pt>
                <c:pt idx="1549">
                  <c:v>5203.2470000000003</c:v>
                </c:pt>
                <c:pt idx="1550">
                  <c:v>5218.5060000000003</c:v>
                </c:pt>
                <c:pt idx="1551">
                  <c:v>5226.1350000000002</c:v>
                </c:pt>
                <c:pt idx="1552">
                  <c:v>5233.7650000000003</c:v>
                </c:pt>
                <c:pt idx="1553">
                  <c:v>5241.3940000000002</c:v>
                </c:pt>
                <c:pt idx="1554">
                  <c:v>5249.0230000000001</c:v>
                </c:pt>
                <c:pt idx="1555">
                  <c:v>5256.6530000000002</c:v>
                </c:pt>
                <c:pt idx="1556">
                  <c:v>5271.9120000000003</c:v>
                </c:pt>
                <c:pt idx="1557">
                  <c:v>5279.5410000000002</c:v>
                </c:pt>
                <c:pt idx="1558">
                  <c:v>5287.17</c:v>
                </c:pt>
                <c:pt idx="1559">
                  <c:v>5294.8</c:v>
                </c:pt>
                <c:pt idx="1560">
                  <c:v>5302.4290000000001</c:v>
                </c:pt>
                <c:pt idx="1561">
                  <c:v>5317.6880000000001</c:v>
                </c:pt>
                <c:pt idx="1562">
                  <c:v>5325.317</c:v>
                </c:pt>
                <c:pt idx="1563">
                  <c:v>5332.9470000000001</c:v>
                </c:pt>
                <c:pt idx="1564">
                  <c:v>5340.576</c:v>
                </c:pt>
                <c:pt idx="1565">
                  <c:v>5348.2060000000001</c:v>
                </c:pt>
                <c:pt idx="1566">
                  <c:v>5355.835</c:v>
                </c:pt>
                <c:pt idx="1567">
                  <c:v>5371.0940000000001</c:v>
                </c:pt>
                <c:pt idx="1568">
                  <c:v>5378.723</c:v>
                </c:pt>
                <c:pt idx="1569">
                  <c:v>5386.3530000000001</c:v>
                </c:pt>
                <c:pt idx="1570">
                  <c:v>5393.982</c:v>
                </c:pt>
                <c:pt idx="1571">
                  <c:v>5401.6109999999999</c:v>
                </c:pt>
                <c:pt idx="1572">
                  <c:v>5416.87</c:v>
                </c:pt>
                <c:pt idx="1573">
                  <c:v>5424.5</c:v>
                </c:pt>
                <c:pt idx="1574">
                  <c:v>5432.1289999999999</c:v>
                </c:pt>
                <c:pt idx="1575">
                  <c:v>5439.7579999999998</c:v>
                </c:pt>
                <c:pt idx="1576">
                  <c:v>5447.3879999999999</c:v>
                </c:pt>
                <c:pt idx="1577">
                  <c:v>5455.0169999999998</c:v>
                </c:pt>
                <c:pt idx="1578">
                  <c:v>5470.2759999999998</c:v>
                </c:pt>
                <c:pt idx="1579">
                  <c:v>5477.9049999999997</c:v>
                </c:pt>
                <c:pt idx="1580">
                  <c:v>5485.5349999999999</c:v>
                </c:pt>
                <c:pt idx="1581">
                  <c:v>5493.1639999999998</c:v>
                </c:pt>
                <c:pt idx="1582">
                  <c:v>5500.7929999999997</c:v>
                </c:pt>
                <c:pt idx="1583">
                  <c:v>5508.4229999999998</c:v>
                </c:pt>
                <c:pt idx="1584">
                  <c:v>5523.6819999999998</c:v>
                </c:pt>
                <c:pt idx="1585">
                  <c:v>5531.3109999999997</c:v>
                </c:pt>
                <c:pt idx="1586">
                  <c:v>5538.94</c:v>
                </c:pt>
                <c:pt idx="1587">
                  <c:v>5546.57</c:v>
                </c:pt>
                <c:pt idx="1588">
                  <c:v>5554.1989999999996</c:v>
                </c:pt>
                <c:pt idx="1589">
                  <c:v>5569.4579999999996</c:v>
                </c:pt>
                <c:pt idx="1590">
                  <c:v>5577.0870000000004</c:v>
                </c:pt>
                <c:pt idx="1591">
                  <c:v>5584.7169999999996</c:v>
                </c:pt>
                <c:pt idx="1592">
                  <c:v>5592.3459999999995</c:v>
                </c:pt>
                <c:pt idx="1593">
                  <c:v>5599.9759999999997</c:v>
                </c:pt>
                <c:pt idx="1594">
                  <c:v>5607.6049999999996</c:v>
                </c:pt>
                <c:pt idx="1595">
                  <c:v>5622.8639999999996</c:v>
                </c:pt>
                <c:pt idx="1596">
                  <c:v>5630.4930000000004</c:v>
                </c:pt>
                <c:pt idx="1597">
                  <c:v>5638.1229999999996</c:v>
                </c:pt>
                <c:pt idx="1598">
                  <c:v>5645.7520000000004</c:v>
                </c:pt>
                <c:pt idx="1599">
                  <c:v>5653.3810000000003</c:v>
                </c:pt>
                <c:pt idx="1600">
                  <c:v>5668.64</c:v>
                </c:pt>
                <c:pt idx="1601">
                  <c:v>5676.27</c:v>
                </c:pt>
                <c:pt idx="1602">
                  <c:v>5683.8990000000003</c:v>
                </c:pt>
                <c:pt idx="1603">
                  <c:v>5691.5280000000002</c:v>
                </c:pt>
                <c:pt idx="1604">
                  <c:v>5699.1580000000004</c:v>
                </c:pt>
                <c:pt idx="1605">
                  <c:v>5706.7870000000003</c:v>
                </c:pt>
                <c:pt idx="1606">
                  <c:v>5722.0460000000003</c:v>
                </c:pt>
                <c:pt idx="1607">
                  <c:v>5729.6750000000002</c:v>
                </c:pt>
                <c:pt idx="1608">
                  <c:v>5737.3050000000003</c:v>
                </c:pt>
                <c:pt idx="1609">
                  <c:v>5744.9340000000002</c:v>
                </c:pt>
                <c:pt idx="1610">
                  <c:v>5752.5630000000001</c:v>
                </c:pt>
                <c:pt idx="1611">
                  <c:v>5767.8220000000001</c:v>
                </c:pt>
                <c:pt idx="1612">
                  <c:v>5775.4520000000002</c:v>
                </c:pt>
                <c:pt idx="1613">
                  <c:v>5783.0810000000001</c:v>
                </c:pt>
                <c:pt idx="1614">
                  <c:v>5790.71</c:v>
                </c:pt>
                <c:pt idx="1615">
                  <c:v>5798.34</c:v>
                </c:pt>
                <c:pt idx="1616">
                  <c:v>5805.9690000000001</c:v>
                </c:pt>
                <c:pt idx="1617">
                  <c:v>5821.2280000000001</c:v>
                </c:pt>
                <c:pt idx="1618">
                  <c:v>5828.857</c:v>
                </c:pt>
                <c:pt idx="1619">
                  <c:v>5836.4870000000001</c:v>
                </c:pt>
                <c:pt idx="1620">
                  <c:v>5844.116</c:v>
                </c:pt>
                <c:pt idx="1621">
                  <c:v>5851.7460000000001</c:v>
                </c:pt>
                <c:pt idx="1622">
                  <c:v>5859.375</c:v>
                </c:pt>
                <c:pt idx="1623">
                  <c:v>5874.634</c:v>
                </c:pt>
                <c:pt idx="1624">
                  <c:v>5882.2629999999999</c:v>
                </c:pt>
                <c:pt idx="1625">
                  <c:v>5889.893</c:v>
                </c:pt>
                <c:pt idx="1626">
                  <c:v>5897.5219999999999</c:v>
                </c:pt>
                <c:pt idx="1627">
                  <c:v>5905.1509999999998</c:v>
                </c:pt>
                <c:pt idx="1628">
                  <c:v>5920.41</c:v>
                </c:pt>
                <c:pt idx="1629">
                  <c:v>5928.04</c:v>
                </c:pt>
                <c:pt idx="1630">
                  <c:v>5935.6689999999999</c:v>
                </c:pt>
                <c:pt idx="1631">
                  <c:v>5943.2979999999998</c:v>
                </c:pt>
                <c:pt idx="1632">
                  <c:v>5950.9279999999999</c:v>
                </c:pt>
                <c:pt idx="1633">
                  <c:v>5958.5569999999998</c:v>
                </c:pt>
                <c:pt idx="1634">
                  <c:v>5973.8159999999998</c:v>
                </c:pt>
                <c:pt idx="1635">
                  <c:v>5981.4449999999997</c:v>
                </c:pt>
                <c:pt idx="1636">
                  <c:v>5989.0749999999998</c:v>
                </c:pt>
                <c:pt idx="1637">
                  <c:v>5996.7039999999997</c:v>
                </c:pt>
                <c:pt idx="1638">
                  <c:v>6004.3329999999996</c:v>
                </c:pt>
                <c:pt idx="1639">
                  <c:v>6019.5919999999996</c:v>
                </c:pt>
                <c:pt idx="1640">
                  <c:v>6027.2219999999998</c:v>
                </c:pt>
                <c:pt idx="1641">
                  <c:v>6034.8509999999997</c:v>
                </c:pt>
                <c:pt idx="1642">
                  <c:v>6042.48</c:v>
                </c:pt>
                <c:pt idx="1643">
                  <c:v>6050.11</c:v>
                </c:pt>
                <c:pt idx="1644">
                  <c:v>6057.7389999999996</c:v>
                </c:pt>
                <c:pt idx="1645">
                  <c:v>6072.9979999999996</c:v>
                </c:pt>
                <c:pt idx="1646">
                  <c:v>6080.6270000000004</c:v>
                </c:pt>
                <c:pt idx="1647">
                  <c:v>6088.2569999999996</c:v>
                </c:pt>
                <c:pt idx="1648">
                  <c:v>6095.8860000000004</c:v>
                </c:pt>
                <c:pt idx="1649">
                  <c:v>6103.5159999999996</c:v>
                </c:pt>
                <c:pt idx="1650">
                  <c:v>6118.7740000000003</c:v>
                </c:pt>
                <c:pt idx="1651">
                  <c:v>6126.4040000000005</c:v>
                </c:pt>
                <c:pt idx="1652">
                  <c:v>6134.0330000000004</c:v>
                </c:pt>
                <c:pt idx="1653">
                  <c:v>6141.6629999999996</c:v>
                </c:pt>
                <c:pt idx="1654">
                  <c:v>6149.2920000000004</c:v>
                </c:pt>
                <c:pt idx="1655">
                  <c:v>6156.9210000000003</c:v>
                </c:pt>
                <c:pt idx="1656">
                  <c:v>6172.18</c:v>
                </c:pt>
                <c:pt idx="1657">
                  <c:v>6179.81</c:v>
                </c:pt>
                <c:pt idx="1658">
                  <c:v>6187.4390000000003</c:v>
                </c:pt>
                <c:pt idx="1659">
                  <c:v>6195.0680000000002</c:v>
                </c:pt>
                <c:pt idx="1660">
                  <c:v>6202.6980000000003</c:v>
                </c:pt>
                <c:pt idx="1661">
                  <c:v>6210.3270000000002</c:v>
                </c:pt>
                <c:pt idx="1662">
                  <c:v>6225.5860000000002</c:v>
                </c:pt>
                <c:pt idx="1663">
                  <c:v>6233.2150000000001</c:v>
                </c:pt>
                <c:pt idx="1664">
                  <c:v>6240.8450000000003</c:v>
                </c:pt>
                <c:pt idx="1665">
                  <c:v>6248.4740000000002</c:v>
                </c:pt>
                <c:pt idx="1666">
                  <c:v>6256.1040000000003</c:v>
                </c:pt>
                <c:pt idx="1667">
                  <c:v>6271.3620000000001</c:v>
                </c:pt>
                <c:pt idx="1668">
                  <c:v>6278.9920000000002</c:v>
                </c:pt>
                <c:pt idx="1669">
                  <c:v>6286.6210000000001</c:v>
                </c:pt>
                <c:pt idx="1670">
                  <c:v>6294.25</c:v>
                </c:pt>
                <c:pt idx="1671">
                  <c:v>6301.88</c:v>
                </c:pt>
                <c:pt idx="1672">
                  <c:v>6309.509</c:v>
                </c:pt>
                <c:pt idx="1673">
                  <c:v>6324.768</c:v>
                </c:pt>
                <c:pt idx="1674">
                  <c:v>6332.3969999999999</c:v>
                </c:pt>
                <c:pt idx="1675">
                  <c:v>6340.027</c:v>
                </c:pt>
                <c:pt idx="1676">
                  <c:v>6347.6559999999999</c:v>
                </c:pt>
                <c:pt idx="1677">
                  <c:v>6355.2860000000001</c:v>
                </c:pt>
                <c:pt idx="1678">
                  <c:v>6370.5439999999999</c:v>
                </c:pt>
                <c:pt idx="1679">
                  <c:v>6378.174</c:v>
                </c:pt>
                <c:pt idx="1680">
                  <c:v>6385.8029999999999</c:v>
                </c:pt>
                <c:pt idx="1681">
                  <c:v>6393.433</c:v>
                </c:pt>
                <c:pt idx="1682">
                  <c:v>6401.0619999999999</c:v>
                </c:pt>
                <c:pt idx="1683">
                  <c:v>6408.6909999999998</c:v>
                </c:pt>
                <c:pt idx="1684">
                  <c:v>6423.95</c:v>
                </c:pt>
                <c:pt idx="1685">
                  <c:v>6431.58</c:v>
                </c:pt>
                <c:pt idx="1686">
                  <c:v>6439.2089999999998</c:v>
                </c:pt>
                <c:pt idx="1687">
                  <c:v>6446.8379999999997</c:v>
                </c:pt>
                <c:pt idx="1688">
                  <c:v>6454.4679999999998</c:v>
                </c:pt>
                <c:pt idx="1689">
                  <c:v>6462.0969999999998</c:v>
                </c:pt>
                <c:pt idx="1690">
                  <c:v>6477.3559999999998</c:v>
                </c:pt>
                <c:pt idx="1691">
                  <c:v>6484.9849999999997</c:v>
                </c:pt>
                <c:pt idx="1692">
                  <c:v>6492.6149999999998</c:v>
                </c:pt>
                <c:pt idx="1693">
                  <c:v>6500.2439999999997</c:v>
                </c:pt>
                <c:pt idx="1694">
                  <c:v>6507.8739999999998</c:v>
                </c:pt>
                <c:pt idx="1695">
                  <c:v>6523.1319999999996</c:v>
                </c:pt>
                <c:pt idx="1696">
                  <c:v>6530.7619999999997</c:v>
                </c:pt>
                <c:pt idx="1697">
                  <c:v>6538.3909999999996</c:v>
                </c:pt>
                <c:pt idx="1698">
                  <c:v>6546.0209999999997</c:v>
                </c:pt>
                <c:pt idx="1699">
                  <c:v>6553.65</c:v>
                </c:pt>
                <c:pt idx="1700">
                  <c:v>6561.2790000000005</c:v>
                </c:pt>
                <c:pt idx="1701">
                  <c:v>6576.5379999999996</c:v>
                </c:pt>
                <c:pt idx="1702">
                  <c:v>6584.1670000000004</c:v>
                </c:pt>
                <c:pt idx="1703">
                  <c:v>6591.7969999999996</c:v>
                </c:pt>
                <c:pt idx="1704">
                  <c:v>6599.4260000000004</c:v>
                </c:pt>
                <c:pt idx="1705">
                  <c:v>6607.0559999999996</c:v>
                </c:pt>
                <c:pt idx="1706">
                  <c:v>6622.3140000000003</c:v>
                </c:pt>
                <c:pt idx="1707">
                  <c:v>6629.9440000000004</c:v>
                </c:pt>
                <c:pt idx="1708">
                  <c:v>6637.5730000000003</c:v>
                </c:pt>
                <c:pt idx="1709">
                  <c:v>6645.2030000000004</c:v>
                </c:pt>
                <c:pt idx="1710">
                  <c:v>6652.8320000000003</c:v>
                </c:pt>
                <c:pt idx="1711">
                  <c:v>6660.4610000000002</c:v>
                </c:pt>
                <c:pt idx="1712">
                  <c:v>6675.72</c:v>
                </c:pt>
                <c:pt idx="1713">
                  <c:v>6683.35</c:v>
                </c:pt>
                <c:pt idx="1714">
                  <c:v>6690.9790000000003</c:v>
                </c:pt>
                <c:pt idx="1715">
                  <c:v>6698.6080000000002</c:v>
                </c:pt>
                <c:pt idx="1716">
                  <c:v>6706.2380000000003</c:v>
                </c:pt>
                <c:pt idx="1717">
                  <c:v>6721.4970000000003</c:v>
                </c:pt>
                <c:pt idx="1718">
                  <c:v>6729.1260000000002</c:v>
                </c:pt>
                <c:pt idx="1719">
                  <c:v>6736.7550000000001</c:v>
                </c:pt>
                <c:pt idx="1720">
                  <c:v>6744.3850000000002</c:v>
                </c:pt>
                <c:pt idx="1721">
                  <c:v>6752.0140000000001</c:v>
                </c:pt>
                <c:pt idx="1722">
                  <c:v>6759.6440000000002</c:v>
                </c:pt>
                <c:pt idx="1723">
                  <c:v>6774.902</c:v>
                </c:pt>
                <c:pt idx="1724">
                  <c:v>6782.5320000000002</c:v>
                </c:pt>
                <c:pt idx="1725">
                  <c:v>6790.1610000000001</c:v>
                </c:pt>
                <c:pt idx="1726">
                  <c:v>6797.7910000000002</c:v>
                </c:pt>
                <c:pt idx="1727">
                  <c:v>6805.42</c:v>
                </c:pt>
                <c:pt idx="1728">
                  <c:v>6813.049</c:v>
                </c:pt>
                <c:pt idx="1729">
                  <c:v>6828.308</c:v>
                </c:pt>
                <c:pt idx="1730">
                  <c:v>6835.9369999999999</c:v>
                </c:pt>
                <c:pt idx="1731">
                  <c:v>6843.567</c:v>
                </c:pt>
                <c:pt idx="1732">
                  <c:v>6851.1959999999999</c:v>
                </c:pt>
                <c:pt idx="1733">
                  <c:v>6858.826</c:v>
                </c:pt>
                <c:pt idx="1734">
                  <c:v>6874.0839999999998</c:v>
                </c:pt>
                <c:pt idx="1735">
                  <c:v>6881.7139999999999</c:v>
                </c:pt>
                <c:pt idx="1736">
                  <c:v>6889.3429999999998</c:v>
                </c:pt>
                <c:pt idx="1737">
                  <c:v>6896.973</c:v>
                </c:pt>
                <c:pt idx="1738">
                  <c:v>6904.6019999999999</c:v>
                </c:pt>
                <c:pt idx="1739">
                  <c:v>6912.2309999999998</c:v>
                </c:pt>
                <c:pt idx="1740">
                  <c:v>6927.49</c:v>
                </c:pt>
                <c:pt idx="1741">
                  <c:v>6935.12</c:v>
                </c:pt>
                <c:pt idx="1742">
                  <c:v>6942.7489999999998</c:v>
                </c:pt>
                <c:pt idx="1743">
                  <c:v>6950.3779999999997</c:v>
                </c:pt>
                <c:pt idx="1744">
                  <c:v>6958.0079999999998</c:v>
                </c:pt>
                <c:pt idx="1745">
                  <c:v>6973.2669999999998</c:v>
                </c:pt>
                <c:pt idx="1746">
                  <c:v>6980.8959999999997</c:v>
                </c:pt>
                <c:pt idx="1747">
                  <c:v>6988.5249999999996</c:v>
                </c:pt>
                <c:pt idx="1748">
                  <c:v>6996.1549999999997</c:v>
                </c:pt>
                <c:pt idx="1749">
                  <c:v>7003.7839999999997</c:v>
                </c:pt>
                <c:pt idx="1750">
                  <c:v>7011.4139999999998</c:v>
                </c:pt>
                <c:pt idx="1751">
                  <c:v>7026.6719999999996</c:v>
                </c:pt>
                <c:pt idx="1752">
                  <c:v>7034.3019999999997</c:v>
                </c:pt>
                <c:pt idx="1753">
                  <c:v>7041.9309999999996</c:v>
                </c:pt>
                <c:pt idx="1754">
                  <c:v>7049.5609999999997</c:v>
                </c:pt>
                <c:pt idx="1755">
                  <c:v>7057.19</c:v>
                </c:pt>
                <c:pt idx="1756">
                  <c:v>7072.4489999999996</c:v>
                </c:pt>
                <c:pt idx="1757">
                  <c:v>7080.0780000000004</c:v>
                </c:pt>
                <c:pt idx="1758">
                  <c:v>7087.7079999999996</c:v>
                </c:pt>
                <c:pt idx="1759">
                  <c:v>7095.3370000000004</c:v>
                </c:pt>
                <c:pt idx="1760">
                  <c:v>7102.9660000000003</c:v>
                </c:pt>
                <c:pt idx="1761">
                  <c:v>7110.5959999999995</c:v>
                </c:pt>
                <c:pt idx="1762">
                  <c:v>7125.8540000000003</c:v>
                </c:pt>
                <c:pt idx="1763">
                  <c:v>7133.4840000000004</c:v>
                </c:pt>
                <c:pt idx="1764">
                  <c:v>7141.1130000000003</c:v>
                </c:pt>
                <c:pt idx="1765">
                  <c:v>7148.7430000000004</c:v>
                </c:pt>
                <c:pt idx="1766">
                  <c:v>7156.3720000000003</c:v>
                </c:pt>
                <c:pt idx="1767">
                  <c:v>7164.0010000000002</c:v>
                </c:pt>
                <c:pt idx="1768">
                  <c:v>7179.26</c:v>
                </c:pt>
                <c:pt idx="1769">
                  <c:v>7186.89</c:v>
                </c:pt>
                <c:pt idx="1770">
                  <c:v>7194.5190000000002</c:v>
                </c:pt>
                <c:pt idx="1771">
                  <c:v>7202.1480000000001</c:v>
                </c:pt>
                <c:pt idx="1772">
                  <c:v>7209.7780000000002</c:v>
                </c:pt>
                <c:pt idx="1773">
                  <c:v>7225.0370000000003</c:v>
                </c:pt>
                <c:pt idx="1774">
                  <c:v>7232.6660000000002</c:v>
                </c:pt>
                <c:pt idx="1775">
                  <c:v>7240.2950000000001</c:v>
                </c:pt>
                <c:pt idx="1776">
                  <c:v>7247.9250000000002</c:v>
                </c:pt>
                <c:pt idx="1777">
                  <c:v>7255.5540000000001</c:v>
                </c:pt>
                <c:pt idx="1778">
                  <c:v>7263.1840000000002</c:v>
                </c:pt>
                <c:pt idx="1779">
                  <c:v>7278.442</c:v>
                </c:pt>
                <c:pt idx="1780">
                  <c:v>7286.0720000000001</c:v>
                </c:pt>
                <c:pt idx="1781">
                  <c:v>7293.701</c:v>
                </c:pt>
                <c:pt idx="1782">
                  <c:v>7301.3310000000001</c:v>
                </c:pt>
                <c:pt idx="1783">
                  <c:v>7308.96</c:v>
                </c:pt>
                <c:pt idx="1784">
                  <c:v>7324.2190000000001</c:v>
                </c:pt>
                <c:pt idx="1785">
                  <c:v>7331.848</c:v>
                </c:pt>
                <c:pt idx="1786">
                  <c:v>7339.4780000000001</c:v>
                </c:pt>
                <c:pt idx="1787">
                  <c:v>7347.107</c:v>
                </c:pt>
                <c:pt idx="1788">
                  <c:v>7354.7359999999999</c:v>
                </c:pt>
                <c:pt idx="1789">
                  <c:v>7362.366</c:v>
                </c:pt>
                <c:pt idx="1790">
                  <c:v>7377.625</c:v>
                </c:pt>
                <c:pt idx="1791">
                  <c:v>7385.2539999999999</c:v>
                </c:pt>
                <c:pt idx="1792">
                  <c:v>7392.8829999999998</c:v>
                </c:pt>
                <c:pt idx="1793">
                  <c:v>7400.5129999999999</c:v>
                </c:pt>
                <c:pt idx="1794">
                  <c:v>7408.1419999999998</c:v>
                </c:pt>
                <c:pt idx="1795">
                  <c:v>7415.7709999999997</c:v>
                </c:pt>
                <c:pt idx="1796">
                  <c:v>7431.03</c:v>
                </c:pt>
                <c:pt idx="1797">
                  <c:v>7438.66</c:v>
                </c:pt>
                <c:pt idx="1798">
                  <c:v>7446.2889999999998</c:v>
                </c:pt>
                <c:pt idx="1799">
                  <c:v>7453.9179999999997</c:v>
                </c:pt>
                <c:pt idx="1800">
                  <c:v>7461.5479999999998</c:v>
                </c:pt>
                <c:pt idx="1801">
                  <c:v>7476.8069999999998</c:v>
                </c:pt>
                <c:pt idx="1802">
                  <c:v>7484.4359999999997</c:v>
                </c:pt>
                <c:pt idx="1803">
                  <c:v>7492.0649999999996</c:v>
                </c:pt>
                <c:pt idx="1804">
                  <c:v>7499.6949999999997</c:v>
                </c:pt>
                <c:pt idx="1805">
                  <c:v>7507.3239999999996</c:v>
                </c:pt>
                <c:pt idx="1806">
                  <c:v>7514.9539999999997</c:v>
                </c:pt>
                <c:pt idx="1807">
                  <c:v>7530.2120000000004</c:v>
                </c:pt>
                <c:pt idx="1808">
                  <c:v>7537.8419999999996</c:v>
                </c:pt>
                <c:pt idx="1809">
                  <c:v>7545.4709999999995</c:v>
                </c:pt>
                <c:pt idx="1810">
                  <c:v>7553.1009999999997</c:v>
                </c:pt>
                <c:pt idx="1811">
                  <c:v>7560.73</c:v>
                </c:pt>
                <c:pt idx="1812">
                  <c:v>7575.9889999999996</c:v>
                </c:pt>
                <c:pt idx="1813">
                  <c:v>7583.6180000000004</c:v>
                </c:pt>
                <c:pt idx="1814">
                  <c:v>7591.2479999999996</c:v>
                </c:pt>
                <c:pt idx="1815">
                  <c:v>7598.8770000000004</c:v>
                </c:pt>
                <c:pt idx="1816">
                  <c:v>7606.5060000000003</c:v>
                </c:pt>
                <c:pt idx="1817">
                  <c:v>7614.1360000000004</c:v>
                </c:pt>
                <c:pt idx="1818">
                  <c:v>7629.3950000000004</c:v>
                </c:pt>
                <c:pt idx="1819">
                  <c:v>7637.0240000000003</c:v>
                </c:pt>
                <c:pt idx="1820">
                  <c:v>7644.6530000000002</c:v>
                </c:pt>
                <c:pt idx="1821">
                  <c:v>7652.2830000000004</c:v>
                </c:pt>
                <c:pt idx="1822">
                  <c:v>7659.9120000000003</c:v>
                </c:pt>
                <c:pt idx="1823">
                  <c:v>7675.1710000000003</c:v>
                </c:pt>
                <c:pt idx="1824">
                  <c:v>7682.8</c:v>
                </c:pt>
                <c:pt idx="1825">
                  <c:v>7690.43</c:v>
                </c:pt>
                <c:pt idx="1826">
                  <c:v>7698.0590000000002</c:v>
                </c:pt>
                <c:pt idx="1827">
                  <c:v>7705.6880000000001</c:v>
                </c:pt>
                <c:pt idx="1828">
                  <c:v>7713.3180000000002</c:v>
                </c:pt>
                <c:pt idx="1829">
                  <c:v>7728.5770000000002</c:v>
                </c:pt>
                <c:pt idx="1830">
                  <c:v>7736.2060000000001</c:v>
                </c:pt>
                <c:pt idx="1831">
                  <c:v>7743.835</c:v>
                </c:pt>
                <c:pt idx="1832">
                  <c:v>7751.4650000000001</c:v>
                </c:pt>
                <c:pt idx="1833">
                  <c:v>7759.0940000000001</c:v>
                </c:pt>
                <c:pt idx="1834">
                  <c:v>7766.7240000000002</c:v>
                </c:pt>
                <c:pt idx="1835">
                  <c:v>7781.982</c:v>
                </c:pt>
                <c:pt idx="1836">
                  <c:v>7789.6120000000001</c:v>
                </c:pt>
                <c:pt idx="1837">
                  <c:v>7797.241</c:v>
                </c:pt>
                <c:pt idx="1838">
                  <c:v>7804.8710000000001</c:v>
                </c:pt>
                <c:pt idx="1839">
                  <c:v>7812.5</c:v>
                </c:pt>
                <c:pt idx="1840">
                  <c:v>7827.759</c:v>
                </c:pt>
                <c:pt idx="1841">
                  <c:v>7835.3879999999999</c:v>
                </c:pt>
                <c:pt idx="1842">
                  <c:v>7843.018</c:v>
                </c:pt>
                <c:pt idx="1843">
                  <c:v>7850.6469999999999</c:v>
                </c:pt>
                <c:pt idx="1844">
                  <c:v>7858.2759999999998</c:v>
                </c:pt>
                <c:pt idx="1845">
                  <c:v>7865.9059999999999</c:v>
                </c:pt>
                <c:pt idx="1846">
                  <c:v>7881.165</c:v>
                </c:pt>
                <c:pt idx="1847">
                  <c:v>7888.7939999999999</c:v>
                </c:pt>
                <c:pt idx="1848">
                  <c:v>7896.4229999999998</c:v>
                </c:pt>
                <c:pt idx="1849">
                  <c:v>7904.0529999999999</c:v>
                </c:pt>
                <c:pt idx="1850">
                  <c:v>7911.6819999999998</c:v>
                </c:pt>
                <c:pt idx="1851">
                  <c:v>7926.9409999999998</c:v>
                </c:pt>
                <c:pt idx="1852">
                  <c:v>7934.57</c:v>
                </c:pt>
                <c:pt idx="1853">
                  <c:v>7942.2</c:v>
                </c:pt>
                <c:pt idx="1854">
                  <c:v>7949.8289999999997</c:v>
                </c:pt>
                <c:pt idx="1855">
                  <c:v>7957.4579999999996</c:v>
                </c:pt>
                <c:pt idx="1856">
                  <c:v>7965.0879999999997</c:v>
                </c:pt>
                <c:pt idx="1857">
                  <c:v>7980.3469999999998</c:v>
                </c:pt>
                <c:pt idx="1858">
                  <c:v>7987.9759999999997</c:v>
                </c:pt>
                <c:pt idx="1859">
                  <c:v>7995.6049999999996</c:v>
                </c:pt>
                <c:pt idx="1860">
                  <c:v>8003.2349999999997</c:v>
                </c:pt>
                <c:pt idx="1861">
                  <c:v>8010.8639999999996</c:v>
                </c:pt>
                <c:pt idx="1862">
                  <c:v>8026.1229999999996</c:v>
                </c:pt>
                <c:pt idx="1863">
                  <c:v>8033.7520000000004</c:v>
                </c:pt>
                <c:pt idx="1864">
                  <c:v>8041.3819999999996</c:v>
                </c:pt>
                <c:pt idx="1865">
                  <c:v>8049.0110000000004</c:v>
                </c:pt>
                <c:pt idx="1866">
                  <c:v>8056.6409999999996</c:v>
                </c:pt>
                <c:pt idx="1867">
                  <c:v>8064.27</c:v>
                </c:pt>
                <c:pt idx="1868">
                  <c:v>8079.5290000000005</c:v>
                </c:pt>
                <c:pt idx="1869">
                  <c:v>8087.1580000000004</c:v>
                </c:pt>
                <c:pt idx="1870">
                  <c:v>8094.7879999999996</c:v>
                </c:pt>
                <c:pt idx="1871">
                  <c:v>8102.4170000000004</c:v>
                </c:pt>
                <c:pt idx="1872">
                  <c:v>8110.0460000000003</c:v>
                </c:pt>
                <c:pt idx="1873">
                  <c:v>8117.6760000000004</c:v>
                </c:pt>
                <c:pt idx="1874">
                  <c:v>8132.9350000000004</c:v>
                </c:pt>
                <c:pt idx="1875">
                  <c:v>8140.5640000000003</c:v>
                </c:pt>
                <c:pt idx="1876">
                  <c:v>8148.1930000000002</c:v>
                </c:pt>
                <c:pt idx="1877">
                  <c:v>8155.8230000000003</c:v>
                </c:pt>
                <c:pt idx="1878">
                  <c:v>8163.4520000000002</c:v>
                </c:pt>
                <c:pt idx="1879">
                  <c:v>8178.7110000000002</c:v>
                </c:pt>
                <c:pt idx="1880">
                  <c:v>8186.34</c:v>
                </c:pt>
                <c:pt idx="1881">
                  <c:v>8193.9699999999993</c:v>
                </c:pt>
                <c:pt idx="1882">
                  <c:v>8201.5990000000002</c:v>
                </c:pt>
                <c:pt idx="1883">
                  <c:v>8209.2289999999994</c:v>
                </c:pt>
                <c:pt idx="1884">
                  <c:v>8216.8580000000002</c:v>
                </c:pt>
                <c:pt idx="1885">
                  <c:v>8232.1170000000002</c:v>
                </c:pt>
                <c:pt idx="1886">
                  <c:v>8239.7459999999992</c:v>
                </c:pt>
                <c:pt idx="1887">
                  <c:v>8247.375</c:v>
                </c:pt>
                <c:pt idx="1888">
                  <c:v>8255.0049999999992</c:v>
                </c:pt>
                <c:pt idx="1889">
                  <c:v>8262.634</c:v>
                </c:pt>
                <c:pt idx="1890">
                  <c:v>8277.893</c:v>
                </c:pt>
                <c:pt idx="1891">
                  <c:v>8285.5220000000008</c:v>
                </c:pt>
                <c:pt idx="1892">
                  <c:v>8293.152</c:v>
                </c:pt>
                <c:pt idx="1893">
                  <c:v>8300.7810000000009</c:v>
                </c:pt>
                <c:pt idx="1894">
                  <c:v>8308.4110000000001</c:v>
                </c:pt>
                <c:pt idx="1895">
                  <c:v>8316.0400000000009</c:v>
                </c:pt>
                <c:pt idx="1896">
                  <c:v>8331.2990000000009</c:v>
                </c:pt>
                <c:pt idx="1897">
                  <c:v>8338.9279999999999</c:v>
                </c:pt>
                <c:pt idx="1898">
                  <c:v>8346.5580000000009</c:v>
                </c:pt>
                <c:pt idx="1899">
                  <c:v>8354.1869999999999</c:v>
                </c:pt>
                <c:pt idx="1900">
                  <c:v>8361.8160000000007</c:v>
                </c:pt>
                <c:pt idx="1901">
                  <c:v>8369.4459999999999</c:v>
                </c:pt>
                <c:pt idx="1902">
                  <c:v>8384.7049999999999</c:v>
                </c:pt>
                <c:pt idx="1903">
                  <c:v>8392.3340000000007</c:v>
                </c:pt>
                <c:pt idx="1904">
                  <c:v>8399.9629999999997</c:v>
                </c:pt>
                <c:pt idx="1905">
                  <c:v>8407.5930000000008</c:v>
                </c:pt>
                <c:pt idx="1906">
                  <c:v>8415.2219999999998</c:v>
                </c:pt>
                <c:pt idx="1907">
                  <c:v>8430.4809999999998</c:v>
                </c:pt>
                <c:pt idx="1908">
                  <c:v>8438.11</c:v>
                </c:pt>
                <c:pt idx="1909">
                  <c:v>8445.74</c:v>
                </c:pt>
                <c:pt idx="1910">
                  <c:v>8453.3690000000006</c:v>
                </c:pt>
                <c:pt idx="1911">
                  <c:v>8460.9989999999998</c:v>
                </c:pt>
                <c:pt idx="1912">
                  <c:v>8468.6280000000006</c:v>
                </c:pt>
                <c:pt idx="1913">
                  <c:v>8483.8870000000006</c:v>
                </c:pt>
                <c:pt idx="1914">
                  <c:v>8491.5159999999996</c:v>
                </c:pt>
                <c:pt idx="1915">
                  <c:v>8499.1460000000006</c:v>
                </c:pt>
                <c:pt idx="1916">
                  <c:v>8506.7749999999996</c:v>
                </c:pt>
                <c:pt idx="1917">
                  <c:v>8514.4040000000005</c:v>
                </c:pt>
                <c:pt idx="1918">
                  <c:v>8529.6630000000005</c:v>
                </c:pt>
                <c:pt idx="1919">
                  <c:v>8537.2919999999995</c:v>
                </c:pt>
                <c:pt idx="1920">
                  <c:v>8544.9220000000005</c:v>
                </c:pt>
                <c:pt idx="1921">
                  <c:v>8552.5509999999995</c:v>
                </c:pt>
                <c:pt idx="1922">
                  <c:v>8560.1810000000005</c:v>
                </c:pt>
                <c:pt idx="1923">
                  <c:v>8567.81</c:v>
                </c:pt>
                <c:pt idx="1924">
                  <c:v>8583.0689999999995</c:v>
                </c:pt>
                <c:pt idx="1925">
                  <c:v>8590.6980000000003</c:v>
                </c:pt>
                <c:pt idx="1926">
                  <c:v>8598.3279999999995</c:v>
                </c:pt>
                <c:pt idx="1927">
                  <c:v>8605.9570000000003</c:v>
                </c:pt>
                <c:pt idx="1928">
                  <c:v>8613.5859999999993</c:v>
                </c:pt>
                <c:pt idx="1929">
                  <c:v>8628.8449999999993</c:v>
                </c:pt>
                <c:pt idx="1930">
                  <c:v>8636.4750000000004</c:v>
                </c:pt>
                <c:pt idx="1931">
                  <c:v>8644.1039999999994</c:v>
                </c:pt>
                <c:pt idx="1932">
                  <c:v>8651.7330000000002</c:v>
                </c:pt>
                <c:pt idx="1933">
                  <c:v>8659.3629999999994</c:v>
                </c:pt>
                <c:pt idx="1934">
                  <c:v>8666.9920000000002</c:v>
                </c:pt>
                <c:pt idx="1935">
                  <c:v>8682.2510000000002</c:v>
                </c:pt>
                <c:pt idx="1936">
                  <c:v>8689.8799999999992</c:v>
                </c:pt>
                <c:pt idx="1937">
                  <c:v>8697.51</c:v>
                </c:pt>
                <c:pt idx="1938">
                  <c:v>8705.1389999999992</c:v>
                </c:pt>
                <c:pt idx="1939">
                  <c:v>8712.7690000000002</c:v>
                </c:pt>
                <c:pt idx="1940">
                  <c:v>8720.3979999999992</c:v>
                </c:pt>
                <c:pt idx="1941">
                  <c:v>8735.6569999999992</c:v>
                </c:pt>
                <c:pt idx="1942">
                  <c:v>8743.2860000000001</c:v>
                </c:pt>
                <c:pt idx="1943">
                  <c:v>8750.9159999999993</c:v>
                </c:pt>
                <c:pt idx="1944">
                  <c:v>8758.5450000000001</c:v>
                </c:pt>
                <c:pt idx="1945">
                  <c:v>8766.1740000000009</c:v>
                </c:pt>
                <c:pt idx="1946">
                  <c:v>8781.4330000000009</c:v>
                </c:pt>
                <c:pt idx="1947">
                  <c:v>8789.0619999999999</c:v>
                </c:pt>
                <c:pt idx="1948">
                  <c:v>8796.6919999999991</c:v>
                </c:pt>
                <c:pt idx="1949">
                  <c:v>8804.3209999999999</c:v>
                </c:pt>
                <c:pt idx="1950">
                  <c:v>8811.9509999999991</c:v>
                </c:pt>
                <c:pt idx="1951">
                  <c:v>8819.58</c:v>
                </c:pt>
                <c:pt idx="1952">
                  <c:v>8834.8389999999999</c:v>
                </c:pt>
                <c:pt idx="1953">
                  <c:v>8842.4680000000008</c:v>
                </c:pt>
                <c:pt idx="1954">
                  <c:v>8850.098</c:v>
                </c:pt>
                <c:pt idx="1955">
                  <c:v>8857.7270000000008</c:v>
                </c:pt>
                <c:pt idx="1956">
                  <c:v>8865.3559999999998</c:v>
                </c:pt>
                <c:pt idx="1957">
                  <c:v>8880.6149999999998</c:v>
                </c:pt>
                <c:pt idx="1958">
                  <c:v>8888.2450000000008</c:v>
                </c:pt>
                <c:pt idx="1959">
                  <c:v>8895.8739999999998</c:v>
                </c:pt>
                <c:pt idx="1960">
                  <c:v>8903.5030000000006</c:v>
                </c:pt>
                <c:pt idx="1961">
                  <c:v>8911.1329999999998</c:v>
                </c:pt>
                <c:pt idx="1962">
                  <c:v>8918.7620000000006</c:v>
                </c:pt>
                <c:pt idx="1963">
                  <c:v>8934.0210000000006</c:v>
                </c:pt>
                <c:pt idx="1964">
                  <c:v>8941.65</c:v>
                </c:pt>
                <c:pt idx="1965">
                  <c:v>8949.2800000000007</c:v>
                </c:pt>
                <c:pt idx="1966">
                  <c:v>8956.9089999999997</c:v>
                </c:pt>
                <c:pt idx="1967">
                  <c:v>8964.5390000000007</c:v>
                </c:pt>
                <c:pt idx="1968">
                  <c:v>8972.1679999999997</c:v>
                </c:pt>
                <c:pt idx="1969">
                  <c:v>8987.4269999999997</c:v>
                </c:pt>
                <c:pt idx="1970">
                  <c:v>8995.0560000000005</c:v>
                </c:pt>
                <c:pt idx="1971">
                  <c:v>9002.6859999999997</c:v>
                </c:pt>
                <c:pt idx="1972">
                  <c:v>9010.3150000000005</c:v>
                </c:pt>
                <c:pt idx="1973">
                  <c:v>9017.9439999999995</c:v>
                </c:pt>
                <c:pt idx="1974">
                  <c:v>9033.2029999999995</c:v>
                </c:pt>
                <c:pt idx="1975">
                  <c:v>9040.8330000000005</c:v>
                </c:pt>
                <c:pt idx="1976">
                  <c:v>9048.4619999999995</c:v>
                </c:pt>
                <c:pt idx="1977">
                  <c:v>9056.0910000000003</c:v>
                </c:pt>
                <c:pt idx="1978">
                  <c:v>9063.7209999999995</c:v>
                </c:pt>
                <c:pt idx="1979">
                  <c:v>9071.35</c:v>
                </c:pt>
                <c:pt idx="1980">
                  <c:v>9086.6090000000004</c:v>
                </c:pt>
                <c:pt idx="1981">
                  <c:v>9094.2379999999994</c:v>
                </c:pt>
                <c:pt idx="1982">
                  <c:v>9101.8680000000004</c:v>
                </c:pt>
                <c:pt idx="1983">
                  <c:v>9109.4969999999994</c:v>
                </c:pt>
                <c:pt idx="1984">
                  <c:v>9117.1260000000002</c:v>
                </c:pt>
                <c:pt idx="1985">
                  <c:v>9132.3850000000002</c:v>
                </c:pt>
                <c:pt idx="1986">
                  <c:v>9140.0149999999994</c:v>
                </c:pt>
                <c:pt idx="1987">
                  <c:v>9147.6440000000002</c:v>
                </c:pt>
                <c:pt idx="1988">
                  <c:v>9155.2729999999992</c:v>
                </c:pt>
                <c:pt idx="1989">
                  <c:v>9162.9030000000002</c:v>
                </c:pt>
                <c:pt idx="1990">
                  <c:v>9170.5319999999992</c:v>
                </c:pt>
                <c:pt idx="1991">
                  <c:v>9185.7909999999993</c:v>
                </c:pt>
                <c:pt idx="1992">
                  <c:v>9193.42</c:v>
                </c:pt>
                <c:pt idx="1993">
                  <c:v>9201.0499999999993</c:v>
                </c:pt>
                <c:pt idx="1994">
                  <c:v>9208.6790000000001</c:v>
                </c:pt>
                <c:pt idx="1995">
                  <c:v>9216.3089999999993</c:v>
                </c:pt>
                <c:pt idx="1996">
                  <c:v>9231.5669999999991</c:v>
                </c:pt>
                <c:pt idx="1997">
                  <c:v>9239.1970000000001</c:v>
                </c:pt>
                <c:pt idx="1998">
                  <c:v>9246.8259999999991</c:v>
                </c:pt>
                <c:pt idx="1999">
                  <c:v>9254.4560000000001</c:v>
                </c:pt>
                <c:pt idx="2000">
                  <c:v>9262.0849999999991</c:v>
                </c:pt>
                <c:pt idx="2001">
                  <c:v>9269.7139999999999</c:v>
                </c:pt>
                <c:pt idx="2002">
                  <c:v>9284.973</c:v>
                </c:pt>
                <c:pt idx="2003">
                  <c:v>9292.6029999999992</c:v>
                </c:pt>
                <c:pt idx="2004">
                  <c:v>9300.232</c:v>
                </c:pt>
                <c:pt idx="2005">
                  <c:v>9307.8610000000008</c:v>
                </c:pt>
                <c:pt idx="2006">
                  <c:v>9315.491</c:v>
                </c:pt>
                <c:pt idx="2007">
                  <c:v>9323.1200000000008</c:v>
                </c:pt>
                <c:pt idx="2008">
                  <c:v>9338.3790000000008</c:v>
                </c:pt>
                <c:pt idx="2009">
                  <c:v>9346.0079999999998</c:v>
                </c:pt>
                <c:pt idx="2010">
                  <c:v>9353.6380000000008</c:v>
                </c:pt>
                <c:pt idx="2011">
                  <c:v>9361.2669999999998</c:v>
                </c:pt>
                <c:pt idx="2012">
                  <c:v>9368.8960000000006</c:v>
                </c:pt>
                <c:pt idx="2013">
                  <c:v>9384.1550000000007</c:v>
                </c:pt>
                <c:pt idx="2014">
                  <c:v>9391.7849999999999</c:v>
                </c:pt>
                <c:pt idx="2015">
                  <c:v>9399.4140000000007</c:v>
                </c:pt>
                <c:pt idx="2016">
                  <c:v>9407.0429999999997</c:v>
                </c:pt>
                <c:pt idx="2017">
                  <c:v>9414.6730000000007</c:v>
                </c:pt>
                <c:pt idx="2018">
                  <c:v>9422.3019999999997</c:v>
                </c:pt>
                <c:pt idx="2019">
                  <c:v>9437.5609999999997</c:v>
                </c:pt>
                <c:pt idx="2020">
                  <c:v>9445.19</c:v>
                </c:pt>
                <c:pt idx="2021">
                  <c:v>9452.82</c:v>
                </c:pt>
                <c:pt idx="2022">
                  <c:v>9460.4490000000005</c:v>
                </c:pt>
                <c:pt idx="2023">
                  <c:v>9468.0789999999997</c:v>
                </c:pt>
                <c:pt idx="2024">
                  <c:v>9483.3369999999995</c:v>
                </c:pt>
                <c:pt idx="2025">
                  <c:v>9490.9670000000006</c:v>
                </c:pt>
                <c:pt idx="2026">
                  <c:v>9498.5959999999995</c:v>
                </c:pt>
                <c:pt idx="2027">
                  <c:v>9506.2260000000006</c:v>
                </c:pt>
                <c:pt idx="2028">
                  <c:v>9513.8549999999996</c:v>
                </c:pt>
                <c:pt idx="2029">
                  <c:v>9521.4840000000004</c:v>
                </c:pt>
                <c:pt idx="2030">
                  <c:v>9536.7430000000004</c:v>
                </c:pt>
                <c:pt idx="2031">
                  <c:v>9544.3729999999996</c:v>
                </c:pt>
                <c:pt idx="2032">
                  <c:v>9552.0020000000004</c:v>
                </c:pt>
                <c:pt idx="2033">
                  <c:v>9559.6309999999994</c:v>
                </c:pt>
                <c:pt idx="2034">
                  <c:v>9567.2610000000004</c:v>
                </c:pt>
                <c:pt idx="2035">
                  <c:v>9582.52</c:v>
                </c:pt>
                <c:pt idx="2036">
                  <c:v>9590.1489999999994</c:v>
                </c:pt>
                <c:pt idx="2037">
                  <c:v>9597.7780000000002</c:v>
                </c:pt>
                <c:pt idx="2038">
                  <c:v>9605.4079999999994</c:v>
                </c:pt>
                <c:pt idx="2039">
                  <c:v>9613.0370000000003</c:v>
                </c:pt>
                <c:pt idx="2040">
                  <c:v>9620.6669999999995</c:v>
                </c:pt>
                <c:pt idx="2041">
                  <c:v>9635.9249999999993</c:v>
                </c:pt>
                <c:pt idx="2042">
                  <c:v>9643.5550000000003</c:v>
                </c:pt>
                <c:pt idx="2043">
                  <c:v>9651.1839999999993</c:v>
                </c:pt>
                <c:pt idx="2044">
                  <c:v>9658.8130000000001</c:v>
                </c:pt>
                <c:pt idx="2045">
                  <c:v>9666.4429999999993</c:v>
                </c:pt>
                <c:pt idx="2046">
                  <c:v>9674.0720000000001</c:v>
                </c:pt>
                <c:pt idx="2047">
                  <c:v>9689.3310000000001</c:v>
                </c:pt>
                <c:pt idx="2048">
                  <c:v>9696.9599999999991</c:v>
                </c:pt>
                <c:pt idx="2049">
                  <c:v>9704.59</c:v>
                </c:pt>
                <c:pt idx="2050">
                  <c:v>9712.2189999999991</c:v>
                </c:pt>
                <c:pt idx="2051">
                  <c:v>9719.8490000000002</c:v>
                </c:pt>
                <c:pt idx="2052">
                  <c:v>9735.107</c:v>
                </c:pt>
                <c:pt idx="2053">
                  <c:v>9742.7369999999992</c:v>
                </c:pt>
                <c:pt idx="2054">
                  <c:v>9750.366</c:v>
                </c:pt>
                <c:pt idx="2055">
                  <c:v>9757.9959999999992</c:v>
                </c:pt>
                <c:pt idx="2056">
                  <c:v>9765.625</c:v>
                </c:pt>
                <c:pt idx="2057">
                  <c:v>9773.2540000000008</c:v>
                </c:pt>
                <c:pt idx="2058">
                  <c:v>9788.5130000000008</c:v>
                </c:pt>
                <c:pt idx="2059">
                  <c:v>9796.143</c:v>
                </c:pt>
                <c:pt idx="2060">
                  <c:v>9803.7720000000008</c:v>
                </c:pt>
                <c:pt idx="2061">
                  <c:v>9811.4009999999998</c:v>
                </c:pt>
                <c:pt idx="2062">
                  <c:v>9819.0310000000009</c:v>
                </c:pt>
                <c:pt idx="2063">
                  <c:v>9834.2900000000009</c:v>
                </c:pt>
                <c:pt idx="2064">
                  <c:v>9841.9189999999999</c:v>
                </c:pt>
                <c:pt idx="2065">
                  <c:v>9849.5480000000007</c:v>
                </c:pt>
                <c:pt idx="2066">
                  <c:v>9857.1779999999999</c:v>
                </c:pt>
                <c:pt idx="2067">
                  <c:v>9864.8070000000007</c:v>
                </c:pt>
                <c:pt idx="2068">
                  <c:v>9872.4369999999999</c:v>
                </c:pt>
                <c:pt idx="2069">
                  <c:v>9887.6949999999997</c:v>
                </c:pt>
                <c:pt idx="2070">
                  <c:v>9895.3250000000007</c:v>
                </c:pt>
                <c:pt idx="2071">
                  <c:v>9902.9539999999997</c:v>
                </c:pt>
                <c:pt idx="2072">
                  <c:v>9910.5830000000005</c:v>
                </c:pt>
                <c:pt idx="2073">
                  <c:v>9918.2129999999997</c:v>
                </c:pt>
                <c:pt idx="2074">
                  <c:v>9925.8420000000006</c:v>
                </c:pt>
                <c:pt idx="2075">
                  <c:v>9941.1010000000006</c:v>
                </c:pt>
                <c:pt idx="2076">
                  <c:v>9948.73</c:v>
                </c:pt>
                <c:pt idx="2077">
                  <c:v>9956.36</c:v>
                </c:pt>
                <c:pt idx="2078">
                  <c:v>9963.9889999999996</c:v>
                </c:pt>
                <c:pt idx="2079">
                  <c:v>9971.6190000000006</c:v>
                </c:pt>
                <c:pt idx="2080">
                  <c:v>9986.8770000000004</c:v>
                </c:pt>
                <c:pt idx="2081">
                  <c:v>10040.282999999999</c:v>
                </c:pt>
                <c:pt idx="2082">
                  <c:v>10101.317999999999</c:v>
                </c:pt>
                <c:pt idx="2083">
                  <c:v>10192.870999999999</c:v>
                </c:pt>
                <c:pt idx="2084">
                  <c:v>10284.424000000001</c:v>
                </c:pt>
                <c:pt idx="2085">
                  <c:v>10375.977000000001</c:v>
                </c:pt>
                <c:pt idx="2086">
                  <c:v>10467.529</c:v>
                </c:pt>
                <c:pt idx="2087">
                  <c:v>10559.082</c:v>
                </c:pt>
                <c:pt idx="2088">
                  <c:v>10650.635</c:v>
                </c:pt>
                <c:pt idx="2089">
                  <c:v>10742.187</c:v>
                </c:pt>
                <c:pt idx="2090">
                  <c:v>10833.74</c:v>
                </c:pt>
                <c:pt idx="2091">
                  <c:v>10925.293</c:v>
                </c:pt>
                <c:pt idx="2092">
                  <c:v>11016.846</c:v>
                </c:pt>
                <c:pt idx="2093">
                  <c:v>11108.397999999999</c:v>
                </c:pt>
                <c:pt idx="2094">
                  <c:v>11199.950999999999</c:v>
                </c:pt>
                <c:pt idx="2095">
                  <c:v>11291.504000000001</c:v>
                </c:pt>
                <c:pt idx="2096">
                  <c:v>11383.057000000001</c:v>
                </c:pt>
                <c:pt idx="2097">
                  <c:v>11474.609</c:v>
                </c:pt>
                <c:pt idx="2098">
                  <c:v>11566.162</c:v>
                </c:pt>
                <c:pt idx="2099">
                  <c:v>11657.715</c:v>
                </c:pt>
                <c:pt idx="2100">
                  <c:v>11749.268</c:v>
                </c:pt>
                <c:pt idx="2101">
                  <c:v>11840.82</c:v>
                </c:pt>
                <c:pt idx="2102">
                  <c:v>11901.855</c:v>
                </c:pt>
                <c:pt idx="2103">
                  <c:v>11993.407999999999</c:v>
                </c:pt>
                <c:pt idx="2104">
                  <c:v>12084.960999999999</c:v>
                </c:pt>
                <c:pt idx="2105">
                  <c:v>12176.513999999999</c:v>
                </c:pt>
                <c:pt idx="2106">
                  <c:v>12268.066000000001</c:v>
                </c:pt>
                <c:pt idx="2107">
                  <c:v>12359.619000000001</c:v>
                </c:pt>
                <c:pt idx="2108">
                  <c:v>12451.172</c:v>
                </c:pt>
                <c:pt idx="2109">
                  <c:v>12542.725</c:v>
                </c:pt>
                <c:pt idx="2110">
                  <c:v>12634.277</c:v>
                </c:pt>
                <c:pt idx="2111">
                  <c:v>12725.83</c:v>
                </c:pt>
                <c:pt idx="2112">
                  <c:v>12817.383</c:v>
                </c:pt>
                <c:pt idx="2113">
                  <c:v>12908.936</c:v>
                </c:pt>
                <c:pt idx="2114">
                  <c:v>13000.487999999999</c:v>
                </c:pt>
                <c:pt idx="2115">
                  <c:v>13092.040999999999</c:v>
                </c:pt>
                <c:pt idx="2116">
                  <c:v>13183.593999999999</c:v>
                </c:pt>
                <c:pt idx="2117">
                  <c:v>13275.146000000001</c:v>
                </c:pt>
                <c:pt idx="2118">
                  <c:v>13366.699000000001</c:v>
                </c:pt>
                <c:pt idx="2119">
                  <c:v>13458.252</c:v>
                </c:pt>
                <c:pt idx="2120">
                  <c:v>13549.805</c:v>
                </c:pt>
                <c:pt idx="2121">
                  <c:v>13641.357</c:v>
                </c:pt>
                <c:pt idx="2122">
                  <c:v>13702.393</c:v>
                </c:pt>
                <c:pt idx="2123">
                  <c:v>13793.945</c:v>
                </c:pt>
                <c:pt idx="2124">
                  <c:v>13885.498</c:v>
                </c:pt>
                <c:pt idx="2125">
                  <c:v>13977.050999999999</c:v>
                </c:pt>
                <c:pt idx="2126">
                  <c:v>14068.603999999999</c:v>
                </c:pt>
                <c:pt idx="2127">
                  <c:v>14160.156000000001</c:v>
                </c:pt>
                <c:pt idx="2128">
                  <c:v>14251.709000000001</c:v>
                </c:pt>
                <c:pt idx="2129">
                  <c:v>14343.262000000001</c:v>
                </c:pt>
                <c:pt idx="2130">
                  <c:v>14434.814</c:v>
                </c:pt>
                <c:pt idx="2131">
                  <c:v>14526.367</c:v>
                </c:pt>
                <c:pt idx="2132">
                  <c:v>14617.92</c:v>
                </c:pt>
                <c:pt idx="2133">
                  <c:v>14709.473</c:v>
                </c:pt>
                <c:pt idx="2134">
                  <c:v>14801.025</c:v>
                </c:pt>
                <c:pt idx="2135">
                  <c:v>14892.578</c:v>
                </c:pt>
                <c:pt idx="2136">
                  <c:v>14984.130999999999</c:v>
                </c:pt>
                <c:pt idx="2137">
                  <c:v>15075.683999999999</c:v>
                </c:pt>
                <c:pt idx="2138">
                  <c:v>15167.236000000001</c:v>
                </c:pt>
                <c:pt idx="2139">
                  <c:v>15258.789000000001</c:v>
                </c:pt>
                <c:pt idx="2140">
                  <c:v>15350.342000000001</c:v>
                </c:pt>
                <c:pt idx="2141">
                  <c:v>15441.895</c:v>
                </c:pt>
                <c:pt idx="2142">
                  <c:v>15502.93</c:v>
                </c:pt>
                <c:pt idx="2143">
                  <c:v>15594.482</c:v>
                </c:pt>
                <c:pt idx="2144">
                  <c:v>15686.035</c:v>
                </c:pt>
                <c:pt idx="2145">
                  <c:v>15777.588</c:v>
                </c:pt>
                <c:pt idx="2146">
                  <c:v>15869.141</c:v>
                </c:pt>
                <c:pt idx="2147">
                  <c:v>15960.692999999999</c:v>
                </c:pt>
                <c:pt idx="2148">
                  <c:v>16052.245999999999</c:v>
                </c:pt>
                <c:pt idx="2149">
                  <c:v>16143.799000000001</c:v>
                </c:pt>
                <c:pt idx="2150">
                  <c:v>16235.352000000001</c:v>
                </c:pt>
                <c:pt idx="2151">
                  <c:v>16326.904</c:v>
                </c:pt>
                <c:pt idx="2152">
                  <c:v>16418.456999999999</c:v>
                </c:pt>
                <c:pt idx="2153">
                  <c:v>16510.009999999998</c:v>
                </c:pt>
                <c:pt idx="2154">
                  <c:v>16601.562000000002</c:v>
                </c:pt>
                <c:pt idx="2155">
                  <c:v>16693.115000000002</c:v>
                </c:pt>
                <c:pt idx="2156">
                  <c:v>16784.668000000001</c:v>
                </c:pt>
                <c:pt idx="2157">
                  <c:v>16876.221000000001</c:v>
                </c:pt>
                <c:pt idx="2158">
                  <c:v>16967.773000000001</c:v>
                </c:pt>
                <c:pt idx="2159">
                  <c:v>17059.326000000001</c:v>
                </c:pt>
                <c:pt idx="2160">
                  <c:v>17150.879000000001</c:v>
                </c:pt>
                <c:pt idx="2161">
                  <c:v>17242.432000000001</c:v>
                </c:pt>
                <c:pt idx="2162">
                  <c:v>17303.467000000001</c:v>
                </c:pt>
                <c:pt idx="2163">
                  <c:v>17395.02</c:v>
                </c:pt>
                <c:pt idx="2164">
                  <c:v>17486.572</c:v>
                </c:pt>
                <c:pt idx="2165">
                  <c:v>17578.125</c:v>
                </c:pt>
                <c:pt idx="2166">
                  <c:v>17669.678</c:v>
                </c:pt>
                <c:pt idx="2167">
                  <c:v>17761.23</c:v>
                </c:pt>
                <c:pt idx="2168">
                  <c:v>17852.782999999999</c:v>
                </c:pt>
                <c:pt idx="2169">
                  <c:v>17944.335999999999</c:v>
                </c:pt>
                <c:pt idx="2170">
                  <c:v>18035.888999999999</c:v>
                </c:pt>
                <c:pt idx="2171">
                  <c:v>18127.440999999999</c:v>
                </c:pt>
                <c:pt idx="2172">
                  <c:v>18218.993999999999</c:v>
                </c:pt>
                <c:pt idx="2173">
                  <c:v>18310.546999999999</c:v>
                </c:pt>
                <c:pt idx="2174">
                  <c:v>18402.099999999999</c:v>
                </c:pt>
                <c:pt idx="2175">
                  <c:v>18493.651999999998</c:v>
                </c:pt>
                <c:pt idx="2176">
                  <c:v>18585.205000000002</c:v>
                </c:pt>
                <c:pt idx="2177">
                  <c:v>18676.758000000002</c:v>
                </c:pt>
                <c:pt idx="2178">
                  <c:v>18768.311000000002</c:v>
                </c:pt>
                <c:pt idx="2179">
                  <c:v>18859.863000000001</c:v>
                </c:pt>
                <c:pt idx="2180">
                  <c:v>18951.416000000001</c:v>
                </c:pt>
                <c:pt idx="2181">
                  <c:v>19042.969000000001</c:v>
                </c:pt>
                <c:pt idx="2182">
                  <c:v>19104.004000000001</c:v>
                </c:pt>
                <c:pt idx="2183">
                  <c:v>19195.557000000001</c:v>
                </c:pt>
                <c:pt idx="2184">
                  <c:v>19287.109</c:v>
                </c:pt>
                <c:pt idx="2185">
                  <c:v>19378.662</c:v>
                </c:pt>
                <c:pt idx="2186">
                  <c:v>19470.215</c:v>
                </c:pt>
                <c:pt idx="2187">
                  <c:v>19561.768</c:v>
                </c:pt>
                <c:pt idx="2188">
                  <c:v>19653.32</c:v>
                </c:pt>
                <c:pt idx="2189">
                  <c:v>19744.873</c:v>
                </c:pt>
                <c:pt idx="2190">
                  <c:v>19836.425999999999</c:v>
                </c:pt>
                <c:pt idx="2191">
                  <c:v>19927.978999999999</c:v>
                </c:pt>
                <c:pt idx="2192">
                  <c:v>20019.530999999999</c:v>
                </c:pt>
                <c:pt idx="2193">
                  <c:v>20111.083999999999</c:v>
                </c:pt>
                <c:pt idx="2194">
                  <c:v>20202.636999999999</c:v>
                </c:pt>
                <c:pt idx="2195">
                  <c:v>20294.188999999998</c:v>
                </c:pt>
                <c:pt idx="2196">
                  <c:v>20385.741999999998</c:v>
                </c:pt>
                <c:pt idx="2197">
                  <c:v>20477.294999999998</c:v>
                </c:pt>
                <c:pt idx="2198">
                  <c:v>20568.848000000002</c:v>
                </c:pt>
                <c:pt idx="2199">
                  <c:v>20660.400000000001</c:v>
                </c:pt>
                <c:pt idx="2200">
                  <c:v>20751.953000000001</c:v>
                </c:pt>
                <c:pt idx="2201">
                  <c:v>20843.506000000001</c:v>
                </c:pt>
                <c:pt idx="2202">
                  <c:v>20904.541000000001</c:v>
                </c:pt>
                <c:pt idx="2203">
                  <c:v>20996.094000000001</c:v>
                </c:pt>
                <c:pt idx="2204">
                  <c:v>21087.646000000001</c:v>
                </c:pt>
                <c:pt idx="2205">
                  <c:v>21179.199000000001</c:v>
                </c:pt>
                <c:pt idx="2206">
                  <c:v>21270.752</c:v>
                </c:pt>
                <c:pt idx="2207">
                  <c:v>21362.305</c:v>
                </c:pt>
                <c:pt idx="2208">
                  <c:v>21453.857</c:v>
                </c:pt>
                <c:pt idx="2209">
                  <c:v>21545.41</c:v>
                </c:pt>
                <c:pt idx="2210">
                  <c:v>21636.963</c:v>
                </c:pt>
                <c:pt idx="2211">
                  <c:v>21728.516</c:v>
                </c:pt>
                <c:pt idx="2212">
                  <c:v>21820.067999999999</c:v>
                </c:pt>
                <c:pt idx="2213">
                  <c:v>21911.620999999999</c:v>
                </c:pt>
                <c:pt idx="2214">
                  <c:v>22003.173999999999</c:v>
                </c:pt>
                <c:pt idx="2215">
                  <c:v>22094.726999999999</c:v>
                </c:pt>
                <c:pt idx="2216">
                  <c:v>22186.278999999999</c:v>
                </c:pt>
                <c:pt idx="2217">
                  <c:v>22277.831999999999</c:v>
                </c:pt>
                <c:pt idx="2218">
                  <c:v>22369.384999999998</c:v>
                </c:pt>
                <c:pt idx="2219">
                  <c:v>22460.937000000002</c:v>
                </c:pt>
                <c:pt idx="2220">
                  <c:v>22552.49</c:v>
                </c:pt>
                <c:pt idx="2221">
                  <c:v>22644.043000000001</c:v>
                </c:pt>
                <c:pt idx="2222">
                  <c:v>22705.078000000001</c:v>
                </c:pt>
                <c:pt idx="2223">
                  <c:v>22796.631000000001</c:v>
                </c:pt>
                <c:pt idx="2224">
                  <c:v>22888.184000000001</c:v>
                </c:pt>
                <c:pt idx="2225">
                  <c:v>22979.736000000001</c:v>
                </c:pt>
                <c:pt idx="2226">
                  <c:v>23071.289000000001</c:v>
                </c:pt>
                <c:pt idx="2227">
                  <c:v>23162.842000000001</c:v>
                </c:pt>
                <c:pt idx="2228">
                  <c:v>23254.395</c:v>
                </c:pt>
                <c:pt idx="2229">
                  <c:v>23345.947</c:v>
                </c:pt>
                <c:pt idx="2230">
                  <c:v>23437.5</c:v>
                </c:pt>
                <c:pt idx="2231">
                  <c:v>23529.053</c:v>
                </c:pt>
                <c:pt idx="2232">
                  <c:v>23620.605</c:v>
                </c:pt>
                <c:pt idx="2233">
                  <c:v>23712.157999999999</c:v>
                </c:pt>
                <c:pt idx="2234">
                  <c:v>23803.710999999999</c:v>
                </c:pt>
                <c:pt idx="2235">
                  <c:v>23895.263999999999</c:v>
                </c:pt>
                <c:pt idx="2236">
                  <c:v>23986.815999999999</c:v>
                </c:pt>
                <c:pt idx="2237">
                  <c:v>24078.368999999999</c:v>
                </c:pt>
                <c:pt idx="2238">
                  <c:v>24169.921999999999</c:v>
                </c:pt>
                <c:pt idx="2239">
                  <c:v>24261.474999999999</c:v>
                </c:pt>
                <c:pt idx="2240">
                  <c:v>24353.026999999998</c:v>
                </c:pt>
                <c:pt idx="2241">
                  <c:v>24444.58</c:v>
                </c:pt>
                <c:pt idx="2242">
                  <c:v>24505.615000000002</c:v>
                </c:pt>
                <c:pt idx="2243">
                  <c:v>24597.168000000001</c:v>
                </c:pt>
                <c:pt idx="2244">
                  <c:v>24688.721000000001</c:v>
                </c:pt>
                <c:pt idx="2245">
                  <c:v>24780.273000000001</c:v>
                </c:pt>
                <c:pt idx="2246">
                  <c:v>24871.826000000001</c:v>
                </c:pt>
                <c:pt idx="2247">
                  <c:v>24963.379000000001</c:v>
                </c:pt>
                <c:pt idx="2248">
                  <c:v>25054.932000000001</c:v>
                </c:pt>
                <c:pt idx="2249">
                  <c:v>25146.484</c:v>
                </c:pt>
                <c:pt idx="2250">
                  <c:v>25238.037</c:v>
                </c:pt>
                <c:pt idx="2251">
                  <c:v>25329.59</c:v>
                </c:pt>
                <c:pt idx="2252">
                  <c:v>25421.143</c:v>
                </c:pt>
                <c:pt idx="2253">
                  <c:v>25512.695</c:v>
                </c:pt>
                <c:pt idx="2254">
                  <c:v>25604.248</c:v>
                </c:pt>
                <c:pt idx="2255">
                  <c:v>25695.800999999999</c:v>
                </c:pt>
                <c:pt idx="2256">
                  <c:v>25787.353999999999</c:v>
                </c:pt>
                <c:pt idx="2257">
                  <c:v>25878.905999999999</c:v>
                </c:pt>
                <c:pt idx="2258">
                  <c:v>25970.458999999999</c:v>
                </c:pt>
                <c:pt idx="2259">
                  <c:v>26062.011999999999</c:v>
                </c:pt>
                <c:pt idx="2260">
                  <c:v>26153.563999999998</c:v>
                </c:pt>
                <c:pt idx="2261">
                  <c:v>26245.116999999998</c:v>
                </c:pt>
                <c:pt idx="2262">
                  <c:v>26306.151999999998</c:v>
                </c:pt>
                <c:pt idx="2263">
                  <c:v>26397.705000000002</c:v>
                </c:pt>
                <c:pt idx="2264">
                  <c:v>26489.258000000002</c:v>
                </c:pt>
                <c:pt idx="2265">
                  <c:v>26580.811000000002</c:v>
                </c:pt>
                <c:pt idx="2266">
                  <c:v>26672.363000000001</c:v>
                </c:pt>
                <c:pt idx="2267">
                  <c:v>26763.916000000001</c:v>
                </c:pt>
                <c:pt idx="2268">
                  <c:v>26855.469000000001</c:v>
                </c:pt>
                <c:pt idx="2269">
                  <c:v>26947.021000000001</c:v>
                </c:pt>
                <c:pt idx="2270">
                  <c:v>27038.574000000001</c:v>
                </c:pt>
                <c:pt idx="2271">
                  <c:v>27130.127</c:v>
                </c:pt>
                <c:pt idx="2272">
                  <c:v>27221.68</c:v>
                </c:pt>
                <c:pt idx="2273">
                  <c:v>27313.232</c:v>
                </c:pt>
                <c:pt idx="2274">
                  <c:v>27404.785</c:v>
                </c:pt>
                <c:pt idx="2275">
                  <c:v>27496.338</c:v>
                </c:pt>
                <c:pt idx="2276">
                  <c:v>27587.891</c:v>
                </c:pt>
                <c:pt idx="2277">
                  <c:v>27679.442999999999</c:v>
                </c:pt>
                <c:pt idx="2278">
                  <c:v>27770.995999999999</c:v>
                </c:pt>
                <c:pt idx="2279">
                  <c:v>27862.548999999999</c:v>
                </c:pt>
                <c:pt idx="2280">
                  <c:v>27954.101999999999</c:v>
                </c:pt>
                <c:pt idx="2281">
                  <c:v>28045.653999999999</c:v>
                </c:pt>
                <c:pt idx="2282">
                  <c:v>28106.688999999998</c:v>
                </c:pt>
                <c:pt idx="2283">
                  <c:v>28198.241999999998</c:v>
                </c:pt>
                <c:pt idx="2284">
                  <c:v>28289.794999999998</c:v>
                </c:pt>
                <c:pt idx="2285">
                  <c:v>28381.348000000002</c:v>
                </c:pt>
                <c:pt idx="2286">
                  <c:v>28472.9</c:v>
                </c:pt>
                <c:pt idx="2287">
                  <c:v>28564.453000000001</c:v>
                </c:pt>
                <c:pt idx="2288">
                  <c:v>28656.006000000001</c:v>
                </c:pt>
                <c:pt idx="2289">
                  <c:v>28747.559000000001</c:v>
                </c:pt>
                <c:pt idx="2290">
                  <c:v>28839.111000000001</c:v>
                </c:pt>
                <c:pt idx="2291">
                  <c:v>28930.664000000001</c:v>
                </c:pt>
                <c:pt idx="2292">
                  <c:v>29022.217000000001</c:v>
                </c:pt>
                <c:pt idx="2293">
                  <c:v>29113.77</c:v>
                </c:pt>
                <c:pt idx="2294">
                  <c:v>29205.322</c:v>
                </c:pt>
                <c:pt idx="2295">
                  <c:v>29296.875</c:v>
                </c:pt>
                <c:pt idx="2296">
                  <c:v>29388.428</c:v>
                </c:pt>
                <c:pt idx="2297">
                  <c:v>29479.98</c:v>
                </c:pt>
                <c:pt idx="2298">
                  <c:v>29571.532999999999</c:v>
                </c:pt>
                <c:pt idx="2299">
                  <c:v>29663.085999999999</c:v>
                </c:pt>
                <c:pt idx="2300">
                  <c:v>29754.638999999999</c:v>
                </c:pt>
                <c:pt idx="2301">
                  <c:v>29846.190999999999</c:v>
                </c:pt>
                <c:pt idx="2302">
                  <c:v>29907.226999999999</c:v>
                </c:pt>
                <c:pt idx="2303">
                  <c:v>29998.778999999999</c:v>
                </c:pt>
                <c:pt idx="2304">
                  <c:v>30181.884999999998</c:v>
                </c:pt>
                <c:pt idx="2305">
                  <c:v>30273.437000000002</c:v>
                </c:pt>
                <c:pt idx="2306">
                  <c:v>30364.99</c:v>
                </c:pt>
                <c:pt idx="2307">
                  <c:v>30456.543000000001</c:v>
                </c:pt>
                <c:pt idx="2308">
                  <c:v>30548.096000000001</c:v>
                </c:pt>
                <c:pt idx="2309">
                  <c:v>30639.648000000001</c:v>
                </c:pt>
                <c:pt idx="2310">
                  <c:v>30731.201000000001</c:v>
                </c:pt>
                <c:pt idx="2311">
                  <c:v>30822.754000000001</c:v>
                </c:pt>
                <c:pt idx="2312">
                  <c:v>30914.307000000001</c:v>
                </c:pt>
                <c:pt idx="2313">
                  <c:v>31097.412</c:v>
                </c:pt>
                <c:pt idx="2314">
                  <c:v>31188.965</c:v>
                </c:pt>
                <c:pt idx="2315">
                  <c:v>31280.518</c:v>
                </c:pt>
                <c:pt idx="2316">
                  <c:v>31463.623</c:v>
                </c:pt>
                <c:pt idx="2317">
                  <c:v>31555.175999999999</c:v>
                </c:pt>
                <c:pt idx="2318">
                  <c:v>31646.728999999999</c:v>
                </c:pt>
                <c:pt idx="2319">
                  <c:v>31707.763999999999</c:v>
                </c:pt>
                <c:pt idx="2320">
                  <c:v>31890.868999999999</c:v>
                </c:pt>
                <c:pt idx="2321">
                  <c:v>31982.421999999999</c:v>
                </c:pt>
                <c:pt idx="2322">
                  <c:v>32073.974999999999</c:v>
                </c:pt>
                <c:pt idx="2323">
                  <c:v>32165.526999999998</c:v>
                </c:pt>
                <c:pt idx="2324">
                  <c:v>32257.08</c:v>
                </c:pt>
                <c:pt idx="2325">
                  <c:v>32348.633000000002</c:v>
                </c:pt>
                <c:pt idx="2326">
                  <c:v>32531.738000000001</c:v>
                </c:pt>
                <c:pt idx="2327">
                  <c:v>32623.291000000001</c:v>
                </c:pt>
                <c:pt idx="2328">
                  <c:v>32714.844000000001</c:v>
                </c:pt>
                <c:pt idx="2329">
                  <c:v>32806.396000000001</c:v>
                </c:pt>
                <c:pt idx="2330">
                  <c:v>32897.949000000001</c:v>
                </c:pt>
                <c:pt idx="2331">
                  <c:v>32989.502</c:v>
                </c:pt>
                <c:pt idx="2332">
                  <c:v>33081.055</c:v>
                </c:pt>
                <c:pt idx="2333">
                  <c:v>33172.607000000004</c:v>
                </c:pt>
                <c:pt idx="2334">
                  <c:v>33264.160000000003</c:v>
                </c:pt>
                <c:pt idx="2335">
                  <c:v>33355.713000000003</c:v>
                </c:pt>
                <c:pt idx="2336">
                  <c:v>33447.266000000003</c:v>
                </c:pt>
                <c:pt idx="2337">
                  <c:v>33508.300999999999</c:v>
                </c:pt>
                <c:pt idx="2338">
                  <c:v>33599.853999999999</c:v>
                </c:pt>
                <c:pt idx="2339">
                  <c:v>33691.406000000003</c:v>
                </c:pt>
                <c:pt idx="2340">
                  <c:v>33782.959000000003</c:v>
                </c:pt>
                <c:pt idx="2341">
                  <c:v>33874.512000000002</c:v>
                </c:pt>
                <c:pt idx="2342">
                  <c:v>33966.063999999998</c:v>
                </c:pt>
                <c:pt idx="2343">
                  <c:v>34057.616999999998</c:v>
                </c:pt>
                <c:pt idx="2344">
                  <c:v>34149.17</c:v>
                </c:pt>
                <c:pt idx="2345">
                  <c:v>34240.722999999998</c:v>
                </c:pt>
                <c:pt idx="2346">
                  <c:v>34332.275000000001</c:v>
                </c:pt>
                <c:pt idx="2347">
                  <c:v>34423.828000000001</c:v>
                </c:pt>
                <c:pt idx="2348">
                  <c:v>34515.381000000001</c:v>
                </c:pt>
                <c:pt idx="2349">
                  <c:v>34606.934000000001</c:v>
                </c:pt>
                <c:pt idx="2350">
                  <c:v>34698.485999999997</c:v>
                </c:pt>
                <c:pt idx="2351">
                  <c:v>34790.038999999997</c:v>
                </c:pt>
                <c:pt idx="2352">
                  <c:v>34881.591999999997</c:v>
                </c:pt>
                <c:pt idx="2353">
                  <c:v>34973.144999999997</c:v>
                </c:pt>
                <c:pt idx="2354">
                  <c:v>35064.697</c:v>
                </c:pt>
                <c:pt idx="2355">
                  <c:v>35156.25</c:v>
                </c:pt>
                <c:pt idx="2356">
                  <c:v>35247.803</c:v>
                </c:pt>
                <c:pt idx="2357">
                  <c:v>35308.838000000003</c:v>
                </c:pt>
                <c:pt idx="2358">
                  <c:v>35400.391000000003</c:v>
                </c:pt>
                <c:pt idx="2359">
                  <c:v>35491.942999999999</c:v>
                </c:pt>
                <c:pt idx="2360">
                  <c:v>35583.495999999999</c:v>
                </c:pt>
                <c:pt idx="2361">
                  <c:v>35675.048999999999</c:v>
                </c:pt>
                <c:pt idx="2362">
                  <c:v>35766.601999999999</c:v>
                </c:pt>
                <c:pt idx="2363">
                  <c:v>35858.154000000002</c:v>
                </c:pt>
                <c:pt idx="2364">
                  <c:v>35949.707000000002</c:v>
                </c:pt>
                <c:pt idx="2365">
                  <c:v>36041.26</c:v>
                </c:pt>
                <c:pt idx="2366">
                  <c:v>36132.811999999998</c:v>
                </c:pt>
                <c:pt idx="2367">
                  <c:v>36224.364999999998</c:v>
                </c:pt>
                <c:pt idx="2368">
                  <c:v>36315.917999999998</c:v>
                </c:pt>
                <c:pt idx="2369">
                  <c:v>36407.470999999998</c:v>
                </c:pt>
                <c:pt idx="2370">
                  <c:v>36499.023000000001</c:v>
                </c:pt>
                <c:pt idx="2371">
                  <c:v>36590.576000000001</c:v>
                </c:pt>
                <c:pt idx="2372">
                  <c:v>36682.129000000001</c:v>
                </c:pt>
                <c:pt idx="2373">
                  <c:v>36773.682000000001</c:v>
                </c:pt>
                <c:pt idx="2374">
                  <c:v>36865.233999999997</c:v>
                </c:pt>
                <c:pt idx="2375">
                  <c:v>36956.786999999997</c:v>
                </c:pt>
                <c:pt idx="2376">
                  <c:v>37048.339999999997</c:v>
                </c:pt>
                <c:pt idx="2377">
                  <c:v>37109.375</c:v>
                </c:pt>
                <c:pt idx="2378">
                  <c:v>37200.928</c:v>
                </c:pt>
                <c:pt idx="2379">
                  <c:v>37292.480000000003</c:v>
                </c:pt>
                <c:pt idx="2380">
                  <c:v>37384.033000000003</c:v>
                </c:pt>
                <c:pt idx="2381">
                  <c:v>37475.586000000003</c:v>
                </c:pt>
                <c:pt idx="2382">
                  <c:v>37567.139000000003</c:v>
                </c:pt>
                <c:pt idx="2383">
                  <c:v>37658.690999999999</c:v>
                </c:pt>
                <c:pt idx="2384">
                  <c:v>37750.243999999999</c:v>
                </c:pt>
                <c:pt idx="2385">
                  <c:v>37841.796999999999</c:v>
                </c:pt>
                <c:pt idx="2386">
                  <c:v>37933.35</c:v>
                </c:pt>
                <c:pt idx="2387">
                  <c:v>38024.902000000002</c:v>
                </c:pt>
                <c:pt idx="2388">
                  <c:v>38116.455000000002</c:v>
                </c:pt>
                <c:pt idx="2389">
                  <c:v>38208.008000000002</c:v>
                </c:pt>
                <c:pt idx="2390">
                  <c:v>38299.561000000002</c:v>
                </c:pt>
                <c:pt idx="2391">
                  <c:v>38391.112999999998</c:v>
                </c:pt>
                <c:pt idx="2392">
                  <c:v>38482.665999999997</c:v>
                </c:pt>
                <c:pt idx="2393">
                  <c:v>38574.218999999997</c:v>
                </c:pt>
                <c:pt idx="2394">
                  <c:v>38665.771000000001</c:v>
                </c:pt>
                <c:pt idx="2395">
                  <c:v>38757.324000000001</c:v>
                </c:pt>
                <c:pt idx="2396">
                  <c:v>38848.877</c:v>
                </c:pt>
                <c:pt idx="2397">
                  <c:v>38909.911999999997</c:v>
                </c:pt>
                <c:pt idx="2398">
                  <c:v>39001.464999999997</c:v>
                </c:pt>
                <c:pt idx="2399">
                  <c:v>39093.017999999996</c:v>
                </c:pt>
                <c:pt idx="2400">
                  <c:v>39184.57</c:v>
                </c:pt>
                <c:pt idx="2401">
                  <c:v>39276.123</c:v>
                </c:pt>
                <c:pt idx="2402">
                  <c:v>39367.675999999999</c:v>
                </c:pt>
                <c:pt idx="2403">
                  <c:v>39459.228999999999</c:v>
                </c:pt>
                <c:pt idx="2404">
                  <c:v>39550.781000000003</c:v>
                </c:pt>
                <c:pt idx="2405">
                  <c:v>39642.334000000003</c:v>
                </c:pt>
                <c:pt idx="2406">
                  <c:v>39733.887000000002</c:v>
                </c:pt>
                <c:pt idx="2407">
                  <c:v>39825.438999999998</c:v>
                </c:pt>
                <c:pt idx="2408">
                  <c:v>39916.991999999998</c:v>
                </c:pt>
                <c:pt idx="2409">
                  <c:v>40008.544999999998</c:v>
                </c:pt>
                <c:pt idx="2410">
                  <c:v>40100.097999999998</c:v>
                </c:pt>
                <c:pt idx="2411">
                  <c:v>40191.65</c:v>
                </c:pt>
                <c:pt idx="2412">
                  <c:v>40283.203000000001</c:v>
                </c:pt>
                <c:pt idx="2413">
                  <c:v>40374.756000000001</c:v>
                </c:pt>
                <c:pt idx="2414">
                  <c:v>40466.309000000001</c:v>
                </c:pt>
                <c:pt idx="2415">
                  <c:v>40557.860999999997</c:v>
                </c:pt>
                <c:pt idx="2416">
                  <c:v>40649.413999999997</c:v>
                </c:pt>
                <c:pt idx="2417">
                  <c:v>40710.449000000001</c:v>
                </c:pt>
                <c:pt idx="2418">
                  <c:v>40802.002</c:v>
                </c:pt>
                <c:pt idx="2419">
                  <c:v>40893.555</c:v>
                </c:pt>
                <c:pt idx="2420">
                  <c:v>40985.107000000004</c:v>
                </c:pt>
                <c:pt idx="2421">
                  <c:v>41076.660000000003</c:v>
                </c:pt>
                <c:pt idx="2422">
                  <c:v>41168.213000000003</c:v>
                </c:pt>
                <c:pt idx="2423">
                  <c:v>41259.766000000003</c:v>
                </c:pt>
                <c:pt idx="2424">
                  <c:v>41351.317999999999</c:v>
                </c:pt>
                <c:pt idx="2425">
                  <c:v>41442.870999999999</c:v>
                </c:pt>
                <c:pt idx="2426">
                  <c:v>41534.423999999999</c:v>
                </c:pt>
                <c:pt idx="2427">
                  <c:v>41625.976999999999</c:v>
                </c:pt>
                <c:pt idx="2428">
                  <c:v>41717.529000000002</c:v>
                </c:pt>
                <c:pt idx="2429">
                  <c:v>41809.082000000002</c:v>
                </c:pt>
                <c:pt idx="2430">
                  <c:v>41900.635000000002</c:v>
                </c:pt>
                <c:pt idx="2431">
                  <c:v>41992.186999999998</c:v>
                </c:pt>
                <c:pt idx="2432">
                  <c:v>42083.74</c:v>
                </c:pt>
                <c:pt idx="2433">
                  <c:v>42175.292999999998</c:v>
                </c:pt>
                <c:pt idx="2434">
                  <c:v>42266.845999999998</c:v>
                </c:pt>
                <c:pt idx="2435">
                  <c:v>42358.398000000001</c:v>
                </c:pt>
                <c:pt idx="2436">
                  <c:v>42449.951000000001</c:v>
                </c:pt>
                <c:pt idx="2437">
                  <c:v>42510.985999999997</c:v>
                </c:pt>
                <c:pt idx="2438">
                  <c:v>42602.538999999997</c:v>
                </c:pt>
                <c:pt idx="2439">
                  <c:v>42694.091999999997</c:v>
                </c:pt>
                <c:pt idx="2440">
                  <c:v>42785.644999999997</c:v>
                </c:pt>
                <c:pt idx="2441">
                  <c:v>42877.197</c:v>
                </c:pt>
                <c:pt idx="2442">
                  <c:v>42968.75</c:v>
                </c:pt>
                <c:pt idx="2443">
                  <c:v>43060.303</c:v>
                </c:pt>
                <c:pt idx="2444">
                  <c:v>43151.855000000003</c:v>
                </c:pt>
                <c:pt idx="2445">
                  <c:v>43243.408000000003</c:v>
                </c:pt>
                <c:pt idx="2446">
                  <c:v>43334.961000000003</c:v>
                </c:pt>
                <c:pt idx="2447">
                  <c:v>43426.514000000003</c:v>
                </c:pt>
                <c:pt idx="2448">
                  <c:v>43518.065999999999</c:v>
                </c:pt>
                <c:pt idx="2449">
                  <c:v>43609.618999999999</c:v>
                </c:pt>
                <c:pt idx="2450">
                  <c:v>43701.171999999999</c:v>
                </c:pt>
                <c:pt idx="2451">
                  <c:v>43792.724999999999</c:v>
                </c:pt>
                <c:pt idx="2452">
                  <c:v>43884.277000000002</c:v>
                </c:pt>
                <c:pt idx="2453">
                  <c:v>43975.83</c:v>
                </c:pt>
                <c:pt idx="2454">
                  <c:v>44067.383000000002</c:v>
                </c:pt>
                <c:pt idx="2455">
                  <c:v>44158.936000000002</c:v>
                </c:pt>
                <c:pt idx="2456">
                  <c:v>44250.487999999998</c:v>
                </c:pt>
                <c:pt idx="2457">
                  <c:v>44311.523000000001</c:v>
                </c:pt>
                <c:pt idx="2458">
                  <c:v>44403.076000000001</c:v>
                </c:pt>
                <c:pt idx="2459">
                  <c:v>44494.629000000001</c:v>
                </c:pt>
                <c:pt idx="2460">
                  <c:v>44586.182000000001</c:v>
                </c:pt>
                <c:pt idx="2461">
                  <c:v>44677.733999999997</c:v>
                </c:pt>
                <c:pt idx="2462">
                  <c:v>44769.286999999997</c:v>
                </c:pt>
                <c:pt idx="2463">
                  <c:v>44860.84</c:v>
                </c:pt>
                <c:pt idx="2464">
                  <c:v>44952.392999999996</c:v>
                </c:pt>
                <c:pt idx="2465">
                  <c:v>45043.945</c:v>
                </c:pt>
                <c:pt idx="2466">
                  <c:v>45135.498</c:v>
                </c:pt>
                <c:pt idx="2467">
                  <c:v>45227.050999999999</c:v>
                </c:pt>
                <c:pt idx="2468">
                  <c:v>45318.603999999999</c:v>
                </c:pt>
                <c:pt idx="2469">
                  <c:v>45410.156000000003</c:v>
                </c:pt>
                <c:pt idx="2470">
                  <c:v>45501.709000000003</c:v>
                </c:pt>
                <c:pt idx="2471">
                  <c:v>45593.262000000002</c:v>
                </c:pt>
                <c:pt idx="2472">
                  <c:v>45684.813999999998</c:v>
                </c:pt>
                <c:pt idx="2473">
                  <c:v>45776.366999999998</c:v>
                </c:pt>
                <c:pt idx="2474">
                  <c:v>45867.92</c:v>
                </c:pt>
                <c:pt idx="2475">
                  <c:v>45959.472999999998</c:v>
                </c:pt>
                <c:pt idx="2476">
                  <c:v>46051.025000000001</c:v>
                </c:pt>
                <c:pt idx="2477">
                  <c:v>46112.061000000002</c:v>
                </c:pt>
                <c:pt idx="2478">
                  <c:v>46203.612999999998</c:v>
                </c:pt>
                <c:pt idx="2479">
                  <c:v>46295.165999999997</c:v>
                </c:pt>
                <c:pt idx="2480">
                  <c:v>46386.718999999997</c:v>
                </c:pt>
                <c:pt idx="2481">
                  <c:v>46478.271000000001</c:v>
                </c:pt>
                <c:pt idx="2482">
                  <c:v>46569.824000000001</c:v>
                </c:pt>
                <c:pt idx="2483">
                  <c:v>46661.377</c:v>
                </c:pt>
                <c:pt idx="2484">
                  <c:v>46752.93</c:v>
                </c:pt>
                <c:pt idx="2485">
                  <c:v>46844.482000000004</c:v>
                </c:pt>
                <c:pt idx="2486">
                  <c:v>46936.035000000003</c:v>
                </c:pt>
                <c:pt idx="2487">
                  <c:v>47027.588000000003</c:v>
                </c:pt>
                <c:pt idx="2488">
                  <c:v>47119.141000000003</c:v>
                </c:pt>
                <c:pt idx="2489">
                  <c:v>47210.692999999999</c:v>
                </c:pt>
                <c:pt idx="2490">
                  <c:v>47302.245999999999</c:v>
                </c:pt>
                <c:pt idx="2491">
                  <c:v>47393.798999999999</c:v>
                </c:pt>
                <c:pt idx="2492">
                  <c:v>47485.351999999999</c:v>
                </c:pt>
                <c:pt idx="2493">
                  <c:v>47576.904000000002</c:v>
                </c:pt>
                <c:pt idx="2494">
                  <c:v>47668.457000000002</c:v>
                </c:pt>
                <c:pt idx="2495">
                  <c:v>47760.01</c:v>
                </c:pt>
                <c:pt idx="2496">
                  <c:v>47851.561999999998</c:v>
                </c:pt>
                <c:pt idx="2497">
                  <c:v>47912.597999999998</c:v>
                </c:pt>
                <c:pt idx="2498">
                  <c:v>48004.15</c:v>
                </c:pt>
                <c:pt idx="2499">
                  <c:v>48095.703000000001</c:v>
                </c:pt>
                <c:pt idx="2500">
                  <c:v>48187.256000000001</c:v>
                </c:pt>
                <c:pt idx="2501">
                  <c:v>48278.809000000001</c:v>
                </c:pt>
                <c:pt idx="2502">
                  <c:v>48370.360999999997</c:v>
                </c:pt>
                <c:pt idx="2503">
                  <c:v>48461.913999999997</c:v>
                </c:pt>
                <c:pt idx="2504">
                  <c:v>48553.466999999997</c:v>
                </c:pt>
                <c:pt idx="2505">
                  <c:v>48645.02</c:v>
                </c:pt>
                <c:pt idx="2506">
                  <c:v>48736.572</c:v>
                </c:pt>
                <c:pt idx="2507">
                  <c:v>48828.125</c:v>
                </c:pt>
                <c:pt idx="2508">
                  <c:v>48919.678</c:v>
                </c:pt>
                <c:pt idx="2509">
                  <c:v>49011.23</c:v>
                </c:pt>
                <c:pt idx="2510">
                  <c:v>49102.783000000003</c:v>
                </c:pt>
                <c:pt idx="2511">
                  <c:v>49194.336000000003</c:v>
                </c:pt>
                <c:pt idx="2512">
                  <c:v>49285.889000000003</c:v>
                </c:pt>
                <c:pt idx="2513">
                  <c:v>49377.440999999999</c:v>
                </c:pt>
                <c:pt idx="2514">
                  <c:v>49468.993999999999</c:v>
                </c:pt>
                <c:pt idx="2515">
                  <c:v>49560.546999999999</c:v>
                </c:pt>
                <c:pt idx="2516">
                  <c:v>49652.1</c:v>
                </c:pt>
                <c:pt idx="2517">
                  <c:v>49713.135000000002</c:v>
                </c:pt>
                <c:pt idx="2518">
                  <c:v>49804.686999999998</c:v>
                </c:pt>
                <c:pt idx="2519">
                  <c:v>49896.24</c:v>
                </c:pt>
                <c:pt idx="2520">
                  <c:v>49987.792999999998</c:v>
                </c:pt>
                <c:pt idx="2521">
                  <c:v>50079.345999999998</c:v>
                </c:pt>
                <c:pt idx="2522">
                  <c:v>50170.898000000001</c:v>
                </c:pt>
                <c:pt idx="2523">
                  <c:v>50262.451000000001</c:v>
                </c:pt>
                <c:pt idx="2524">
                  <c:v>50354.004000000001</c:v>
                </c:pt>
                <c:pt idx="2525">
                  <c:v>50445.557000000001</c:v>
                </c:pt>
                <c:pt idx="2526">
                  <c:v>50537.108999999997</c:v>
                </c:pt>
                <c:pt idx="2527">
                  <c:v>50628.661999999997</c:v>
                </c:pt>
                <c:pt idx="2528">
                  <c:v>50720.214999999997</c:v>
                </c:pt>
                <c:pt idx="2529">
                  <c:v>50811.767999999996</c:v>
                </c:pt>
                <c:pt idx="2530">
                  <c:v>50903.32</c:v>
                </c:pt>
                <c:pt idx="2531">
                  <c:v>50994.873</c:v>
                </c:pt>
                <c:pt idx="2532">
                  <c:v>51086.425999999999</c:v>
                </c:pt>
                <c:pt idx="2533">
                  <c:v>51177.978999999999</c:v>
                </c:pt>
                <c:pt idx="2534">
                  <c:v>51269.531000000003</c:v>
                </c:pt>
                <c:pt idx="2535">
                  <c:v>51361.084000000003</c:v>
                </c:pt>
                <c:pt idx="2536">
                  <c:v>51452.637000000002</c:v>
                </c:pt>
                <c:pt idx="2537">
                  <c:v>51513.671999999999</c:v>
                </c:pt>
                <c:pt idx="2538">
                  <c:v>51605.224999999999</c:v>
                </c:pt>
                <c:pt idx="2539">
                  <c:v>51696.777000000002</c:v>
                </c:pt>
                <c:pt idx="2540">
                  <c:v>51788.33</c:v>
                </c:pt>
                <c:pt idx="2541">
                  <c:v>51879.883000000002</c:v>
                </c:pt>
                <c:pt idx="2542">
                  <c:v>51971.436000000002</c:v>
                </c:pt>
                <c:pt idx="2543">
                  <c:v>52062.987999999998</c:v>
                </c:pt>
                <c:pt idx="2544">
                  <c:v>52154.540999999997</c:v>
                </c:pt>
                <c:pt idx="2545">
                  <c:v>52246.093999999997</c:v>
                </c:pt>
                <c:pt idx="2546">
                  <c:v>52337.646000000001</c:v>
                </c:pt>
                <c:pt idx="2547">
                  <c:v>52429.199000000001</c:v>
                </c:pt>
                <c:pt idx="2548">
                  <c:v>52520.752</c:v>
                </c:pt>
                <c:pt idx="2549">
                  <c:v>52612.305</c:v>
                </c:pt>
                <c:pt idx="2550">
                  <c:v>52703.857000000004</c:v>
                </c:pt>
                <c:pt idx="2551">
                  <c:v>52795.41</c:v>
                </c:pt>
                <c:pt idx="2552">
                  <c:v>52886.963000000003</c:v>
                </c:pt>
                <c:pt idx="2553">
                  <c:v>52978.516000000003</c:v>
                </c:pt>
                <c:pt idx="2554">
                  <c:v>53070.067999999999</c:v>
                </c:pt>
                <c:pt idx="2555">
                  <c:v>53161.620999999999</c:v>
                </c:pt>
                <c:pt idx="2556">
                  <c:v>53253.173999999999</c:v>
                </c:pt>
                <c:pt idx="2557">
                  <c:v>53314.209000000003</c:v>
                </c:pt>
                <c:pt idx="2558">
                  <c:v>53405.762000000002</c:v>
                </c:pt>
                <c:pt idx="2559">
                  <c:v>53497.313999999998</c:v>
                </c:pt>
                <c:pt idx="2560">
                  <c:v>53588.866999999998</c:v>
                </c:pt>
                <c:pt idx="2561">
                  <c:v>53680.42</c:v>
                </c:pt>
                <c:pt idx="2562">
                  <c:v>53771.972999999998</c:v>
                </c:pt>
                <c:pt idx="2563">
                  <c:v>53863.525000000001</c:v>
                </c:pt>
                <c:pt idx="2564">
                  <c:v>53955.078000000001</c:v>
                </c:pt>
                <c:pt idx="2565">
                  <c:v>54046.631000000001</c:v>
                </c:pt>
                <c:pt idx="2566">
                  <c:v>54138.184000000001</c:v>
                </c:pt>
                <c:pt idx="2567">
                  <c:v>54229.735999999997</c:v>
                </c:pt>
                <c:pt idx="2568">
                  <c:v>54321.288999999997</c:v>
                </c:pt>
                <c:pt idx="2569">
                  <c:v>54412.841999999997</c:v>
                </c:pt>
                <c:pt idx="2570">
                  <c:v>54504.394999999997</c:v>
                </c:pt>
                <c:pt idx="2571">
                  <c:v>54595.947</c:v>
                </c:pt>
                <c:pt idx="2572">
                  <c:v>54687.5</c:v>
                </c:pt>
                <c:pt idx="2573">
                  <c:v>54779.053</c:v>
                </c:pt>
                <c:pt idx="2574">
                  <c:v>54870.605000000003</c:v>
                </c:pt>
                <c:pt idx="2575">
                  <c:v>54962.158000000003</c:v>
                </c:pt>
                <c:pt idx="2576">
                  <c:v>55053.711000000003</c:v>
                </c:pt>
                <c:pt idx="2577">
                  <c:v>55114.745999999999</c:v>
                </c:pt>
                <c:pt idx="2578">
                  <c:v>55206.298999999999</c:v>
                </c:pt>
                <c:pt idx="2579">
                  <c:v>55297.851999999999</c:v>
                </c:pt>
                <c:pt idx="2580">
                  <c:v>55389.404000000002</c:v>
                </c:pt>
                <c:pt idx="2581">
                  <c:v>55480.957000000002</c:v>
                </c:pt>
                <c:pt idx="2582">
                  <c:v>55572.51</c:v>
                </c:pt>
                <c:pt idx="2583">
                  <c:v>55664.061999999998</c:v>
                </c:pt>
                <c:pt idx="2584">
                  <c:v>55755.614999999998</c:v>
                </c:pt>
                <c:pt idx="2585">
                  <c:v>55847.167999999998</c:v>
                </c:pt>
                <c:pt idx="2586">
                  <c:v>55938.720999999998</c:v>
                </c:pt>
                <c:pt idx="2587">
                  <c:v>56030.273000000001</c:v>
                </c:pt>
                <c:pt idx="2588">
                  <c:v>56121.826000000001</c:v>
                </c:pt>
                <c:pt idx="2589">
                  <c:v>56213.379000000001</c:v>
                </c:pt>
                <c:pt idx="2590">
                  <c:v>56304.932000000001</c:v>
                </c:pt>
                <c:pt idx="2591">
                  <c:v>56396.483999999997</c:v>
                </c:pt>
                <c:pt idx="2592">
                  <c:v>56488.036999999997</c:v>
                </c:pt>
                <c:pt idx="2593">
                  <c:v>56579.59</c:v>
                </c:pt>
                <c:pt idx="2594">
                  <c:v>56671.142999999996</c:v>
                </c:pt>
                <c:pt idx="2595">
                  <c:v>56762.695</c:v>
                </c:pt>
                <c:pt idx="2596">
                  <c:v>56854.248</c:v>
                </c:pt>
                <c:pt idx="2597">
                  <c:v>56915.283000000003</c:v>
                </c:pt>
                <c:pt idx="2598">
                  <c:v>57006.836000000003</c:v>
                </c:pt>
                <c:pt idx="2599">
                  <c:v>57098.389000000003</c:v>
                </c:pt>
                <c:pt idx="2600">
                  <c:v>57189.940999999999</c:v>
                </c:pt>
                <c:pt idx="2601">
                  <c:v>57281.493999999999</c:v>
                </c:pt>
                <c:pt idx="2602">
                  <c:v>57373.046999999999</c:v>
                </c:pt>
                <c:pt idx="2603">
                  <c:v>57464.6</c:v>
                </c:pt>
                <c:pt idx="2604">
                  <c:v>57556.152000000002</c:v>
                </c:pt>
                <c:pt idx="2605">
                  <c:v>57647.705000000002</c:v>
                </c:pt>
                <c:pt idx="2606">
                  <c:v>57739.258000000002</c:v>
                </c:pt>
                <c:pt idx="2607">
                  <c:v>57830.811000000002</c:v>
                </c:pt>
                <c:pt idx="2608">
                  <c:v>57922.362999999998</c:v>
                </c:pt>
                <c:pt idx="2609">
                  <c:v>58013.915999999997</c:v>
                </c:pt>
                <c:pt idx="2610">
                  <c:v>58105.468999999997</c:v>
                </c:pt>
                <c:pt idx="2611">
                  <c:v>58197.021000000001</c:v>
                </c:pt>
                <c:pt idx="2612">
                  <c:v>58288.574000000001</c:v>
                </c:pt>
                <c:pt idx="2613">
                  <c:v>58380.127</c:v>
                </c:pt>
                <c:pt idx="2614">
                  <c:v>58471.68</c:v>
                </c:pt>
                <c:pt idx="2615">
                  <c:v>58563.232000000004</c:v>
                </c:pt>
                <c:pt idx="2616">
                  <c:v>58654.785000000003</c:v>
                </c:pt>
                <c:pt idx="2617">
                  <c:v>58715.82</c:v>
                </c:pt>
                <c:pt idx="2618">
                  <c:v>58807.373</c:v>
                </c:pt>
                <c:pt idx="2619">
                  <c:v>58898.925999999999</c:v>
                </c:pt>
                <c:pt idx="2620">
                  <c:v>58990.478999999999</c:v>
                </c:pt>
                <c:pt idx="2621">
                  <c:v>59082.031000000003</c:v>
                </c:pt>
                <c:pt idx="2622">
                  <c:v>59173.584000000003</c:v>
                </c:pt>
                <c:pt idx="2623">
                  <c:v>59265.137000000002</c:v>
                </c:pt>
                <c:pt idx="2624">
                  <c:v>59356.688999999998</c:v>
                </c:pt>
                <c:pt idx="2625">
                  <c:v>59448.241999999998</c:v>
                </c:pt>
                <c:pt idx="2626">
                  <c:v>59539.794999999998</c:v>
                </c:pt>
                <c:pt idx="2627">
                  <c:v>59631.347999999998</c:v>
                </c:pt>
                <c:pt idx="2628">
                  <c:v>59722.9</c:v>
                </c:pt>
                <c:pt idx="2629">
                  <c:v>59814.453000000001</c:v>
                </c:pt>
                <c:pt idx="2630">
                  <c:v>59906.006000000001</c:v>
                </c:pt>
                <c:pt idx="2631">
                  <c:v>59997.559000000001</c:v>
                </c:pt>
                <c:pt idx="2632">
                  <c:v>60089.110999999997</c:v>
                </c:pt>
                <c:pt idx="2633">
                  <c:v>60180.663999999997</c:v>
                </c:pt>
                <c:pt idx="2634">
                  <c:v>60272.216999999997</c:v>
                </c:pt>
                <c:pt idx="2635">
                  <c:v>60363.77</c:v>
                </c:pt>
                <c:pt idx="2636">
                  <c:v>60455.322</c:v>
                </c:pt>
                <c:pt idx="2637">
                  <c:v>60516.357000000004</c:v>
                </c:pt>
                <c:pt idx="2638">
                  <c:v>60607.91</c:v>
                </c:pt>
                <c:pt idx="2639">
                  <c:v>60699.463000000003</c:v>
                </c:pt>
                <c:pt idx="2640">
                  <c:v>60791.016000000003</c:v>
                </c:pt>
                <c:pt idx="2641">
                  <c:v>60882.567999999999</c:v>
                </c:pt>
                <c:pt idx="2642">
                  <c:v>60974.120999999999</c:v>
                </c:pt>
                <c:pt idx="2643">
                  <c:v>61065.673999999999</c:v>
                </c:pt>
                <c:pt idx="2644">
                  <c:v>61157.226999999999</c:v>
                </c:pt>
                <c:pt idx="2645">
                  <c:v>61248.779000000002</c:v>
                </c:pt>
                <c:pt idx="2646">
                  <c:v>61340.332000000002</c:v>
                </c:pt>
                <c:pt idx="2647">
                  <c:v>61431.885000000002</c:v>
                </c:pt>
                <c:pt idx="2648">
                  <c:v>61523.436999999998</c:v>
                </c:pt>
                <c:pt idx="2649">
                  <c:v>61614.99</c:v>
                </c:pt>
                <c:pt idx="2650">
                  <c:v>61706.542999999998</c:v>
                </c:pt>
                <c:pt idx="2651">
                  <c:v>61798.095999999998</c:v>
                </c:pt>
                <c:pt idx="2652">
                  <c:v>61889.648000000001</c:v>
                </c:pt>
                <c:pt idx="2653">
                  <c:v>61981.201000000001</c:v>
                </c:pt>
                <c:pt idx="2654">
                  <c:v>62072.754000000001</c:v>
                </c:pt>
                <c:pt idx="2655">
                  <c:v>62164.307000000001</c:v>
                </c:pt>
                <c:pt idx="2656">
                  <c:v>62255.858999999997</c:v>
                </c:pt>
                <c:pt idx="2657">
                  <c:v>62316.894999999997</c:v>
                </c:pt>
                <c:pt idx="2658">
                  <c:v>62408.447</c:v>
                </c:pt>
                <c:pt idx="2659">
                  <c:v>62500</c:v>
                </c:pt>
                <c:pt idx="2660">
                  <c:v>62591.553</c:v>
                </c:pt>
                <c:pt idx="2661">
                  <c:v>62683.105000000003</c:v>
                </c:pt>
                <c:pt idx="2662">
                  <c:v>62774.658000000003</c:v>
                </c:pt>
                <c:pt idx="2663">
                  <c:v>62866.211000000003</c:v>
                </c:pt>
                <c:pt idx="2664">
                  <c:v>62957.764000000003</c:v>
                </c:pt>
                <c:pt idx="2665">
                  <c:v>63049.315999999999</c:v>
                </c:pt>
                <c:pt idx="2666">
                  <c:v>63140.868999999999</c:v>
                </c:pt>
                <c:pt idx="2667">
                  <c:v>63232.421999999999</c:v>
                </c:pt>
                <c:pt idx="2668">
                  <c:v>63323.974999999999</c:v>
                </c:pt>
                <c:pt idx="2669">
                  <c:v>63415.527000000002</c:v>
                </c:pt>
                <c:pt idx="2670">
                  <c:v>63507.08</c:v>
                </c:pt>
                <c:pt idx="2671">
                  <c:v>63598.633000000002</c:v>
                </c:pt>
                <c:pt idx="2672">
                  <c:v>63690.186000000002</c:v>
                </c:pt>
                <c:pt idx="2673">
                  <c:v>63781.737999999998</c:v>
                </c:pt>
                <c:pt idx="2674">
                  <c:v>63873.290999999997</c:v>
                </c:pt>
                <c:pt idx="2675">
                  <c:v>63964.843999999997</c:v>
                </c:pt>
                <c:pt idx="2676">
                  <c:v>64056.396000000001</c:v>
                </c:pt>
                <c:pt idx="2677">
                  <c:v>64117.432000000001</c:v>
                </c:pt>
                <c:pt idx="2678">
                  <c:v>64208.983999999997</c:v>
                </c:pt>
                <c:pt idx="2679">
                  <c:v>64300.536999999997</c:v>
                </c:pt>
                <c:pt idx="2680">
                  <c:v>64392.09</c:v>
                </c:pt>
                <c:pt idx="2681">
                  <c:v>64483.642999999996</c:v>
                </c:pt>
                <c:pt idx="2682">
                  <c:v>64575.195</c:v>
                </c:pt>
                <c:pt idx="2683">
                  <c:v>64666.748</c:v>
                </c:pt>
                <c:pt idx="2684">
                  <c:v>64758.300999999999</c:v>
                </c:pt>
                <c:pt idx="2685">
                  <c:v>64849.853999999999</c:v>
                </c:pt>
                <c:pt idx="2686">
                  <c:v>64941.406000000003</c:v>
                </c:pt>
                <c:pt idx="2687">
                  <c:v>65032.959000000003</c:v>
                </c:pt>
                <c:pt idx="2688">
                  <c:v>65124.512000000002</c:v>
                </c:pt>
                <c:pt idx="2689">
                  <c:v>65216.063999999998</c:v>
                </c:pt>
                <c:pt idx="2690">
                  <c:v>65307.616999999998</c:v>
                </c:pt>
                <c:pt idx="2691">
                  <c:v>65399.17</c:v>
                </c:pt>
                <c:pt idx="2692">
                  <c:v>65490.722999999998</c:v>
                </c:pt>
                <c:pt idx="2693">
                  <c:v>65582.274999999994</c:v>
                </c:pt>
                <c:pt idx="2694">
                  <c:v>65673.827999999994</c:v>
                </c:pt>
                <c:pt idx="2695">
                  <c:v>65765.380999999994</c:v>
                </c:pt>
                <c:pt idx="2696">
                  <c:v>65856.933999999994</c:v>
                </c:pt>
                <c:pt idx="2697">
                  <c:v>65917.968999999997</c:v>
                </c:pt>
                <c:pt idx="2698">
                  <c:v>66009.520999999993</c:v>
                </c:pt>
                <c:pt idx="2699">
                  <c:v>66101.073999999993</c:v>
                </c:pt>
                <c:pt idx="2700">
                  <c:v>66192.626999999993</c:v>
                </c:pt>
                <c:pt idx="2701">
                  <c:v>66284.179999999993</c:v>
                </c:pt>
                <c:pt idx="2702">
                  <c:v>66375.732000000004</c:v>
                </c:pt>
                <c:pt idx="2703">
                  <c:v>66467.285000000003</c:v>
                </c:pt>
                <c:pt idx="2704">
                  <c:v>66558.838000000003</c:v>
                </c:pt>
                <c:pt idx="2705">
                  <c:v>66650.391000000003</c:v>
                </c:pt>
                <c:pt idx="2706">
                  <c:v>66741.942999999999</c:v>
                </c:pt>
                <c:pt idx="2707">
                  <c:v>66833.495999999999</c:v>
                </c:pt>
                <c:pt idx="2708">
                  <c:v>66925.048999999999</c:v>
                </c:pt>
                <c:pt idx="2709">
                  <c:v>67016.601999999999</c:v>
                </c:pt>
                <c:pt idx="2710">
                  <c:v>67108.153999999995</c:v>
                </c:pt>
                <c:pt idx="2711">
                  <c:v>67199.706999999995</c:v>
                </c:pt>
                <c:pt idx="2712">
                  <c:v>67291.259999999995</c:v>
                </c:pt>
                <c:pt idx="2713">
                  <c:v>67382.812000000005</c:v>
                </c:pt>
                <c:pt idx="2714">
                  <c:v>67474.365000000005</c:v>
                </c:pt>
                <c:pt idx="2715">
                  <c:v>67565.918000000005</c:v>
                </c:pt>
                <c:pt idx="2716">
                  <c:v>67657.471000000005</c:v>
                </c:pt>
                <c:pt idx="2717">
                  <c:v>67718.505999999994</c:v>
                </c:pt>
                <c:pt idx="2718">
                  <c:v>67810.058999999994</c:v>
                </c:pt>
                <c:pt idx="2719">
                  <c:v>67901.611000000004</c:v>
                </c:pt>
                <c:pt idx="2720">
                  <c:v>67993.164000000004</c:v>
                </c:pt>
                <c:pt idx="2721">
                  <c:v>68084.717000000004</c:v>
                </c:pt>
                <c:pt idx="2722">
                  <c:v>68176.27</c:v>
                </c:pt>
                <c:pt idx="2723">
                  <c:v>68267.822</c:v>
                </c:pt>
                <c:pt idx="2724">
                  <c:v>68359.375</c:v>
                </c:pt>
                <c:pt idx="2725">
                  <c:v>68450.928</c:v>
                </c:pt>
                <c:pt idx="2726">
                  <c:v>68542.48</c:v>
                </c:pt>
                <c:pt idx="2727">
                  <c:v>68634.032999999996</c:v>
                </c:pt>
                <c:pt idx="2728">
                  <c:v>68725.585999999996</c:v>
                </c:pt>
                <c:pt idx="2729">
                  <c:v>68817.138999999996</c:v>
                </c:pt>
                <c:pt idx="2730">
                  <c:v>68908.691000000006</c:v>
                </c:pt>
                <c:pt idx="2731">
                  <c:v>69000.244000000006</c:v>
                </c:pt>
                <c:pt idx="2732">
                  <c:v>69091.797000000006</c:v>
                </c:pt>
                <c:pt idx="2733">
                  <c:v>69183.350000000006</c:v>
                </c:pt>
                <c:pt idx="2734">
                  <c:v>69274.902000000002</c:v>
                </c:pt>
                <c:pt idx="2735">
                  <c:v>69366.455000000002</c:v>
                </c:pt>
                <c:pt idx="2736">
                  <c:v>69458.008000000002</c:v>
                </c:pt>
                <c:pt idx="2737">
                  <c:v>69519.043000000005</c:v>
                </c:pt>
                <c:pt idx="2738">
                  <c:v>69610.596000000005</c:v>
                </c:pt>
                <c:pt idx="2739">
                  <c:v>69702.148000000001</c:v>
                </c:pt>
                <c:pt idx="2740">
                  <c:v>69793.701000000001</c:v>
                </c:pt>
                <c:pt idx="2741">
                  <c:v>69885.254000000001</c:v>
                </c:pt>
                <c:pt idx="2742">
                  <c:v>69976.807000000001</c:v>
                </c:pt>
                <c:pt idx="2743">
                  <c:v>70068.358999999997</c:v>
                </c:pt>
                <c:pt idx="2744">
                  <c:v>70159.911999999997</c:v>
                </c:pt>
                <c:pt idx="2745">
                  <c:v>70251.464999999997</c:v>
                </c:pt>
                <c:pt idx="2746">
                  <c:v>70343.017999999996</c:v>
                </c:pt>
                <c:pt idx="2747">
                  <c:v>70434.570000000007</c:v>
                </c:pt>
                <c:pt idx="2748">
                  <c:v>70526.123000000007</c:v>
                </c:pt>
                <c:pt idx="2749">
                  <c:v>70617.676000000007</c:v>
                </c:pt>
                <c:pt idx="2750">
                  <c:v>70709.229000000007</c:v>
                </c:pt>
                <c:pt idx="2751">
                  <c:v>70800.781000000003</c:v>
                </c:pt>
                <c:pt idx="2752">
                  <c:v>70892.334000000003</c:v>
                </c:pt>
                <c:pt idx="2753">
                  <c:v>70983.887000000002</c:v>
                </c:pt>
                <c:pt idx="2754">
                  <c:v>71075.438999999998</c:v>
                </c:pt>
                <c:pt idx="2755">
                  <c:v>71166.991999999998</c:v>
                </c:pt>
                <c:pt idx="2756">
                  <c:v>71258.544999999998</c:v>
                </c:pt>
                <c:pt idx="2757">
                  <c:v>71319.58</c:v>
                </c:pt>
                <c:pt idx="2758">
                  <c:v>71411.133000000002</c:v>
                </c:pt>
                <c:pt idx="2759">
                  <c:v>71502.686000000002</c:v>
                </c:pt>
                <c:pt idx="2760">
                  <c:v>71594.237999999998</c:v>
                </c:pt>
                <c:pt idx="2761">
                  <c:v>71685.790999999997</c:v>
                </c:pt>
                <c:pt idx="2762">
                  <c:v>71777.343999999997</c:v>
                </c:pt>
                <c:pt idx="2763">
                  <c:v>71868.895999999993</c:v>
                </c:pt>
                <c:pt idx="2764">
                  <c:v>71960.448999999993</c:v>
                </c:pt>
                <c:pt idx="2765">
                  <c:v>72052.001999999993</c:v>
                </c:pt>
                <c:pt idx="2766">
                  <c:v>72143.554999999993</c:v>
                </c:pt>
                <c:pt idx="2767">
                  <c:v>72235.107000000004</c:v>
                </c:pt>
                <c:pt idx="2768">
                  <c:v>72326.66</c:v>
                </c:pt>
                <c:pt idx="2769">
                  <c:v>72418.213000000003</c:v>
                </c:pt>
                <c:pt idx="2770">
                  <c:v>72509.766000000003</c:v>
                </c:pt>
                <c:pt idx="2771">
                  <c:v>72601.317999999999</c:v>
                </c:pt>
                <c:pt idx="2772">
                  <c:v>72692.870999999999</c:v>
                </c:pt>
                <c:pt idx="2773">
                  <c:v>72784.423999999999</c:v>
                </c:pt>
                <c:pt idx="2774">
                  <c:v>72875.976999999999</c:v>
                </c:pt>
                <c:pt idx="2775">
                  <c:v>72967.528999999995</c:v>
                </c:pt>
                <c:pt idx="2776">
                  <c:v>73059.081999999995</c:v>
                </c:pt>
                <c:pt idx="2777">
                  <c:v>73120.116999999998</c:v>
                </c:pt>
                <c:pt idx="2778">
                  <c:v>73211.67</c:v>
                </c:pt>
                <c:pt idx="2779">
                  <c:v>73303.222999999998</c:v>
                </c:pt>
                <c:pt idx="2780">
                  <c:v>73394.774999999994</c:v>
                </c:pt>
                <c:pt idx="2781">
                  <c:v>73486.327999999994</c:v>
                </c:pt>
                <c:pt idx="2782">
                  <c:v>73577.880999999994</c:v>
                </c:pt>
                <c:pt idx="2783">
                  <c:v>73669.433999999994</c:v>
                </c:pt>
                <c:pt idx="2784">
                  <c:v>73760.986000000004</c:v>
                </c:pt>
                <c:pt idx="2785">
                  <c:v>73852.539000000004</c:v>
                </c:pt>
                <c:pt idx="2786">
                  <c:v>73944.092000000004</c:v>
                </c:pt>
                <c:pt idx="2787">
                  <c:v>74035.645000000004</c:v>
                </c:pt>
                <c:pt idx="2788">
                  <c:v>74127.197</c:v>
                </c:pt>
                <c:pt idx="2789">
                  <c:v>74218.75</c:v>
                </c:pt>
                <c:pt idx="2790">
                  <c:v>74310.303</c:v>
                </c:pt>
                <c:pt idx="2791">
                  <c:v>74401.854999999996</c:v>
                </c:pt>
                <c:pt idx="2792">
                  <c:v>74493.407999999996</c:v>
                </c:pt>
                <c:pt idx="2793">
                  <c:v>74584.960999999996</c:v>
                </c:pt>
                <c:pt idx="2794">
                  <c:v>74676.513999999996</c:v>
                </c:pt>
                <c:pt idx="2795">
                  <c:v>74768.066000000006</c:v>
                </c:pt>
                <c:pt idx="2796">
                  <c:v>74859.619000000006</c:v>
                </c:pt>
                <c:pt idx="2797">
                  <c:v>74920.653999999995</c:v>
                </c:pt>
                <c:pt idx="2798">
                  <c:v>75012.206999999995</c:v>
                </c:pt>
                <c:pt idx="2799">
                  <c:v>75103.759999999995</c:v>
                </c:pt>
                <c:pt idx="2800">
                  <c:v>75195.312000000005</c:v>
                </c:pt>
                <c:pt idx="2801">
                  <c:v>75286.865000000005</c:v>
                </c:pt>
                <c:pt idx="2802">
                  <c:v>75378.418000000005</c:v>
                </c:pt>
                <c:pt idx="2803">
                  <c:v>75469.971000000005</c:v>
                </c:pt>
                <c:pt idx="2804">
                  <c:v>75561.523000000001</c:v>
                </c:pt>
                <c:pt idx="2805">
                  <c:v>75653.076000000001</c:v>
                </c:pt>
                <c:pt idx="2806">
                  <c:v>75744.629000000001</c:v>
                </c:pt>
                <c:pt idx="2807">
                  <c:v>75836.182000000001</c:v>
                </c:pt>
                <c:pt idx="2808">
                  <c:v>75927.733999999997</c:v>
                </c:pt>
                <c:pt idx="2809">
                  <c:v>76019.286999999997</c:v>
                </c:pt>
                <c:pt idx="2810">
                  <c:v>76110.84</c:v>
                </c:pt>
                <c:pt idx="2811">
                  <c:v>76202.392999999996</c:v>
                </c:pt>
                <c:pt idx="2812">
                  <c:v>76293.945000000007</c:v>
                </c:pt>
                <c:pt idx="2813">
                  <c:v>76385.498000000007</c:v>
                </c:pt>
                <c:pt idx="2814">
                  <c:v>76477.051000000007</c:v>
                </c:pt>
                <c:pt idx="2815">
                  <c:v>76568.604000000007</c:v>
                </c:pt>
                <c:pt idx="2816">
                  <c:v>76660.156000000003</c:v>
                </c:pt>
                <c:pt idx="2817">
                  <c:v>76721.191000000006</c:v>
                </c:pt>
                <c:pt idx="2818">
                  <c:v>76812.744000000006</c:v>
                </c:pt>
                <c:pt idx="2819">
                  <c:v>76904.297000000006</c:v>
                </c:pt>
                <c:pt idx="2820">
                  <c:v>76995.850000000006</c:v>
                </c:pt>
                <c:pt idx="2821">
                  <c:v>77087.402000000002</c:v>
                </c:pt>
                <c:pt idx="2822">
                  <c:v>77178.955000000002</c:v>
                </c:pt>
                <c:pt idx="2823">
                  <c:v>77270.508000000002</c:v>
                </c:pt>
                <c:pt idx="2824">
                  <c:v>77362.061000000002</c:v>
                </c:pt>
                <c:pt idx="2825">
                  <c:v>77453.612999999998</c:v>
                </c:pt>
                <c:pt idx="2826">
                  <c:v>77545.165999999997</c:v>
                </c:pt>
                <c:pt idx="2827">
                  <c:v>77636.718999999997</c:v>
                </c:pt>
                <c:pt idx="2828">
                  <c:v>77728.270999999993</c:v>
                </c:pt>
                <c:pt idx="2829">
                  <c:v>77819.823999999993</c:v>
                </c:pt>
                <c:pt idx="2830">
                  <c:v>77911.376999999993</c:v>
                </c:pt>
                <c:pt idx="2831">
                  <c:v>78002.929999999993</c:v>
                </c:pt>
                <c:pt idx="2832">
                  <c:v>78094.482000000004</c:v>
                </c:pt>
                <c:pt idx="2833">
                  <c:v>78186.035000000003</c:v>
                </c:pt>
                <c:pt idx="2834">
                  <c:v>78277.588000000003</c:v>
                </c:pt>
                <c:pt idx="2835">
                  <c:v>78369.141000000003</c:v>
                </c:pt>
                <c:pt idx="2836">
                  <c:v>78460.692999999999</c:v>
                </c:pt>
                <c:pt idx="2837">
                  <c:v>78521.729000000007</c:v>
                </c:pt>
                <c:pt idx="2838">
                  <c:v>78613.281000000003</c:v>
                </c:pt>
                <c:pt idx="2839">
                  <c:v>78704.834000000003</c:v>
                </c:pt>
                <c:pt idx="2840">
                  <c:v>78796.387000000002</c:v>
                </c:pt>
                <c:pt idx="2841">
                  <c:v>78887.938999999998</c:v>
                </c:pt>
                <c:pt idx="2842">
                  <c:v>78979.491999999998</c:v>
                </c:pt>
                <c:pt idx="2843">
                  <c:v>79071.044999999998</c:v>
                </c:pt>
                <c:pt idx="2844">
                  <c:v>79162.597999999998</c:v>
                </c:pt>
                <c:pt idx="2845">
                  <c:v>79254.149999999994</c:v>
                </c:pt>
                <c:pt idx="2846">
                  <c:v>79345.702999999994</c:v>
                </c:pt>
                <c:pt idx="2847">
                  <c:v>79437.255999999994</c:v>
                </c:pt>
                <c:pt idx="2848">
                  <c:v>79528.808999999994</c:v>
                </c:pt>
                <c:pt idx="2849">
                  <c:v>79620.361000000004</c:v>
                </c:pt>
                <c:pt idx="2850">
                  <c:v>79711.914000000004</c:v>
                </c:pt>
                <c:pt idx="2851">
                  <c:v>79803.467000000004</c:v>
                </c:pt>
                <c:pt idx="2852">
                  <c:v>79895.02</c:v>
                </c:pt>
                <c:pt idx="2853">
                  <c:v>79986.572</c:v>
                </c:pt>
                <c:pt idx="2854">
                  <c:v>80078.125</c:v>
                </c:pt>
                <c:pt idx="2855">
                  <c:v>80169.678</c:v>
                </c:pt>
                <c:pt idx="2856">
                  <c:v>80261.23</c:v>
                </c:pt>
                <c:pt idx="2857">
                  <c:v>80322.266000000003</c:v>
                </c:pt>
                <c:pt idx="2858">
                  <c:v>80413.817999999999</c:v>
                </c:pt>
                <c:pt idx="2859">
                  <c:v>80505.370999999999</c:v>
                </c:pt>
                <c:pt idx="2860">
                  <c:v>80596.923999999999</c:v>
                </c:pt>
                <c:pt idx="2861">
                  <c:v>80688.476999999999</c:v>
                </c:pt>
                <c:pt idx="2862">
                  <c:v>80780.028999999995</c:v>
                </c:pt>
                <c:pt idx="2863">
                  <c:v>80871.581999999995</c:v>
                </c:pt>
                <c:pt idx="2864">
                  <c:v>80963.134999999995</c:v>
                </c:pt>
                <c:pt idx="2865">
                  <c:v>81054.687000000005</c:v>
                </c:pt>
                <c:pt idx="2866">
                  <c:v>81146.240000000005</c:v>
                </c:pt>
                <c:pt idx="2867">
                  <c:v>81237.793000000005</c:v>
                </c:pt>
                <c:pt idx="2868">
                  <c:v>81329.346000000005</c:v>
                </c:pt>
                <c:pt idx="2869">
                  <c:v>81420.898000000001</c:v>
                </c:pt>
                <c:pt idx="2870">
                  <c:v>81512.451000000001</c:v>
                </c:pt>
                <c:pt idx="2871">
                  <c:v>81604.004000000001</c:v>
                </c:pt>
                <c:pt idx="2872">
                  <c:v>81695.557000000001</c:v>
                </c:pt>
                <c:pt idx="2873">
                  <c:v>81787.108999999997</c:v>
                </c:pt>
                <c:pt idx="2874">
                  <c:v>81878.661999999997</c:v>
                </c:pt>
                <c:pt idx="2875">
                  <c:v>81970.214999999997</c:v>
                </c:pt>
                <c:pt idx="2876">
                  <c:v>82061.767999999996</c:v>
                </c:pt>
                <c:pt idx="2877">
                  <c:v>82122.803</c:v>
                </c:pt>
                <c:pt idx="2878">
                  <c:v>82214.354999999996</c:v>
                </c:pt>
                <c:pt idx="2879">
                  <c:v>82305.907999999996</c:v>
                </c:pt>
                <c:pt idx="2880">
                  <c:v>82397.460999999996</c:v>
                </c:pt>
                <c:pt idx="2881">
                  <c:v>82489.013999999996</c:v>
                </c:pt>
                <c:pt idx="2882">
                  <c:v>82580.566000000006</c:v>
                </c:pt>
                <c:pt idx="2883">
                  <c:v>82672.119000000006</c:v>
                </c:pt>
                <c:pt idx="2884">
                  <c:v>82763.672000000006</c:v>
                </c:pt>
                <c:pt idx="2885">
                  <c:v>82855.225000000006</c:v>
                </c:pt>
                <c:pt idx="2886">
                  <c:v>82946.777000000002</c:v>
                </c:pt>
                <c:pt idx="2887">
                  <c:v>83038.33</c:v>
                </c:pt>
                <c:pt idx="2888">
                  <c:v>83129.883000000002</c:v>
                </c:pt>
                <c:pt idx="2889">
                  <c:v>83221.436000000002</c:v>
                </c:pt>
                <c:pt idx="2890">
                  <c:v>83312.987999999998</c:v>
                </c:pt>
                <c:pt idx="2891">
                  <c:v>83404.540999999997</c:v>
                </c:pt>
                <c:pt idx="2892">
                  <c:v>83496.093999999997</c:v>
                </c:pt>
                <c:pt idx="2893">
                  <c:v>83587.645999999993</c:v>
                </c:pt>
                <c:pt idx="2894">
                  <c:v>83679.198999999993</c:v>
                </c:pt>
                <c:pt idx="2895">
                  <c:v>83770.751999999993</c:v>
                </c:pt>
                <c:pt idx="2896">
                  <c:v>83862.304999999993</c:v>
                </c:pt>
                <c:pt idx="2897">
                  <c:v>83923.34</c:v>
                </c:pt>
                <c:pt idx="2898">
                  <c:v>84014.892999999996</c:v>
                </c:pt>
                <c:pt idx="2899">
                  <c:v>84106.445000000007</c:v>
                </c:pt>
                <c:pt idx="2900">
                  <c:v>84197.998000000007</c:v>
                </c:pt>
                <c:pt idx="2901">
                  <c:v>84289.551000000007</c:v>
                </c:pt>
                <c:pt idx="2902">
                  <c:v>84381.104000000007</c:v>
                </c:pt>
                <c:pt idx="2903">
                  <c:v>84472.656000000003</c:v>
                </c:pt>
                <c:pt idx="2904">
                  <c:v>84564.209000000003</c:v>
                </c:pt>
                <c:pt idx="2905">
                  <c:v>84655.762000000002</c:v>
                </c:pt>
                <c:pt idx="2906">
                  <c:v>84747.313999999998</c:v>
                </c:pt>
                <c:pt idx="2907">
                  <c:v>84838.866999999998</c:v>
                </c:pt>
                <c:pt idx="2908">
                  <c:v>84930.42</c:v>
                </c:pt>
                <c:pt idx="2909">
                  <c:v>85021.972999999998</c:v>
                </c:pt>
                <c:pt idx="2910">
                  <c:v>85113.524999999994</c:v>
                </c:pt>
                <c:pt idx="2911">
                  <c:v>85205.077999999994</c:v>
                </c:pt>
                <c:pt idx="2912">
                  <c:v>85296.630999999994</c:v>
                </c:pt>
                <c:pt idx="2913">
                  <c:v>85388.183999999994</c:v>
                </c:pt>
                <c:pt idx="2914">
                  <c:v>85479.736000000004</c:v>
                </c:pt>
                <c:pt idx="2915">
                  <c:v>85571.289000000004</c:v>
                </c:pt>
                <c:pt idx="2916">
                  <c:v>85662.842000000004</c:v>
                </c:pt>
                <c:pt idx="2917">
                  <c:v>85723.876999999993</c:v>
                </c:pt>
                <c:pt idx="2918">
                  <c:v>85815.43</c:v>
                </c:pt>
                <c:pt idx="2919">
                  <c:v>85906.982000000004</c:v>
                </c:pt>
                <c:pt idx="2920">
                  <c:v>85998.535000000003</c:v>
                </c:pt>
                <c:pt idx="2921">
                  <c:v>86090.088000000003</c:v>
                </c:pt>
                <c:pt idx="2922">
                  <c:v>86181.641000000003</c:v>
                </c:pt>
                <c:pt idx="2923">
                  <c:v>86273.192999999999</c:v>
                </c:pt>
                <c:pt idx="2924">
                  <c:v>86364.745999999999</c:v>
                </c:pt>
                <c:pt idx="2925">
                  <c:v>86456.298999999999</c:v>
                </c:pt>
                <c:pt idx="2926">
                  <c:v>86547.851999999999</c:v>
                </c:pt>
                <c:pt idx="2927">
                  <c:v>86639.403999999995</c:v>
                </c:pt>
                <c:pt idx="2928">
                  <c:v>86730.956999999995</c:v>
                </c:pt>
                <c:pt idx="2929">
                  <c:v>86822.51</c:v>
                </c:pt>
                <c:pt idx="2930">
                  <c:v>86914.062000000005</c:v>
                </c:pt>
                <c:pt idx="2931">
                  <c:v>87005.615000000005</c:v>
                </c:pt>
                <c:pt idx="2932">
                  <c:v>87097.168000000005</c:v>
                </c:pt>
                <c:pt idx="2933">
                  <c:v>87188.721000000005</c:v>
                </c:pt>
                <c:pt idx="2934">
                  <c:v>87280.273000000001</c:v>
                </c:pt>
                <c:pt idx="2935">
                  <c:v>87371.826000000001</c:v>
                </c:pt>
                <c:pt idx="2936">
                  <c:v>87463.379000000001</c:v>
                </c:pt>
                <c:pt idx="2937">
                  <c:v>87524.414000000004</c:v>
                </c:pt>
                <c:pt idx="2938">
                  <c:v>87615.967000000004</c:v>
                </c:pt>
                <c:pt idx="2939">
                  <c:v>87707.520000000004</c:v>
                </c:pt>
                <c:pt idx="2940">
                  <c:v>87799.072</c:v>
                </c:pt>
                <c:pt idx="2941">
                  <c:v>87890.625</c:v>
                </c:pt>
                <c:pt idx="2942">
                  <c:v>87982.178</c:v>
                </c:pt>
                <c:pt idx="2943">
                  <c:v>88073.73</c:v>
                </c:pt>
                <c:pt idx="2944">
                  <c:v>88165.282999999996</c:v>
                </c:pt>
                <c:pt idx="2945">
                  <c:v>88256.835999999996</c:v>
                </c:pt>
                <c:pt idx="2946">
                  <c:v>88348.388999999996</c:v>
                </c:pt>
                <c:pt idx="2947">
                  <c:v>88439.941000000006</c:v>
                </c:pt>
                <c:pt idx="2948">
                  <c:v>88531.494000000006</c:v>
                </c:pt>
                <c:pt idx="2949">
                  <c:v>88623.047000000006</c:v>
                </c:pt>
                <c:pt idx="2950">
                  <c:v>88714.6</c:v>
                </c:pt>
                <c:pt idx="2951">
                  <c:v>88806.152000000002</c:v>
                </c:pt>
                <c:pt idx="2952">
                  <c:v>88897.705000000002</c:v>
                </c:pt>
                <c:pt idx="2953">
                  <c:v>88989.258000000002</c:v>
                </c:pt>
                <c:pt idx="2954">
                  <c:v>89080.811000000002</c:v>
                </c:pt>
                <c:pt idx="2955">
                  <c:v>89172.362999999998</c:v>
                </c:pt>
                <c:pt idx="2956">
                  <c:v>89263.915999999997</c:v>
                </c:pt>
                <c:pt idx="2957">
                  <c:v>89324.951000000001</c:v>
                </c:pt>
                <c:pt idx="2958">
                  <c:v>89416.504000000001</c:v>
                </c:pt>
                <c:pt idx="2959">
                  <c:v>89508.057000000001</c:v>
                </c:pt>
                <c:pt idx="2960">
                  <c:v>89599.608999999997</c:v>
                </c:pt>
                <c:pt idx="2961">
                  <c:v>89691.161999999997</c:v>
                </c:pt>
                <c:pt idx="2962">
                  <c:v>89782.714999999997</c:v>
                </c:pt>
                <c:pt idx="2963">
                  <c:v>89874.267999999996</c:v>
                </c:pt>
                <c:pt idx="2964">
                  <c:v>89965.82</c:v>
                </c:pt>
                <c:pt idx="2965">
                  <c:v>90057.373000000007</c:v>
                </c:pt>
                <c:pt idx="2966">
                  <c:v>90148.926000000007</c:v>
                </c:pt>
                <c:pt idx="2967">
                  <c:v>90240.479000000007</c:v>
                </c:pt>
                <c:pt idx="2968">
                  <c:v>90332.031000000003</c:v>
                </c:pt>
                <c:pt idx="2969">
                  <c:v>90423.584000000003</c:v>
                </c:pt>
                <c:pt idx="2970">
                  <c:v>90515.137000000002</c:v>
                </c:pt>
                <c:pt idx="2971">
                  <c:v>90606.688999999998</c:v>
                </c:pt>
                <c:pt idx="2972">
                  <c:v>90698.241999999998</c:v>
                </c:pt>
                <c:pt idx="2973">
                  <c:v>90789.794999999998</c:v>
                </c:pt>
                <c:pt idx="2974">
                  <c:v>90881.347999999998</c:v>
                </c:pt>
                <c:pt idx="2975">
                  <c:v>90972.9</c:v>
                </c:pt>
                <c:pt idx="2976">
                  <c:v>91064.452999999994</c:v>
                </c:pt>
                <c:pt idx="2977">
                  <c:v>91125.487999999998</c:v>
                </c:pt>
                <c:pt idx="2978">
                  <c:v>91217.040999999997</c:v>
                </c:pt>
                <c:pt idx="2979">
                  <c:v>91308.593999999997</c:v>
                </c:pt>
                <c:pt idx="2980">
                  <c:v>91400.145999999993</c:v>
                </c:pt>
                <c:pt idx="2981">
                  <c:v>91491.698999999993</c:v>
                </c:pt>
                <c:pt idx="2982">
                  <c:v>91583.251999999993</c:v>
                </c:pt>
                <c:pt idx="2983">
                  <c:v>91674.804999999993</c:v>
                </c:pt>
                <c:pt idx="2984">
                  <c:v>91766.357000000004</c:v>
                </c:pt>
                <c:pt idx="2985">
                  <c:v>91857.91</c:v>
                </c:pt>
                <c:pt idx="2986">
                  <c:v>91949.463000000003</c:v>
                </c:pt>
                <c:pt idx="2987">
                  <c:v>92041.016000000003</c:v>
                </c:pt>
                <c:pt idx="2988">
                  <c:v>92132.567999999999</c:v>
                </c:pt>
                <c:pt idx="2989">
                  <c:v>92224.120999999999</c:v>
                </c:pt>
                <c:pt idx="2990">
                  <c:v>92315.673999999999</c:v>
                </c:pt>
                <c:pt idx="2991">
                  <c:v>92407.226999999999</c:v>
                </c:pt>
                <c:pt idx="2992">
                  <c:v>92498.778999999995</c:v>
                </c:pt>
                <c:pt idx="2993">
                  <c:v>92590.331999999995</c:v>
                </c:pt>
                <c:pt idx="2994">
                  <c:v>92681.884999999995</c:v>
                </c:pt>
                <c:pt idx="2995">
                  <c:v>92773.437000000005</c:v>
                </c:pt>
                <c:pt idx="2996">
                  <c:v>92864.99</c:v>
                </c:pt>
                <c:pt idx="2997">
                  <c:v>92926.024999999994</c:v>
                </c:pt>
                <c:pt idx="2998">
                  <c:v>93017.577999999994</c:v>
                </c:pt>
                <c:pt idx="2999">
                  <c:v>93109.130999999994</c:v>
                </c:pt>
                <c:pt idx="3000">
                  <c:v>93200.683999999994</c:v>
                </c:pt>
                <c:pt idx="3001">
                  <c:v>93292.236000000004</c:v>
                </c:pt>
                <c:pt idx="3002">
                  <c:v>93383.789000000004</c:v>
                </c:pt>
                <c:pt idx="3003">
                  <c:v>93475.342000000004</c:v>
                </c:pt>
                <c:pt idx="3004">
                  <c:v>93566.895000000004</c:v>
                </c:pt>
                <c:pt idx="3005">
                  <c:v>93658.447</c:v>
                </c:pt>
                <c:pt idx="3006">
                  <c:v>93750</c:v>
                </c:pt>
                <c:pt idx="3007">
                  <c:v>93841.553</c:v>
                </c:pt>
                <c:pt idx="3008">
                  <c:v>93933.104999999996</c:v>
                </c:pt>
                <c:pt idx="3009">
                  <c:v>94024.657999999996</c:v>
                </c:pt>
                <c:pt idx="3010">
                  <c:v>94116.210999999996</c:v>
                </c:pt>
                <c:pt idx="3011">
                  <c:v>94207.763999999996</c:v>
                </c:pt>
                <c:pt idx="3012">
                  <c:v>94299.316000000006</c:v>
                </c:pt>
                <c:pt idx="3013">
                  <c:v>94390.869000000006</c:v>
                </c:pt>
                <c:pt idx="3014">
                  <c:v>94482.422000000006</c:v>
                </c:pt>
                <c:pt idx="3015">
                  <c:v>94573.975000000006</c:v>
                </c:pt>
                <c:pt idx="3016">
                  <c:v>94665.527000000002</c:v>
                </c:pt>
                <c:pt idx="3017">
                  <c:v>94726.562000000005</c:v>
                </c:pt>
                <c:pt idx="3018">
                  <c:v>94818.115000000005</c:v>
                </c:pt>
                <c:pt idx="3019">
                  <c:v>94909.668000000005</c:v>
                </c:pt>
                <c:pt idx="3020">
                  <c:v>95001.221000000005</c:v>
                </c:pt>
                <c:pt idx="3021">
                  <c:v>95092.773000000001</c:v>
                </c:pt>
                <c:pt idx="3022">
                  <c:v>95184.326000000001</c:v>
                </c:pt>
                <c:pt idx="3023">
                  <c:v>95275.879000000001</c:v>
                </c:pt>
                <c:pt idx="3024">
                  <c:v>95367.432000000001</c:v>
                </c:pt>
                <c:pt idx="3025">
                  <c:v>95458.983999999997</c:v>
                </c:pt>
                <c:pt idx="3026">
                  <c:v>95550.536999999997</c:v>
                </c:pt>
                <c:pt idx="3027">
                  <c:v>95642.09</c:v>
                </c:pt>
                <c:pt idx="3028">
                  <c:v>95733.642999999996</c:v>
                </c:pt>
                <c:pt idx="3029">
                  <c:v>95825.195000000007</c:v>
                </c:pt>
                <c:pt idx="3030">
                  <c:v>95916.748000000007</c:v>
                </c:pt>
                <c:pt idx="3031">
                  <c:v>96008.301000000007</c:v>
                </c:pt>
                <c:pt idx="3032">
                  <c:v>96099.854000000007</c:v>
                </c:pt>
                <c:pt idx="3033">
                  <c:v>96191.406000000003</c:v>
                </c:pt>
                <c:pt idx="3034">
                  <c:v>96282.959000000003</c:v>
                </c:pt>
                <c:pt idx="3035">
                  <c:v>96374.512000000002</c:v>
                </c:pt>
                <c:pt idx="3036">
                  <c:v>96466.063999999998</c:v>
                </c:pt>
                <c:pt idx="3037">
                  <c:v>96527.1</c:v>
                </c:pt>
                <c:pt idx="3038">
                  <c:v>96618.652000000002</c:v>
                </c:pt>
                <c:pt idx="3039">
                  <c:v>96710.205000000002</c:v>
                </c:pt>
                <c:pt idx="3040">
                  <c:v>96801.758000000002</c:v>
                </c:pt>
                <c:pt idx="3041">
                  <c:v>96893.311000000002</c:v>
                </c:pt>
                <c:pt idx="3042">
                  <c:v>96984.862999999998</c:v>
                </c:pt>
                <c:pt idx="3043">
                  <c:v>97076.415999999997</c:v>
                </c:pt>
                <c:pt idx="3044">
                  <c:v>97167.968999999997</c:v>
                </c:pt>
                <c:pt idx="3045">
                  <c:v>97259.520999999993</c:v>
                </c:pt>
                <c:pt idx="3046">
                  <c:v>97351.073999999993</c:v>
                </c:pt>
                <c:pt idx="3047">
                  <c:v>97442.626999999993</c:v>
                </c:pt>
                <c:pt idx="3048">
                  <c:v>97534.18</c:v>
                </c:pt>
                <c:pt idx="3049">
                  <c:v>97625.732000000004</c:v>
                </c:pt>
                <c:pt idx="3050">
                  <c:v>97717.285000000003</c:v>
                </c:pt>
                <c:pt idx="3051">
                  <c:v>97808.838000000003</c:v>
                </c:pt>
                <c:pt idx="3052">
                  <c:v>97900.391000000003</c:v>
                </c:pt>
                <c:pt idx="3053">
                  <c:v>97991.942999999999</c:v>
                </c:pt>
                <c:pt idx="3054">
                  <c:v>98083.495999999999</c:v>
                </c:pt>
                <c:pt idx="3055">
                  <c:v>98175.048999999999</c:v>
                </c:pt>
                <c:pt idx="3056">
                  <c:v>98266.601999999999</c:v>
                </c:pt>
                <c:pt idx="3057">
                  <c:v>98327.637000000002</c:v>
                </c:pt>
                <c:pt idx="3058">
                  <c:v>98419.188999999998</c:v>
                </c:pt>
                <c:pt idx="3059">
                  <c:v>98510.741999999998</c:v>
                </c:pt>
                <c:pt idx="3060">
                  <c:v>98602.294999999998</c:v>
                </c:pt>
                <c:pt idx="3061">
                  <c:v>98693.847999999998</c:v>
                </c:pt>
                <c:pt idx="3062">
                  <c:v>98785.4</c:v>
                </c:pt>
                <c:pt idx="3063">
                  <c:v>98876.952999999994</c:v>
                </c:pt>
                <c:pt idx="3064">
                  <c:v>98968.505999999994</c:v>
                </c:pt>
                <c:pt idx="3065">
                  <c:v>99060.058999999994</c:v>
                </c:pt>
                <c:pt idx="3066">
                  <c:v>99151.611000000004</c:v>
                </c:pt>
                <c:pt idx="3067">
                  <c:v>99243.164000000004</c:v>
                </c:pt>
                <c:pt idx="3068">
                  <c:v>99334.717000000004</c:v>
                </c:pt>
                <c:pt idx="3069">
                  <c:v>99426.27</c:v>
                </c:pt>
                <c:pt idx="3070">
                  <c:v>99517.822</c:v>
                </c:pt>
                <c:pt idx="3071">
                  <c:v>99609.375</c:v>
                </c:pt>
                <c:pt idx="3072">
                  <c:v>99700.928</c:v>
                </c:pt>
                <c:pt idx="3073">
                  <c:v>99792.48</c:v>
                </c:pt>
                <c:pt idx="3074">
                  <c:v>99884.032999999996</c:v>
                </c:pt>
                <c:pt idx="3075">
                  <c:v>100453.69500000001</c:v>
                </c:pt>
                <c:pt idx="3076">
                  <c:v>101089.478</c:v>
                </c:pt>
                <c:pt idx="3077">
                  <c:v>102043.152</c:v>
                </c:pt>
                <c:pt idx="3078">
                  <c:v>102996.826</c:v>
                </c:pt>
                <c:pt idx="3079">
                  <c:v>103950.5</c:v>
                </c:pt>
                <c:pt idx="3080">
                  <c:v>104904.175</c:v>
                </c:pt>
                <c:pt idx="3081">
                  <c:v>105857.849</c:v>
                </c:pt>
                <c:pt idx="3082">
                  <c:v>106493.632</c:v>
                </c:pt>
                <c:pt idx="3083">
                  <c:v>107447.306</c:v>
                </c:pt>
                <c:pt idx="3084">
                  <c:v>108400.981</c:v>
                </c:pt>
                <c:pt idx="3085">
                  <c:v>109354.655</c:v>
                </c:pt>
                <c:pt idx="3086">
                  <c:v>110308.329</c:v>
                </c:pt>
                <c:pt idx="3087">
                  <c:v>111262.004</c:v>
                </c:pt>
                <c:pt idx="3088">
                  <c:v>111897.78599999999</c:v>
                </c:pt>
                <c:pt idx="3089">
                  <c:v>112851.461</c:v>
                </c:pt>
                <c:pt idx="3090">
                  <c:v>113805.13499999999</c:v>
                </c:pt>
                <c:pt idx="3091">
                  <c:v>114758.80899999999</c:v>
                </c:pt>
                <c:pt idx="3092">
                  <c:v>115712.484</c:v>
                </c:pt>
                <c:pt idx="3093">
                  <c:v>116666.158</c:v>
                </c:pt>
                <c:pt idx="3094">
                  <c:v>117301.94100000001</c:v>
                </c:pt>
                <c:pt idx="3095">
                  <c:v>118255.61500000001</c:v>
                </c:pt>
                <c:pt idx="3096">
                  <c:v>119209.29</c:v>
                </c:pt>
                <c:pt idx="3097">
                  <c:v>120162.96400000001</c:v>
                </c:pt>
                <c:pt idx="3098">
                  <c:v>121116.63800000001</c:v>
                </c:pt>
                <c:pt idx="3099">
                  <c:v>122070.31200000001</c:v>
                </c:pt>
                <c:pt idx="3100">
                  <c:v>122706.095</c:v>
                </c:pt>
                <c:pt idx="3101">
                  <c:v>123659.77</c:v>
                </c:pt>
                <c:pt idx="3102">
                  <c:v>124613.444</c:v>
                </c:pt>
                <c:pt idx="3103">
                  <c:v>125567.118</c:v>
                </c:pt>
                <c:pt idx="3104">
                  <c:v>126520.79300000001</c:v>
                </c:pt>
                <c:pt idx="3105">
                  <c:v>127156.576</c:v>
                </c:pt>
                <c:pt idx="3106">
                  <c:v>128110.25</c:v>
                </c:pt>
                <c:pt idx="3107">
                  <c:v>129063.924</c:v>
                </c:pt>
                <c:pt idx="3108">
                  <c:v>130017.598</c:v>
                </c:pt>
                <c:pt idx="3109">
                  <c:v>130971.273</c:v>
                </c:pt>
                <c:pt idx="3110">
                  <c:v>131924.94699999999</c:v>
                </c:pt>
                <c:pt idx="3111">
                  <c:v>132560.73000000001</c:v>
                </c:pt>
                <c:pt idx="3112">
                  <c:v>133514.40400000001</c:v>
                </c:pt>
                <c:pt idx="3113">
                  <c:v>134468.079</c:v>
                </c:pt>
                <c:pt idx="3114">
                  <c:v>135421.753</c:v>
                </c:pt>
                <c:pt idx="3115">
                  <c:v>136375.427</c:v>
                </c:pt>
                <c:pt idx="3116">
                  <c:v>137329.10200000001</c:v>
                </c:pt>
                <c:pt idx="3117">
                  <c:v>137964.88399999999</c:v>
                </c:pt>
                <c:pt idx="3118">
                  <c:v>138918.55900000001</c:v>
                </c:pt>
                <c:pt idx="3119">
                  <c:v>139872.23300000001</c:v>
                </c:pt>
                <c:pt idx="3120">
                  <c:v>140825.90700000001</c:v>
                </c:pt>
                <c:pt idx="3121">
                  <c:v>141779.58199999999</c:v>
                </c:pt>
                <c:pt idx="3122">
                  <c:v>142733.25599999999</c:v>
                </c:pt>
                <c:pt idx="3123">
                  <c:v>143369.03899999999</c:v>
                </c:pt>
                <c:pt idx="3124">
                  <c:v>144322.71299999999</c:v>
                </c:pt>
                <c:pt idx="3125">
                  <c:v>145276.38800000001</c:v>
                </c:pt>
                <c:pt idx="3126">
                  <c:v>146230.06200000001</c:v>
                </c:pt>
                <c:pt idx="3127">
                  <c:v>147183.736</c:v>
                </c:pt>
                <c:pt idx="3128">
                  <c:v>148137.41</c:v>
                </c:pt>
                <c:pt idx="3129">
                  <c:v>148773.193</c:v>
                </c:pt>
                <c:pt idx="3130">
                  <c:v>149726.86799999999</c:v>
                </c:pt>
                <c:pt idx="3131">
                  <c:v>150680.54199999999</c:v>
                </c:pt>
                <c:pt idx="3132">
                  <c:v>151634.21599999999</c:v>
                </c:pt>
                <c:pt idx="3133">
                  <c:v>152587.891</c:v>
                </c:pt>
                <c:pt idx="3134">
                  <c:v>153541.565</c:v>
                </c:pt>
                <c:pt idx="3135">
                  <c:v>154177.348</c:v>
                </c:pt>
                <c:pt idx="3136">
                  <c:v>155131.022</c:v>
                </c:pt>
                <c:pt idx="3137">
                  <c:v>156084.696</c:v>
                </c:pt>
                <c:pt idx="3138">
                  <c:v>157038.37100000001</c:v>
                </c:pt>
                <c:pt idx="3139">
                  <c:v>157992.04500000001</c:v>
                </c:pt>
                <c:pt idx="3140">
                  <c:v>158945.71900000001</c:v>
                </c:pt>
                <c:pt idx="3141">
                  <c:v>159581.50200000001</c:v>
                </c:pt>
                <c:pt idx="3142">
                  <c:v>160535.177</c:v>
                </c:pt>
                <c:pt idx="3143">
                  <c:v>161488.851</c:v>
                </c:pt>
                <c:pt idx="3144">
                  <c:v>162442.52499999999</c:v>
                </c:pt>
                <c:pt idx="3145">
                  <c:v>163396.20000000001</c:v>
                </c:pt>
                <c:pt idx="3146">
                  <c:v>164349.87400000001</c:v>
                </c:pt>
                <c:pt idx="3147">
                  <c:v>164985.65700000001</c:v>
                </c:pt>
                <c:pt idx="3148">
                  <c:v>165939.33100000001</c:v>
                </c:pt>
                <c:pt idx="3149">
                  <c:v>166893.005</c:v>
                </c:pt>
                <c:pt idx="3150">
                  <c:v>167846.68</c:v>
                </c:pt>
                <c:pt idx="3151">
                  <c:v>168800.35399999999</c:v>
                </c:pt>
                <c:pt idx="3152">
                  <c:v>169754.02799999999</c:v>
                </c:pt>
                <c:pt idx="3153">
                  <c:v>170389.81099999999</c:v>
                </c:pt>
                <c:pt idx="3154">
                  <c:v>171343.486</c:v>
                </c:pt>
                <c:pt idx="3155">
                  <c:v>172297.16</c:v>
                </c:pt>
                <c:pt idx="3156">
                  <c:v>173250.834</c:v>
                </c:pt>
                <c:pt idx="3157">
                  <c:v>174204.508</c:v>
                </c:pt>
                <c:pt idx="3158">
                  <c:v>175158.18299999999</c:v>
                </c:pt>
                <c:pt idx="3159">
                  <c:v>175793.96599999999</c:v>
                </c:pt>
                <c:pt idx="3160">
                  <c:v>176747.64</c:v>
                </c:pt>
                <c:pt idx="3161">
                  <c:v>177701.31400000001</c:v>
                </c:pt>
                <c:pt idx="3162">
                  <c:v>178654.989</c:v>
                </c:pt>
                <c:pt idx="3163">
                  <c:v>179608.663</c:v>
                </c:pt>
                <c:pt idx="3164">
                  <c:v>180562.337</c:v>
                </c:pt>
                <c:pt idx="3165">
                  <c:v>181198.12</c:v>
                </c:pt>
                <c:pt idx="3166">
                  <c:v>182151.79399999999</c:v>
                </c:pt>
                <c:pt idx="3167">
                  <c:v>183105.46900000001</c:v>
                </c:pt>
                <c:pt idx="3168">
                  <c:v>184059.14300000001</c:v>
                </c:pt>
                <c:pt idx="3169">
                  <c:v>185012.81700000001</c:v>
                </c:pt>
                <c:pt idx="3170">
                  <c:v>185966.492</c:v>
                </c:pt>
                <c:pt idx="3171">
                  <c:v>186602.27499999999</c:v>
                </c:pt>
                <c:pt idx="3172">
                  <c:v>187555.94899999999</c:v>
                </c:pt>
                <c:pt idx="3173">
                  <c:v>188509.62299999999</c:v>
                </c:pt>
                <c:pt idx="3174">
                  <c:v>189463.29800000001</c:v>
                </c:pt>
                <c:pt idx="3175">
                  <c:v>190416.97200000001</c:v>
                </c:pt>
                <c:pt idx="3176">
                  <c:v>191370.64600000001</c:v>
                </c:pt>
                <c:pt idx="3177">
                  <c:v>192006.429</c:v>
                </c:pt>
                <c:pt idx="3178">
                  <c:v>192960.103</c:v>
                </c:pt>
                <c:pt idx="3179">
                  <c:v>193913.77799999999</c:v>
                </c:pt>
                <c:pt idx="3180">
                  <c:v>194867.45199999999</c:v>
                </c:pt>
                <c:pt idx="3181">
                  <c:v>195821.12599999999</c:v>
                </c:pt>
                <c:pt idx="3182">
                  <c:v>196774.80100000001</c:v>
                </c:pt>
                <c:pt idx="3183">
                  <c:v>197410.58300000001</c:v>
                </c:pt>
                <c:pt idx="3184">
                  <c:v>198364.258</c:v>
                </c:pt>
                <c:pt idx="3185">
                  <c:v>199317.932</c:v>
                </c:pt>
                <c:pt idx="3186">
                  <c:v>200271.606</c:v>
                </c:pt>
                <c:pt idx="3187">
                  <c:v>201225.28099999999</c:v>
                </c:pt>
                <c:pt idx="3188">
                  <c:v>202178.95499999999</c:v>
                </c:pt>
                <c:pt idx="3189">
                  <c:v>202814.73800000001</c:v>
                </c:pt>
                <c:pt idx="3190">
                  <c:v>203768.41200000001</c:v>
                </c:pt>
                <c:pt idx="3191">
                  <c:v>204722.087</c:v>
                </c:pt>
                <c:pt idx="3192">
                  <c:v>205675.761</c:v>
                </c:pt>
                <c:pt idx="3193">
                  <c:v>206629.435</c:v>
                </c:pt>
                <c:pt idx="3194">
                  <c:v>207583.11</c:v>
                </c:pt>
                <c:pt idx="3195">
                  <c:v>208218.89199999999</c:v>
                </c:pt>
                <c:pt idx="3196">
                  <c:v>209172.56700000001</c:v>
                </c:pt>
                <c:pt idx="3197">
                  <c:v>210126.24100000001</c:v>
                </c:pt>
                <c:pt idx="3198">
                  <c:v>211079.91500000001</c:v>
                </c:pt>
                <c:pt idx="3199">
                  <c:v>212033.59</c:v>
                </c:pt>
                <c:pt idx="3200">
                  <c:v>212987.264</c:v>
                </c:pt>
                <c:pt idx="3201">
                  <c:v>213623.04699999999</c:v>
                </c:pt>
                <c:pt idx="3202">
                  <c:v>214576.72099999999</c:v>
                </c:pt>
                <c:pt idx="3203">
                  <c:v>215530.39600000001</c:v>
                </c:pt>
                <c:pt idx="3204">
                  <c:v>216484.07</c:v>
                </c:pt>
                <c:pt idx="3205">
                  <c:v>217437.74400000001</c:v>
                </c:pt>
                <c:pt idx="3206">
                  <c:v>218391.41800000001</c:v>
                </c:pt>
                <c:pt idx="3207">
                  <c:v>219027.201</c:v>
                </c:pt>
                <c:pt idx="3208">
                  <c:v>219980.87599999999</c:v>
                </c:pt>
                <c:pt idx="3209">
                  <c:v>220934.55</c:v>
                </c:pt>
                <c:pt idx="3210">
                  <c:v>221888.22399999999</c:v>
                </c:pt>
                <c:pt idx="3211">
                  <c:v>222841.899</c:v>
                </c:pt>
                <c:pt idx="3212">
                  <c:v>223795.573</c:v>
                </c:pt>
                <c:pt idx="3213">
                  <c:v>224431.356</c:v>
                </c:pt>
                <c:pt idx="3214">
                  <c:v>225385.03</c:v>
                </c:pt>
                <c:pt idx="3215">
                  <c:v>226338.704</c:v>
                </c:pt>
                <c:pt idx="3216">
                  <c:v>227292.37899999999</c:v>
                </c:pt>
                <c:pt idx="3217">
                  <c:v>228246.05300000001</c:v>
                </c:pt>
                <c:pt idx="3218">
                  <c:v>229199.72700000001</c:v>
                </c:pt>
                <c:pt idx="3219">
                  <c:v>229835.51</c:v>
                </c:pt>
                <c:pt idx="3220">
                  <c:v>230789.185</c:v>
                </c:pt>
                <c:pt idx="3221">
                  <c:v>231742.859</c:v>
                </c:pt>
                <c:pt idx="3222">
                  <c:v>232696.533</c:v>
                </c:pt>
                <c:pt idx="3223">
                  <c:v>233650.20800000001</c:v>
                </c:pt>
                <c:pt idx="3224">
                  <c:v>234603.88200000001</c:v>
                </c:pt>
                <c:pt idx="3225">
                  <c:v>235239.66500000001</c:v>
                </c:pt>
                <c:pt idx="3226">
                  <c:v>236193.33900000001</c:v>
                </c:pt>
                <c:pt idx="3227">
                  <c:v>237147.01300000001</c:v>
                </c:pt>
                <c:pt idx="3228">
                  <c:v>238100.68799999999</c:v>
                </c:pt>
                <c:pt idx="3229">
                  <c:v>239054.36199999999</c:v>
                </c:pt>
                <c:pt idx="3230">
                  <c:v>240008.03599999999</c:v>
                </c:pt>
                <c:pt idx="3231">
                  <c:v>240643.81899999999</c:v>
                </c:pt>
                <c:pt idx="3232">
                  <c:v>241597.49299999999</c:v>
                </c:pt>
                <c:pt idx="3233">
                  <c:v>242551.16800000001</c:v>
                </c:pt>
                <c:pt idx="3234">
                  <c:v>243504.842</c:v>
                </c:pt>
                <c:pt idx="3235">
                  <c:v>244458.516</c:v>
                </c:pt>
                <c:pt idx="3236">
                  <c:v>245412.19099999999</c:v>
                </c:pt>
                <c:pt idx="3237">
                  <c:v>246047.97399999999</c:v>
                </c:pt>
                <c:pt idx="3238">
                  <c:v>247001.64799999999</c:v>
                </c:pt>
                <c:pt idx="3239">
                  <c:v>247955.32199999999</c:v>
                </c:pt>
                <c:pt idx="3240">
                  <c:v>248908.997</c:v>
                </c:pt>
                <c:pt idx="3241">
                  <c:v>249862.671</c:v>
                </c:pt>
                <c:pt idx="3242">
                  <c:v>250498.454</c:v>
                </c:pt>
                <c:pt idx="3243">
                  <c:v>251452.128</c:v>
                </c:pt>
                <c:pt idx="3244">
                  <c:v>252405.802</c:v>
                </c:pt>
                <c:pt idx="3245">
                  <c:v>253359.47700000001</c:v>
                </c:pt>
                <c:pt idx="3246">
                  <c:v>254313.15100000001</c:v>
                </c:pt>
                <c:pt idx="3247">
                  <c:v>255266.82500000001</c:v>
                </c:pt>
                <c:pt idx="3248">
                  <c:v>255902.60800000001</c:v>
                </c:pt>
                <c:pt idx="3249">
                  <c:v>256856.283</c:v>
                </c:pt>
                <c:pt idx="3250">
                  <c:v>257809.95699999999</c:v>
                </c:pt>
                <c:pt idx="3251">
                  <c:v>258763.63099999999</c:v>
                </c:pt>
                <c:pt idx="3252">
                  <c:v>259717.30600000001</c:v>
                </c:pt>
                <c:pt idx="3253">
                  <c:v>260670.98</c:v>
                </c:pt>
                <c:pt idx="3254">
                  <c:v>261306.76300000001</c:v>
                </c:pt>
                <c:pt idx="3255">
                  <c:v>262260.43699999998</c:v>
                </c:pt>
                <c:pt idx="3256">
                  <c:v>263214.11099999998</c:v>
                </c:pt>
                <c:pt idx="3257">
                  <c:v>264167.78600000002</c:v>
                </c:pt>
                <c:pt idx="3258">
                  <c:v>265121.46000000002</c:v>
                </c:pt>
                <c:pt idx="3259">
                  <c:v>266075.13400000002</c:v>
                </c:pt>
                <c:pt idx="3260">
                  <c:v>266710.91700000002</c:v>
                </c:pt>
                <c:pt idx="3261">
                  <c:v>267664.59100000001</c:v>
                </c:pt>
                <c:pt idx="3262">
                  <c:v>268618.266</c:v>
                </c:pt>
                <c:pt idx="3263">
                  <c:v>269571.94</c:v>
                </c:pt>
                <c:pt idx="3264">
                  <c:v>270525.614</c:v>
                </c:pt>
                <c:pt idx="3265">
                  <c:v>271479.28899999999</c:v>
                </c:pt>
                <c:pt idx="3266">
                  <c:v>272115.07199999999</c:v>
                </c:pt>
                <c:pt idx="3267">
                  <c:v>273068.74599999998</c:v>
                </c:pt>
                <c:pt idx="3268">
                  <c:v>274022.42</c:v>
                </c:pt>
                <c:pt idx="3269">
                  <c:v>274976.09499999997</c:v>
                </c:pt>
                <c:pt idx="3270">
                  <c:v>275929.76899999997</c:v>
                </c:pt>
                <c:pt idx="3271">
                  <c:v>276883.44300000003</c:v>
                </c:pt>
                <c:pt idx="3272">
                  <c:v>277519.22600000002</c:v>
                </c:pt>
                <c:pt idx="3273">
                  <c:v>278472.90000000002</c:v>
                </c:pt>
                <c:pt idx="3274">
                  <c:v>279426.57500000001</c:v>
                </c:pt>
                <c:pt idx="3275">
                  <c:v>280380.24900000001</c:v>
                </c:pt>
                <c:pt idx="3276">
                  <c:v>281333.92300000001</c:v>
                </c:pt>
                <c:pt idx="3277">
                  <c:v>282287.598</c:v>
                </c:pt>
                <c:pt idx="3278">
                  <c:v>282923.38099999999</c:v>
                </c:pt>
                <c:pt idx="3279">
                  <c:v>283877.05499999999</c:v>
                </c:pt>
                <c:pt idx="3280">
                  <c:v>284830.72899999999</c:v>
                </c:pt>
                <c:pt idx="3281">
                  <c:v>285784.40299999999</c:v>
                </c:pt>
                <c:pt idx="3282">
                  <c:v>286738.07799999998</c:v>
                </c:pt>
                <c:pt idx="3283">
                  <c:v>287691.75199999998</c:v>
                </c:pt>
                <c:pt idx="3284">
                  <c:v>288327.53499999997</c:v>
                </c:pt>
                <c:pt idx="3285">
                  <c:v>289281.20899999997</c:v>
                </c:pt>
                <c:pt idx="3286">
                  <c:v>290234.88400000002</c:v>
                </c:pt>
                <c:pt idx="3287">
                  <c:v>291188.55800000002</c:v>
                </c:pt>
                <c:pt idx="3288">
                  <c:v>292142.23200000002</c:v>
                </c:pt>
                <c:pt idx="3289">
                  <c:v>293095.90700000001</c:v>
                </c:pt>
                <c:pt idx="3290">
                  <c:v>293731.68900000001</c:v>
                </c:pt>
                <c:pt idx="3291">
                  <c:v>294685.364</c:v>
                </c:pt>
                <c:pt idx="3292">
                  <c:v>295639.038</c:v>
                </c:pt>
                <c:pt idx="3293">
                  <c:v>296592.712</c:v>
                </c:pt>
                <c:pt idx="3294">
                  <c:v>297546.38699999999</c:v>
                </c:pt>
                <c:pt idx="3295">
                  <c:v>298500.06099999999</c:v>
                </c:pt>
                <c:pt idx="3296">
                  <c:v>299135.84399999998</c:v>
                </c:pt>
                <c:pt idx="3297">
                  <c:v>300089.51799999998</c:v>
                </c:pt>
                <c:pt idx="3298">
                  <c:v>301043.19300000003</c:v>
                </c:pt>
                <c:pt idx="3299">
                  <c:v>301996.86700000003</c:v>
                </c:pt>
                <c:pt idx="3300">
                  <c:v>302950.54100000003</c:v>
                </c:pt>
                <c:pt idx="3301">
                  <c:v>303904.21500000003</c:v>
                </c:pt>
                <c:pt idx="3302">
                  <c:v>304539.99800000002</c:v>
                </c:pt>
                <c:pt idx="3303">
                  <c:v>305493.67300000001</c:v>
                </c:pt>
                <c:pt idx="3304">
                  <c:v>306447.34700000001</c:v>
                </c:pt>
                <c:pt idx="3305">
                  <c:v>307401.02100000001</c:v>
                </c:pt>
                <c:pt idx="3306">
                  <c:v>308354.696</c:v>
                </c:pt>
                <c:pt idx="3307">
                  <c:v>309308.37</c:v>
                </c:pt>
                <c:pt idx="3308">
                  <c:v>309944.15299999999</c:v>
                </c:pt>
                <c:pt idx="3309">
                  <c:v>310897.82699999999</c:v>
                </c:pt>
                <c:pt idx="3310">
                  <c:v>311851.50099999999</c:v>
                </c:pt>
                <c:pt idx="3311">
                  <c:v>312805.17599999998</c:v>
                </c:pt>
                <c:pt idx="3312">
                  <c:v>313758.84999999998</c:v>
                </c:pt>
                <c:pt idx="3313">
                  <c:v>314712.52399999998</c:v>
                </c:pt>
                <c:pt idx="3314">
                  <c:v>315348.30699999997</c:v>
                </c:pt>
                <c:pt idx="3315">
                  <c:v>316301.98200000002</c:v>
                </c:pt>
                <c:pt idx="3316">
                  <c:v>317255.65600000002</c:v>
                </c:pt>
                <c:pt idx="3317">
                  <c:v>318209.33</c:v>
                </c:pt>
                <c:pt idx="3318">
                  <c:v>319163.005</c:v>
                </c:pt>
                <c:pt idx="3319">
                  <c:v>320116.679</c:v>
                </c:pt>
                <c:pt idx="3320">
                  <c:v>320752.462</c:v>
                </c:pt>
                <c:pt idx="3321">
                  <c:v>321706.136</c:v>
                </c:pt>
                <c:pt idx="3322">
                  <c:v>322659.81</c:v>
                </c:pt>
                <c:pt idx="3323">
                  <c:v>323613.48499999999</c:v>
                </c:pt>
                <c:pt idx="3324">
                  <c:v>324567.15899999999</c:v>
                </c:pt>
                <c:pt idx="3325">
                  <c:v>325520.83299999998</c:v>
                </c:pt>
                <c:pt idx="3326">
                  <c:v>326156.61599999998</c:v>
                </c:pt>
                <c:pt idx="3327">
                  <c:v>327110.29100000003</c:v>
                </c:pt>
                <c:pt idx="3328">
                  <c:v>328063.96500000003</c:v>
                </c:pt>
                <c:pt idx="3329">
                  <c:v>329017.63900000002</c:v>
                </c:pt>
                <c:pt idx="3330">
                  <c:v>329971.31300000002</c:v>
                </c:pt>
                <c:pt idx="3331">
                  <c:v>330924.98800000001</c:v>
                </c:pt>
                <c:pt idx="3332">
                  <c:v>331560.77100000001</c:v>
                </c:pt>
                <c:pt idx="3333">
                  <c:v>332514.44500000001</c:v>
                </c:pt>
                <c:pt idx="3334">
                  <c:v>333468.11900000001</c:v>
                </c:pt>
                <c:pt idx="3335">
                  <c:v>334421.79399999999</c:v>
                </c:pt>
                <c:pt idx="3336">
                  <c:v>335375.46799999999</c:v>
                </c:pt>
                <c:pt idx="3337">
                  <c:v>336329.14199999999</c:v>
                </c:pt>
                <c:pt idx="3338">
                  <c:v>336964.92499999999</c:v>
                </c:pt>
                <c:pt idx="3339">
                  <c:v>337918.59899999999</c:v>
                </c:pt>
                <c:pt idx="3340">
                  <c:v>338872.27399999998</c:v>
                </c:pt>
                <c:pt idx="3341">
                  <c:v>339825.94799999997</c:v>
                </c:pt>
                <c:pt idx="3342">
                  <c:v>340779.62199999997</c:v>
                </c:pt>
                <c:pt idx="3343">
                  <c:v>341733.29700000002</c:v>
                </c:pt>
                <c:pt idx="3344">
                  <c:v>342369.08</c:v>
                </c:pt>
                <c:pt idx="3345">
                  <c:v>343322.75400000002</c:v>
                </c:pt>
                <c:pt idx="3346">
                  <c:v>344276.42800000001</c:v>
                </c:pt>
                <c:pt idx="3347">
                  <c:v>345230.103</c:v>
                </c:pt>
                <c:pt idx="3348">
                  <c:v>346183.777</c:v>
                </c:pt>
                <c:pt idx="3349">
                  <c:v>347137.451</c:v>
                </c:pt>
                <c:pt idx="3350">
                  <c:v>347773.234</c:v>
                </c:pt>
                <c:pt idx="3351">
                  <c:v>348726.908</c:v>
                </c:pt>
                <c:pt idx="3352">
                  <c:v>349680.58299999998</c:v>
                </c:pt>
                <c:pt idx="3353">
                  <c:v>350634.25699999998</c:v>
                </c:pt>
                <c:pt idx="3354">
                  <c:v>351587.93099999998</c:v>
                </c:pt>
                <c:pt idx="3355">
                  <c:v>352541.60600000003</c:v>
                </c:pt>
                <c:pt idx="3356">
                  <c:v>353177.38900000002</c:v>
                </c:pt>
                <c:pt idx="3357">
                  <c:v>354131.06300000002</c:v>
                </c:pt>
                <c:pt idx="3358">
                  <c:v>355084.73700000002</c:v>
                </c:pt>
                <c:pt idx="3359">
                  <c:v>356038.41100000002</c:v>
                </c:pt>
                <c:pt idx="3360">
                  <c:v>356992.08600000001</c:v>
                </c:pt>
                <c:pt idx="3361">
                  <c:v>357945.76</c:v>
                </c:pt>
                <c:pt idx="3362">
                  <c:v>358581.54300000001</c:v>
                </c:pt>
                <c:pt idx="3363">
                  <c:v>359535.217</c:v>
                </c:pt>
                <c:pt idx="3364">
                  <c:v>360488.89199999999</c:v>
                </c:pt>
                <c:pt idx="3365">
                  <c:v>361442.56599999999</c:v>
                </c:pt>
                <c:pt idx="3366">
                  <c:v>362396.24</c:v>
                </c:pt>
                <c:pt idx="3367">
                  <c:v>363349.91499999998</c:v>
                </c:pt>
                <c:pt idx="3368">
                  <c:v>363985.69699999999</c:v>
                </c:pt>
                <c:pt idx="3369">
                  <c:v>364939.37199999997</c:v>
                </c:pt>
                <c:pt idx="3370">
                  <c:v>365893.04599999997</c:v>
                </c:pt>
                <c:pt idx="3371">
                  <c:v>366846.71999999997</c:v>
                </c:pt>
                <c:pt idx="3372">
                  <c:v>367800.39500000002</c:v>
                </c:pt>
                <c:pt idx="3373">
                  <c:v>368436.17800000001</c:v>
                </c:pt>
                <c:pt idx="3374">
                  <c:v>369389.85200000001</c:v>
                </c:pt>
                <c:pt idx="3375">
                  <c:v>370343.52600000001</c:v>
                </c:pt>
                <c:pt idx="3376">
                  <c:v>371297.201</c:v>
                </c:pt>
                <c:pt idx="3377">
                  <c:v>372250.875</c:v>
                </c:pt>
                <c:pt idx="3378">
                  <c:v>373204.549</c:v>
                </c:pt>
                <c:pt idx="3379">
                  <c:v>373840.33199999999</c:v>
                </c:pt>
                <c:pt idx="3380">
                  <c:v>374794.00599999999</c:v>
                </c:pt>
                <c:pt idx="3381">
                  <c:v>375747.68099999998</c:v>
                </c:pt>
                <c:pt idx="3382">
                  <c:v>376701.35499999998</c:v>
                </c:pt>
                <c:pt idx="3383">
                  <c:v>377655.02899999998</c:v>
                </c:pt>
                <c:pt idx="3384">
                  <c:v>378608.70400000003</c:v>
                </c:pt>
                <c:pt idx="3385">
                  <c:v>379244.48599999998</c:v>
                </c:pt>
                <c:pt idx="3386">
                  <c:v>380198.16100000002</c:v>
                </c:pt>
                <c:pt idx="3387">
                  <c:v>381151.83500000002</c:v>
                </c:pt>
                <c:pt idx="3388">
                  <c:v>382105.50900000002</c:v>
                </c:pt>
                <c:pt idx="3389">
                  <c:v>383059.18400000001</c:v>
                </c:pt>
                <c:pt idx="3390">
                  <c:v>384012.85800000001</c:v>
                </c:pt>
                <c:pt idx="3391">
                  <c:v>384648.641</c:v>
                </c:pt>
                <c:pt idx="3392">
                  <c:v>385602.315</c:v>
                </c:pt>
                <c:pt idx="3393">
                  <c:v>386555.99</c:v>
                </c:pt>
                <c:pt idx="3394">
                  <c:v>387509.66399999999</c:v>
                </c:pt>
                <c:pt idx="3395">
                  <c:v>388463.33799999999</c:v>
                </c:pt>
                <c:pt idx="3396">
                  <c:v>389417.01299999998</c:v>
                </c:pt>
                <c:pt idx="3397">
                  <c:v>390052.79499999998</c:v>
                </c:pt>
                <c:pt idx="3398">
                  <c:v>391006.47</c:v>
                </c:pt>
                <c:pt idx="3399">
                  <c:v>391960.14399999997</c:v>
                </c:pt>
                <c:pt idx="3400">
                  <c:v>392913.81800000003</c:v>
                </c:pt>
                <c:pt idx="3401">
                  <c:v>393867.49300000002</c:v>
                </c:pt>
                <c:pt idx="3402">
                  <c:v>394821.16700000002</c:v>
                </c:pt>
                <c:pt idx="3403">
                  <c:v>395456.95</c:v>
                </c:pt>
                <c:pt idx="3404">
                  <c:v>396410.62400000001</c:v>
                </c:pt>
                <c:pt idx="3405">
                  <c:v>397364.299</c:v>
                </c:pt>
                <c:pt idx="3406">
                  <c:v>398317.973</c:v>
                </c:pt>
                <c:pt idx="3407">
                  <c:v>399271.647</c:v>
                </c:pt>
                <c:pt idx="3408">
                  <c:v>400225.321</c:v>
                </c:pt>
                <c:pt idx="3409">
                  <c:v>400861.10399999999</c:v>
                </c:pt>
                <c:pt idx="3410">
                  <c:v>401814.77899999998</c:v>
                </c:pt>
                <c:pt idx="3411">
                  <c:v>402768.45299999998</c:v>
                </c:pt>
                <c:pt idx="3412">
                  <c:v>403722.12699999998</c:v>
                </c:pt>
                <c:pt idx="3413">
                  <c:v>404675.80200000003</c:v>
                </c:pt>
                <c:pt idx="3414">
                  <c:v>405629.47600000002</c:v>
                </c:pt>
                <c:pt idx="3415">
                  <c:v>406265.25900000002</c:v>
                </c:pt>
                <c:pt idx="3416">
                  <c:v>407218.93300000002</c:v>
                </c:pt>
                <c:pt idx="3417">
                  <c:v>408172.60700000002</c:v>
                </c:pt>
                <c:pt idx="3418">
                  <c:v>409126.28200000001</c:v>
                </c:pt>
                <c:pt idx="3419">
                  <c:v>410079.95600000001</c:v>
                </c:pt>
                <c:pt idx="3420">
                  <c:v>411033.63</c:v>
                </c:pt>
                <c:pt idx="3421">
                  <c:v>411669.413</c:v>
                </c:pt>
                <c:pt idx="3422">
                  <c:v>412623.08799999999</c:v>
                </c:pt>
                <c:pt idx="3423">
                  <c:v>413576.76199999999</c:v>
                </c:pt>
                <c:pt idx="3424">
                  <c:v>414530.43599999999</c:v>
                </c:pt>
                <c:pt idx="3425">
                  <c:v>415484.11099999998</c:v>
                </c:pt>
                <c:pt idx="3426">
                  <c:v>416437.78499999997</c:v>
                </c:pt>
                <c:pt idx="3427">
                  <c:v>417073.56800000003</c:v>
                </c:pt>
                <c:pt idx="3428">
                  <c:v>418027.24200000003</c:v>
                </c:pt>
                <c:pt idx="3429">
                  <c:v>418980.91600000003</c:v>
                </c:pt>
                <c:pt idx="3430">
                  <c:v>419934.59100000001</c:v>
                </c:pt>
                <c:pt idx="3431">
                  <c:v>420888.26500000001</c:v>
                </c:pt>
                <c:pt idx="3432">
                  <c:v>421841.93900000001</c:v>
                </c:pt>
                <c:pt idx="3433">
                  <c:v>422477.72200000001</c:v>
                </c:pt>
                <c:pt idx="3434">
                  <c:v>423431.39600000001</c:v>
                </c:pt>
                <c:pt idx="3435">
                  <c:v>424385.071</c:v>
                </c:pt>
                <c:pt idx="3436">
                  <c:v>425338.745</c:v>
                </c:pt>
                <c:pt idx="3437">
                  <c:v>426292.41899999999</c:v>
                </c:pt>
                <c:pt idx="3438">
                  <c:v>427246.09399999998</c:v>
                </c:pt>
                <c:pt idx="3439">
                  <c:v>427881.87699999998</c:v>
                </c:pt>
                <c:pt idx="3440">
                  <c:v>428835.55099999998</c:v>
                </c:pt>
                <c:pt idx="3441">
                  <c:v>429789.22499999998</c:v>
                </c:pt>
                <c:pt idx="3442">
                  <c:v>430742.9</c:v>
                </c:pt>
                <c:pt idx="3443">
                  <c:v>431696.57400000002</c:v>
                </c:pt>
                <c:pt idx="3444">
                  <c:v>432650.24800000002</c:v>
                </c:pt>
                <c:pt idx="3445">
                  <c:v>433286.03100000002</c:v>
                </c:pt>
                <c:pt idx="3446">
                  <c:v>434239.70500000002</c:v>
                </c:pt>
                <c:pt idx="3447">
                  <c:v>435193.38</c:v>
                </c:pt>
                <c:pt idx="3448">
                  <c:v>436147.054</c:v>
                </c:pt>
                <c:pt idx="3449">
                  <c:v>437100.728</c:v>
                </c:pt>
                <c:pt idx="3450">
                  <c:v>438054.40299999999</c:v>
                </c:pt>
                <c:pt idx="3451">
                  <c:v>438690.18599999999</c:v>
                </c:pt>
                <c:pt idx="3452">
                  <c:v>439643.86</c:v>
                </c:pt>
                <c:pt idx="3453">
                  <c:v>440597.53399999999</c:v>
                </c:pt>
                <c:pt idx="3454">
                  <c:v>441551.20799999998</c:v>
                </c:pt>
                <c:pt idx="3455">
                  <c:v>442504.88299999997</c:v>
                </c:pt>
                <c:pt idx="3456">
                  <c:v>443458.55699999997</c:v>
                </c:pt>
                <c:pt idx="3457">
                  <c:v>444094.34</c:v>
                </c:pt>
                <c:pt idx="3458">
                  <c:v>445048.01400000002</c:v>
                </c:pt>
                <c:pt idx="3459">
                  <c:v>446001.68900000001</c:v>
                </c:pt>
                <c:pt idx="3460">
                  <c:v>446955.36300000001</c:v>
                </c:pt>
                <c:pt idx="3461">
                  <c:v>447909.03700000001</c:v>
                </c:pt>
                <c:pt idx="3462">
                  <c:v>448862.712</c:v>
                </c:pt>
                <c:pt idx="3463">
                  <c:v>449498.49400000001</c:v>
                </c:pt>
                <c:pt idx="3464">
                  <c:v>450452.16899999999</c:v>
                </c:pt>
                <c:pt idx="3465">
                  <c:v>451405.84299999999</c:v>
                </c:pt>
                <c:pt idx="3466">
                  <c:v>452359.51699999999</c:v>
                </c:pt>
                <c:pt idx="3467">
                  <c:v>453313.19199999998</c:v>
                </c:pt>
                <c:pt idx="3468">
                  <c:v>454266.86599999998</c:v>
                </c:pt>
                <c:pt idx="3469">
                  <c:v>454902.64899999998</c:v>
                </c:pt>
                <c:pt idx="3470">
                  <c:v>455856.32299999997</c:v>
                </c:pt>
                <c:pt idx="3471">
                  <c:v>456809.99800000002</c:v>
                </c:pt>
                <c:pt idx="3472">
                  <c:v>457763.67200000002</c:v>
                </c:pt>
                <c:pt idx="3473">
                  <c:v>458717.34600000002</c:v>
                </c:pt>
                <c:pt idx="3474">
                  <c:v>459671.02100000001</c:v>
                </c:pt>
                <c:pt idx="3475">
                  <c:v>460306.80300000001</c:v>
                </c:pt>
                <c:pt idx="3476">
                  <c:v>461260.478</c:v>
                </c:pt>
                <c:pt idx="3477">
                  <c:v>462214.152</c:v>
                </c:pt>
                <c:pt idx="3478">
                  <c:v>463167.826</c:v>
                </c:pt>
                <c:pt idx="3479">
                  <c:v>464121.50099999999</c:v>
                </c:pt>
                <c:pt idx="3480">
                  <c:v>465075.17499999999</c:v>
                </c:pt>
                <c:pt idx="3481">
                  <c:v>465710.95799999998</c:v>
                </c:pt>
                <c:pt idx="3482">
                  <c:v>466664.63199999998</c:v>
                </c:pt>
                <c:pt idx="3483">
                  <c:v>467618.30599999998</c:v>
                </c:pt>
                <c:pt idx="3484">
                  <c:v>468571.98100000003</c:v>
                </c:pt>
                <c:pt idx="3485">
                  <c:v>469525.65500000003</c:v>
                </c:pt>
                <c:pt idx="3486">
                  <c:v>470479.32900000003</c:v>
                </c:pt>
                <c:pt idx="3487">
                  <c:v>471115.11200000002</c:v>
                </c:pt>
                <c:pt idx="3488">
                  <c:v>472068.78700000001</c:v>
                </c:pt>
                <c:pt idx="3489">
                  <c:v>473022.46100000001</c:v>
                </c:pt>
                <c:pt idx="3490">
                  <c:v>473976.13500000001</c:v>
                </c:pt>
                <c:pt idx="3491">
                  <c:v>474929.81</c:v>
                </c:pt>
                <c:pt idx="3492">
                  <c:v>475883.484</c:v>
                </c:pt>
                <c:pt idx="3493">
                  <c:v>476519.26699999999</c:v>
                </c:pt>
                <c:pt idx="3494">
                  <c:v>477472.94099999999</c:v>
                </c:pt>
                <c:pt idx="3495">
                  <c:v>478426.61499999999</c:v>
                </c:pt>
                <c:pt idx="3496">
                  <c:v>479380.29</c:v>
                </c:pt>
                <c:pt idx="3497">
                  <c:v>480333.96399999998</c:v>
                </c:pt>
                <c:pt idx="3498">
                  <c:v>481287.63799999998</c:v>
                </c:pt>
                <c:pt idx="3499">
                  <c:v>481923.42099999997</c:v>
                </c:pt>
                <c:pt idx="3500">
                  <c:v>482877.09600000002</c:v>
                </c:pt>
                <c:pt idx="3501">
                  <c:v>483830.77</c:v>
                </c:pt>
                <c:pt idx="3502">
                  <c:v>484784.44400000002</c:v>
                </c:pt>
                <c:pt idx="3503">
                  <c:v>485738.11800000002</c:v>
                </c:pt>
                <c:pt idx="3504">
                  <c:v>486691.79300000001</c:v>
                </c:pt>
                <c:pt idx="3505">
                  <c:v>487327.576</c:v>
                </c:pt>
                <c:pt idx="3506">
                  <c:v>488281.25</c:v>
                </c:pt>
                <c:pt idx="3507">
                  <c:v>489234.924</c:v>
                </c:pt>
                <c:pt idx="3508">
                  <c:v>490188.59899999999</c:v>
                </c:pt>
                <c:pt idx="3509">
                  <c:v>491142.27299999999</c:v>
                </c:pt>
                <c:pt idx="3510">
                  <c:v>491778.05599999998</c:v>
                </c:pt>
                <c:pt idx="3511">
                  <c:v>492731.73</c:v>
                </c:pt>
                <c:pt idx="3512">
                  <c:v>493685.40399999998</c:v>
                </c:pt>
                <c:pt idx="3513">
                  <c:v>494639.07900000003</c:v>
                </c:pt>
                <c:pt idx="3514">
                  <c:v>495592.75300000003</c:v>
                </c:pt>
                <c:pt idx="3515">
                  <c:v>496546.42700000003</c:v>
                </c:pt>
                <c:pt idx="3516">
                  <c:v>497182.21</c:v>
                </c:pt>
                <c:pt idx="3517">
                  <c:v>498135.88500000001</c:v>
                </c:pt>
                <c:pt idx="3518">
                  <c:v>499089.55900000001</c:v>
                </c:pt>
                <c:pt idx="3519">
                  <c:v>500043.23300000001</c:v>
                </c:pt>
                <c:pt idx="3520">
                  <c:v>500996.908</c:v>
                </c:pt>
                <c:pt idx="3521">
                  <c:v>501950.58199999999</c:v>
                </c:pt>
                <c:pt idx="3522">
                  <c:v>502586.36499999999</c:v>
                </c:pt>
                <c:pt idx="3523">
                  <c:v>503540.03899999999</c:v>
                </c:pt>
                <c:pt idx="3524">
                  <c:v>504493.71299999999</c:v>
                </c:pt>
                <c:pt idx="3525">
                  <c:v>505447.38799999998</c:v>
                </c:pt>
                <c:pt idx="3526">
                  <c:v>506401.06199999998</c:v>
                </c:pt>
                <c:pt idx="3527">
                  <c:v>507354.73599999998</c:v>
                </c:pt>
                <c:pt idx="3528">
                  <c:v>507990.51899999997</c:v>
                </c:pt>
                <c:pt idx="3529">
                  <c:v>508944.19400000002</c:v>
                </c:pt>
                <c:pt idx="3530">
                  <c:v>509897.86800000002</c:v>
                </c:pt>
                <c:pt idx="3531">
                  <c:v>510851.54200000002</c:v>
                </c:pt>
                <c:pt idx="3532">
                  <c:v>511805.21600000001</c:v>
                </c:pt>
                <c:pt idx="3533">
                  <c:v>512758.891</c:v>
                </c:pt>
                <c:pt idx="3534">
                  <c:v>513394.674</c:v>
                </c:pt>
                <c:pt idx="3535">
                  <c:v>514348.348</c:v>
                </c:pt>
                <c:pt idx="3536">
                  <c:v>515302.022</c:v>
                </c:pt>
                <c:pt idx="3537">
                  <c:v>516255.69699999999</c:v>
                </c:pt>
                <c:pt idx="3538">
                  <c:v>517209.37099999998</c:v>
                </c:pt>
                <c:pt idx="3539">
                  <c:v>518163.04499999998</c:v>
                </c:pt>
                <c:pt idx="3540">
                  <c:v>518798.82799999998</c:v>
                </c:pt>
                <c:pt idx="3541">
                  <c:v>519752.50199999998</c:v>
                </c:pt>
                <c:pt idx="3542">
                  <c:v>520706.17700000003</c:v>
                </c:pt>
                <c:pt idx="3543">
                  <c:v>521659.85100000002</c:v>
                </c:pt>
                <c:pt idx="3544">
                  <c:v>522613.52500000002</c:v>
                </c:pt>
                <c:pt idx="3545">
                  <c:v>523567.2</c:v>
                </c:pt>
                <c:pt idx="3546">
                  <c:v>524202.98300000001</c:v>
                </c:pt>
                <c:pt idx="3547">
                  <c:v>525156.65700000001</c:v>
                </c:pt>
                <c:pt idx="3548">
                  <c:v>526110.33100000001</c:v>
                </c:pt>
                <c:pt idx="3549">
                  <c:v>527064.00600000005</c:v>
                </c:pt>
                <c:pt idx="3550">
                  <c:v>528017.68000000005</c:v>
                </c:pt>
                <c:pt idx="3551">
                  <c:v>528971.35400000005</c:v>
                </c:pt>
                <c:pt idx="3552">
                  <c:v>529607.13699999999</c:v>
                </c:pt>
                <c:pt idx="3553">
                  <c:v>530560.81099999999</c:v>
                </c:pt>
                <c:pt idx="3554">
                  <c:v>531514.48600000003</c:v>
                </c:pt>
                <c:pt idx="3555">
                  <c:v>532468.16</c:v>
                </c:pt>
                <c:pt idx="3556">
                  <c:v>533421.83400000003</c:v>
                </c:pt>
                <c:pt idx="3557">
                  <c:v>534375.50899999996</c:v>
                </c:pt>
                <c:pt idx="3558">
                  <c:v>535011.29200000002</c:v>
                </c:pt>
                <c:pt idx="3559">
                  <c:v>535964.96600000001</c:v>
                </c:pt>
                <c:pt idx="3560">
                  <c:v>536918.64</c:v>
                </c:pt>
                <c:pt idx="3561">
                  <c:v>537872.31400000001</c:v>
                </c:pt>
                <c:pt idx="3562">
                  <c:v>538825.98899999994</c:v>
                </c:pt>
                <c:pt idx="3563">
                  <c:v>539779.66299999994</c:v>
                </c:pt>
                <c:pt idx="3564">
                  <c:v>540415.446</c:v>
                </c:pt>
                <c:pt idx="3565">
                  <c:v>541369.12</c:v>
                </c:pt>
                <c:pt idx="3566">
                  <c:v>542322.79500000004</c:v>
                </c:pt>
                <c:pt idx="3567">
                  <c:v>543276.46900000004</c:v>
                </c:pt>
                <c:pt idx="3568">
                  <c:v>544230.14300000004</c:v>
                </c:pt>
                <c:pt idx="3569">
                  <c:v>545183.81799999997</c:v>
                </c:pt>
                <c:pt idx="3570">
                  <c:v>545819.6</c:v>
                </c:pt>
                <c:pt idx="3571">
                  <c:v>546773.27500000002</c:v>
                </c:pt>
                <c:pt idx="3572">
                  <c:v>547726.94900000002</c:v>
                </c:pt>
                <c:pt idx="3573">
                  <c:v>548680.62300000002</c:v>
                </c:pt>
                <c:pt idx="3574">
                  <c:v>549634.29799999995</c:v>
                </c:pt>
                <c:pt idx="3575">
                  <c:v>550587.97199999995</c:v>
                </c:pt>
                <c:pt idx="3576">
                  <c:v>551223.755</c:v>
                </c:pt>
                <c:pt idx="3577">
                  <c:v>552177.429</c:v>
                </c:pt>
                <c:pt idx="3578">
                  <c:v>553131.10400000005</c:v>
                </c:pt>
                <c:pt idx="3579">
                  <c:v>554084.77800000005</c:v>
                </c:pt>
                <c:pt idx="3580">
                  <c:v>555038.45200000005</c:v>
                </c:pt>
                <c:pt idx="3581">
                  <c:v>555992.12600000005</c:v>
                </c:pt>
                <c:pt idx="3582">
                  <c:v>556627.90899999999</c:v>
                </c:pt>
                <c:pt idx="3583">
                  <c:v>557581.58400000003</c:v>
                </c:pt>
                <c:pt idx="3584">
                  <c:v>558535.25800000003</c:v>
                </c:pt>
                <c:pt idx="3585">
                  <c:v>559488.93200000003</c:v>
                </c:pt>
                <c:pt idx="3586">
                  <c:v>560442.60699999996</c:v>
                </c:pt>
                <c:pt idx="3587">
                  <c:v>561396.28099999996</c:v>
                </c:pt>
                <c:pt idx="3588">
                  <c:v>562032.06400000001</c:v>
                </c:pt>
                <c:pt idx="3589">
                  <c:v>562985.73800000001</c:v>
                </c:pt>
                <c:pt idx="3590">
                  <c:v>563939.41200000001</c:v>
                </c:pt>
                <c:pt idx="3591">
                  <c:v>564893.08700000006</c:v>
                </c:pt>
                <c:pt idx="3592">
                  <c:v>565846.76100000006</c:v>
                </c:pt>
                <c:pt idx="3593">
                  <c:v>566800.43500000006</c:v>
                </c:pt>
                <c:pt idx="3594">
                  <c:v>567436.21799999999</c:v>
                </c:pt>
                <c:pt idx="3595">
                  <c:v>568389.89300000004</c:v>
                </c:pt>
                <c:pt idx="3596">
                  <c:v>569343.56700000004</c:v>
                </c:pt>
                <c:pt idx="3597">
                  <c:v>570297.24100000004</c:v>
                </c:pt>
                <c:pt idx="3598">
                  <c:v>571250.91599999997</c:v>
                </c:pt>
                <c:pt idx="3599">
                  <c:v>572204.59</c:v>
                </c:pt>
                <c:pt idx="3600">
                  <c:v>572840.37300000002</c:v>
                </c:pt>
                <c:pt idx="3601">
                  <c:v>573794.04700000002</c:v>
                </c:pt>
                <c:pt idx="3602">
                  <c:v>574747.72100000002</c:v>
                </c:pt>
                <c:pt idx="3603">
                  <c:v>575701.39599999995</c:v>
                </c:pt>
                <c:pt idx="3604">
                  <c:v>576655.06999999995</c:v>
                </c:pt>
                <c:pt idx="3605">
                  <c:v>577608.74399999995</c:v>
                </c:pt>
                <c:pt idx="3606">
                  <c:v>578244.527</c:v>
                </c:pt>
                <c:pt idx="3607">
                  <c:v>579198.201</c:v>
                </c:pt>
                <c:pt idx="3608">
                  <c:v>580151.87600000005</c:v>
                </c:pt>
                <c:pt idx="3609">
                  <c:v>581105.55000000005</c:v>
                </c:pt>
                <c:pt idx="3610">
                  <c:v>582059.22400000005</c:v>
                </c:pt>
                <c:pt idx="3611">
                  <c:v>583012.89899999998</c:v>
                </c:pt>
                <c:pt idx="3612">
                  <c:v>583648.68200000003</c:v>
                </c:pt>
                <c:pt idx="3613">
                  <c:v>584602.35600000003</c:v>
                </c:pt>
                <c:pt idx="3614">
                  <c:v>585556.03</c:v>
                </c:pt>
                <c:pt idx="3615">
                  <c:v>586509.70499999996</c:v>
                </c:pt>
                <c:pt idx="3616">
                  <c:v>587463.37899999996</c:v>
                </c:pt>
                <c:pt idx="3617">
                  <c:v>588417.05299999996</c:v>
                </c:pt>
                <c:pt idx="3618">
                  <c:v>589052.83600000001</c:v>
                </c:pt>
                <c:pt idx="3619">
                  <c:v>590006.51</c:v>
                </c:pt>
                <c:pt idx="3620">
                  <c:v>590960.18500000006</c:v>
                </c:pt>
                <c:pt idx="3621">
                  <c:v>591913.85900000005</c:v>
                </c:pt>
                <c:pt idx="3622">
                  <c:v>592867.53300000005</c:v>
                </c:pt>
                <c:pt idx="3623">
                  <c:v>593821.20799999998</c:v>
                </c:pt>
                <c:pt idx="3624">
                  <c:v>594456.99100000004</c:v>
                </c:pt>
                <c:pt idx="3625">
                  <c:v>595410.66500000004</c:v>
                </c:pt>
                <c:pt idx="3626">
                  <c:v>596364.33900000004</c:v>
                </c:pt>
                <c:pt idx="3627">
                  <c:v>597318.01399999997</c:v>
                </c:pt>
                <c:pt idx="3628">
                  <c:v>598271.68799999997</c:v>
                </c:pt>
                <c:pt idx="3629">
                  <c:v>599225.36199999996</c:v>
                </c:pt>
                <c:pt idx="3630">
                  <c:v>599861.14500000002</c:v>
                </c:pt>
                <c:pt idx="3631">
                  <c:v>600814.81900000002</c:v>
                </c:pt>
                <c:pt idx="3632">
                  <c:v>601768.49399999995</c:v>
                </c:pt>
                <c:pt idx="3633">
                  <c:v>602722.16799999995</c:v>
                </c:pt>
                <c:pt idx="3634">
                  <c:v>603675.84199999995</c:v>
                </c:pt>
                <c:pt idx="3635">
                  <c:v>604629.51699999999</c:v>
                </c:pt>
                <c:pt idx="3636">
                  <c:v>605265.299</c:v>
                </c:pt>
                <c:pt idx="3637">
                  <c:v>606218.97400000005</c:v>
                </c:pt>
                <c:pt idx="3638">
                  <c:v>607172.64800000004</c:v>
                </c:pt>
                <c:pt idx="3639">
                  <c:v>608126.32200000004</c:v>
                </c:pt>
                <c:pt idx="3640">
                  <c:v>609079.99699999997</c:v>
                </c:pt>
                <c:pt idx="3641">
                  <c:v>610033.67099999997</c:v>
                </c:pt>
                <c:pt idx="3642">
                  <c:v>610669.45400000003</c:v>
                </c:pt>
                <c:pt idx="3643">
                  <c:v>611623.12800000003</c:v>
                </c:pt>
                <c:pt idx="3644">
                  <c:v>612576.80299999996</c:v>
                </c:pt>
                <c:pt idx="3645">
                  <c:v>613530.47699999996</c:v>
                </c:pt>
                <c:pt idx="3646">
                  <c:v>614484.15099999995</c:v>
                </c:pt>
                <c:pt idx="3647">
                  <c:v>615119.93400000001</c:v>
                </c:pt>
                <c:pt idx="3648">
                  <c:v>616073.60800000001</c:v>
                </c:pt>
                <c:pt idx="3649">
                  <c:v>617027.28300000005</c:v>
                </c:pt>
                <c:pt idx="3650">
                  <c:v>617980.95700000005</c:v>
                </c:pt>
                <c:pt idx="3651">
                  <c:v>618934.63100000005</c:v>
                </c:pt>
                <c:pt idx="3652">
                  <c:v>619888.30599999998</c:v>
                </c:pt>
                <c:pt idx="3653">
                  <c:v>620524.08900000004</c:v>
                </c:pt>
                <c:pt idx="3654">
                  <c:v>621477.76300000004</c:v>
                </c:pt>
                <c:pt idx="3655">
                  <c:v>622431.43700000003</c:v>
                </c:pt>
                <c:pt idx="3656">
                  <c:v>623385.11100000003</c:v>
                </c:pt>
                <c:pt idx="3657">
                  <c:v>624338.78599999996</c:v>
                </c:pt>
                <c:pt idx="3658">
                  <c:v>625292.46</c:v>
                </c:pt>
                <c:pt idx="3659">
                  <c:v>625928.24300000002</c:v>
                </c:pt>
                <c:pt idx="3660">
                  <c:v>626881.91700000002</c:v>
                </c:pt>
                <c:pt idx="3661">
                  <c:v>627835.59199999995</c:v>
                </c:pt>
                <c:pt idx="3662">
                  <c:v>628789.26599999995</c:v>
                </c:pt>
                <c:pt idx="3663">
                  <c:v>629742.93999999994</c:v>
                </c:pt>
                <c:pt idx="3664">
                  <c:v>630696.61499999999</c:v>
                </c:pt>
                <c:pt idx="3665">
                  <c:v>631332.397</c:v>
                </c:pt>
                <c:pt idx="3666">
                  <c:v>632286.07200000004</c:v>
                </c:pt>
                <c:pt idx="3667">
                  <c:v>633239.74600000004</c:v>
                </c:pt>
                <c:pt idx="3668">
                  <c:v>634193.42000000004</c:v>
                </c:pt>
                <c:pt idx="3669">
                  <c:v>635147.09499999997</c:v>
                </c:pt>
                <c:pt idx="3670">
                  <c:v>636100.76899999997</c:v>
                </c:pt>
                <c:pt idx="3671">
                  <c:v>636736.55200000003</c:v>
                </c:pt>
                <c:pt idx="3672">
                  <c:v>637690.22600000002</c:v>
                </c:pt>
                <c:pt idx="3673">
                  <c:v>638643.90099999995</c:v>
                </c:pt>
                <c:pt idx="3674">
                  <c:v>639597.57499999995</c:v>
                </c:pt>
                <c:pt idx="3675">
                  <c:v>640551.24899999995</c:v>
                </c:pt>
                <c:pt idx="3676">
                  <c:v>641504.924</c:v>
                </c:pt>
                <c:pt idx="3677">
                  <c:v>642140.70600000001</c:v>
                </c:pt>
                <c:pt idx="3678">
                  <c:v>643094.38100000005</c:v>
                </c:pt>
                <c:pt idx="3679">
                  <c:v>644048.05500000005</c:v>
                </c:pt>
                <c:pt idx="3680">
                  <c:v>645001.72900000005</c:v>
                </c:pt>
                <c:pt idx="3681">
                  <c:v>645955.40399999998</c:v>
                </c:pt>
                <c:pt idx="3682">
                  <c:v>646909.07799999998</c:v>
                </c:pt>
                <c:pt idx="3683">
                  <c:v>647544.86100000003</c:v>
                </c:pt>
                <c:pt idx="3684">
                  <c:v>648498.53500000003</c:v>
                </c:pt>
                <c:pt idx="3685">
                  <c:v>649452.20900000003</c:v>
                </c:pt>
                <c:pt idx="3686">
                  <c:v>650405.88399999996</c:v>
                </c:pt>
                <c:pt idx="3687">
                  <c:v>651359.55799999996</c:v>
                </c:pt>
                <c:pt idx="3688">
                  <c:v>652313.23199999996</c:v>
                </c:pt>
                <c:pt idx="3689">
                  <c:v>652949.01500000001</c:v>
                </c:pt>
                <c:pt idx="3690">
                  <c:v>653902.68999999994</c:v>
                </c:pt>
                <c:pt idx="3691">
                  <c:v>654856.36399999994</c:v>
                </c:pt>
                <c:pt idx="3692">
                  <c:v>655810.03799999994</c:v>
                </c:pt>
                <c:pt idx="3693">
                  <c:v>656763.71299999999</c:v>
                </c:pt>
                <c:pt idx="3694">
                  <c:v>657717.38699999999</c:v>
                </c:pt>
                <c:pt idx="3695">
                  <c:v>658353.17000000004</c:v>
                </c:pt>
                <c:pt idx="3696">
                  <c:v>659306.84400000004</c:v>
                </c:pt>
                <c:pt idx="3697">
                  <c:v>660260.51800000004</c:v>
                </c:pt>
                <c:pt idx="3698">
                  <c:v>661214.19299999997</c:v>
                </c:pt>
                <c:pt idx="3699">
                  <c:v>662167.86699999997</c:v>
                </c:pt>
                <c:pt idx="3700">
                  <c:v>663121.54099999997</c:v>
                </c:pt>
                <c:pt idx="3701">
                  <c:v>663757.32400000002</c:v>
                </c:pt>
                <c:pt idx="3702">
                  <c:v>664710.99899999995</c:v>
                </c:pt>
                <c:pt idx="3703">
                  <c:v>665664.67299999995</c:v>
                </c:pt>
                <c:pt idx="3704">
                  <c:v>666618.34699999995</c:v>
                </c:pt>
                <c:pt idx="3705">
                  <c:v>667572.02099999995</c:v>
                </c:pt>
                <c:pt idx="3706">
                  <c:v>668525.696</c:v>
                </c:pt>
                <c:pt idx="3707">
                  <c:v>669161.47900000005</c:v>
                </c:pt>
                <c:pt idx="3708">
                  <c:v>670115.15300000005</c:v>
                </c:pt>
                <c:pt idx="3709">
                  <c:v>671068.82700000005</c:v>
                </c:pt>
                <c:pt idx="3710">
                  <c:v>672022.50199999998</c:v>
                </c:pt>
                <c:pt idx="3711">
                  <c:v>672976.17599999998</c:v>
                </c:pt>
                <c:pt idx="3712">
                  <c:v>673929.85</c:v>
                </c:pt>
                <c:pt idx="3713">
                  <c:v>674565.63300000003</c:v>
                </c:pt>
                <c:pt idx="3714">
                  <c:v>675519.30700000003</c:v>
                </c:pt>
                <c:pt idx="3715">
                  <c:v>676472.98199999996</c:v>
                </c:pt>
                <c:pt idx="3716">
                  <c:v>677426.65599999996</c:v>
                </c:pt>
                <c:pt idx="3717">
                  <c:v>678380.33</c:v>
                </c:pt>
                <c:pt idx="3718">
                  <c:v>679334.005</c:v>
                </c:pt>
                <c:pt idx="3719">
                  <c:v>679969.78799999994</c:v>
                </c:pt>
                <c:pt idx="3720">
                  <c:v>680923.46200000006</c:v>
                </c:pt>
                <c:pt idx="3721">
                  <c:v>681877.13600000006</c:v>
                </c:pt>
                <c:pt idx="3722">
                  <c:v>682830.81099999999</c:v>
                </c:pt>
                <c:pt idx="3723">
                  <c:v>683784.48499999999</c:v>
                </c:pt>
                <c:pt idx="3724">
                  <c:v>684738.15899999999</c:v>
                </c:pt>
                <c:pt idx="3725">
                  <c:v>685373.94200000004</c:v>
                </c:pt>
                <c:pt idx="3726">
                  <c:v>686327.61600000004</c:v>
                </c:pt>
                <c:pt idx="3727">
                  <c:v>687281.29099999997</c:v>
                </c:pt>
                <c:pt idx="3728">
                  <c:v>688234.96499999997</c:v>
                </c:pt>
                <c:pt idx="3729">
                  <c:v>689188.63899999997</c:v>
                </c:pt>
                <c:pt idx="3730">
                  <c:v>690142.31400000001</c:v>
                </c:pt>
                <c:pt idx="3731">
                  <c:v>690778.09699999995</c:v>
                </c:pt>
                <c:pt idx="3732">
                  <c:v>691731.77099999995</c:v>
                </c:pt>
                <c:pt idx="3733">
                  <c:v>692685.44499999995</c:v>
                </c:pt>
                <c:pt idx="3734">
                  <c:v>693639.11899999995</c:v>
                </c:pt>
                <c:pt idx="3735">
                  <c:v>694592.79399999999</c:v>
                </c:pt>
                <c:pt idx="3736">
                  <c:v>695546.46799999999</c:v>
                </c:pt>
                <c:pt idx="3737">
                  <c:v>696182.25100000005</c:v>
                </c:pt>
                <c:pt idx="3738">
                  <c:v>697135.92500000005</c:v>
                </c:pt>
                <c:pt idx="3739">
                  <c:v>698089.6</c:v>
                </c:pt>
                <c:pt idx="3740">
                  <c:v>699043.27399999998</c:v>
                </c:pt>
                <c:pt idx="3741">
                  <c:v>699996.94799999997</c:v>
                </c:pt>
                <c:pt idx="3742">
                  <c:v>700950.62300000002</c:v>
                </c:pt>
                <c:pt idx="3743">
                  <c:v>701586.40500000003</c:v>
                </c:pt>
                <c:pt idx="3744">
                  <c:v>702540.08</c:v>
                </c:pt>
                <c:pt idx="3745">
                  <c:v>703493.75399999996</c:v>
                </c:pt>
                <c:pt idx="3746">
                  <c:v>704447.42799999996</c:v>
                </c:pt>
                <c:pt idx="3747">
                  <c:v>705401.103</c:v>
                </c:pt>
                <c:pt idx="3748">
                  <c:v>706354.777</c:v>
                </c:pt>
                <c:pt idx="3749">
                  <c:v>706990.56</c:v>
                </c:pt>
                <c:pt idx="3750">
                  <c:v>707944.23400000005</c:v>
                </c:pt>
                <c:pt idx="3751">
                  <c:v>708897.90899999999</c:v>
                </c:pt>
                <c:pt idx="3752">
                  <c:v>709851.58299999998</c:v>
                </c:pt>
                <c:pt idx="3753">
                  <c:v>710805.25699999998</c:v>
                </c:pt>
                <c:pt idx="3754">
                  <c:v>711758.93099999998</c:v>
                </c:pt>
                <c:pt idx="3755">
                  <c:v>712394.71400000004</c:v>
                </c:pt>
                <c:pt idx="3756">
                  <c:v>713348.38899999997</c:v>
                </c:pt>
                <c:pt idx="3757">
                  <c:v>714302.06299999997</c:v>
                </c:pt>
                <c:pt idx="3758">
                  <c:v>715255.73699999996</c:v>
                </c:pt>
                <c:pt idx="3759">
                  <c:v>716209.41200000001</c:v>
                </c:pt>
                <c:pt idx="3760">
                  <c:v>717163.08600000001</c:v>
                </c:pt>
                <c:pt idx="3761">
                  <c:v>717798.86899999995</c:v>
                </c:pt>
                <c:pt idx="3762">
                  <c:v>718752.54299999995</c:v>
                </c:pt>
                <c:pt idx="3763">
                  <c:v>719706.21699999995</c:v>
                </c:pt>
                <c:pt idx="3764">
                  <c:v>720659.89199999999</c:v>
                </c:pt>
                <c:pt idx="3765">
                  <c:v>721613.56599999999</c:v>
                </c:pt>
                <c:pt idx="3766">
                  <c:v>722567.24</c:v>
                </c:pt>
                <c:pt idx="3767">
                  <c:v>723203.02300000004</c:v>
                </c:pt>
                <c:pt idx="3768">
                  <c:v>724156.69799999997</c:v>
                </c:pt>
                <c:pt idx="3769">
                  <c:v>725110.37199999997</c:v>
                </c:pt>
                <c:pt idx="3770">
                  <c:v>726064.04599999997</c:v>
                </c:pt>
                <c:pt idx="3771">
                  <c:v>727017.72100000002</c:v>
                </c:pt>
                <c:pt idx="3772">
                  <c:v>727971.39500000002</c:v>
                </c:pt>
                <c:pt idx="3773">
                  <c:v>728607.17799999996</c:v>
                </c:pt>
                <c:pt idx="3774">
                  <c:v>729560.85199999996</c:v>
                </c:pt>
                <c:pt idx="3775">
                  <c:v>730514.52599999995</c:v>
                </c:pt>
                <c:pt idx="3776">
                  <c:v>731468.201</c:v>
                </c:pt>
                <c:pt idx="3777">
                  <c:v>732421.875</c:v>
                </c:pt>
                <c:pt idx="3778">
                  <c:v>733375.549</c:v>
                </c:pt>
                <c:pt idx="3779">
                  <c:v>734011.33200000005</c:v>
                </c:pt>
                <c:pt idx="3780">
                  <c:v>734965.00699999998</c:v>
                </c:pt>
                <c:pt idx="3781">
                  <c:v>735918.68099999998</c:v>
                </c:pt>
                <c:pt idx="3782">
                  <c:v>736872.35499999998</c:v>
                </c:pt>
                <c:pt idx="3783">
                  <c:v>737826.02899999998</c:v>
                </c:pt>
                <c:pt idx="3784">
                  <c:v>738461.81200000003</c:v>
                </c:pt>
                <c:pt idx="3785">
                  <c:v>739415.48699999996</c:v>
                </c:pt>
                <c:pt idx="3786">
                  <c:v>740369.16099999996</c:v>
                </c:pt>
                <c:pt idx="3787">
                  <c:v>741322.83499999996</c:v>
                </c:pt>
                <c:pt idx="3788">
                  <c:v>742276.51</c:v>
                </c:pt>
                <c:pt idx="3789">
                  <c:v>743230.18400000001</c:v>
                </c:pt>
                <c:pt idx="3790">
                  <c:v>743865.96699999995</c:v>
                </c:pt>
                <c:pt idx="3791">
                  <c:v>744819.64099999995</c:v>
                </c:pt>
                <c:pt idx="3792">
                  <c:v>745773.31499999994</c:v>
                </c:pt>
                <c:pt idx="3793">
                  <c:v>746726.99</c:v>
                </c:pt>
                <c:pt idx="3794">
                  <c:v>747680.66399999999</c:v>
                </c:pt>
                <c:pt idx="3795">
                  <c:v>748634.33799999999</c:v>
                </c:pt>
                <c:pt idx="3796">
                  <c:v>749270.12100000004</c:v>
                </c:pt>
                <c:pt idx="3797">
                  <c:v>750223.79599999997</c:v>
                </c:pt>
                <c:pt idx="3798">
                  <c:v>751177.47</c:v>
                </c:pt>
                <c:pt idx="3799">
                  <c:v>752131.14399999997</c:v>
                </c:pt>
                <c:pt idx="3800">
                  <c:v>753084.81900000002</c:v>
                </c:pt>
                <c:pt idx="3801">
                  <c:v>754038.49300000002</c:v>
                </c:pt>
                <c:pt idx="3802">
                  <c:v>754674.27599999995</c:v>
                </c:pt>
                <c:pt idx="3803">
                  <c:v>755627.95</c:v>
                </c:pt>
                <c:pt idx="3804">
                  <c:v>756581.62399999995</c:v>
                </c:pt>
                <c:pt idx="3805">
                  <c:v>757535.299</c:v>
                </c:pt>
                <c:pt idx="3806">
                  <c:v>758488.973</c:v>
                </c:pt>
                <c:pt idx="3807">
                  <c:v>759442.647</c:v>
                </c:pt>
                <c:pt idx="3808">
                  <c:v>760078.43</c:v>
                </c:pt>
                <c:pt idx="3809">
                  <c:v>761032.10400000005</c:v>
                </c:pt>
                <c:pt idx="3810">
                  <c:v>761985.77899999998</c:v>
                </c:pt>
                <c:pt idx="3811">
                  <c:v>762939.45299999998</c:v>
                </c:pt>
                <c:pt idx="3812">
                  <c:v>763893.12699999998</c:v>
                </c:pt>
                <c:pt idx="3813">
                  <c:v>764846.80200000003</c:v>
                </c:pt>
                <c:pt idx="3814">
                  <c:v>765482.58499999996</c:v>
                </c:pt>
                <c:pt idx="3815">
                  <c:v>766436.25899999996</c:v>
                </c:pt>
                <c:pt idx="3816">
                  <c:v>767389.93299999996</c:v>
                </c:pt>
                <c:pt idx="3817">
                  <c:v>768343.60800000001</c:v>
                </c:pt>
                <c:pt idx="3818">
                  <c:v>769297.28200000001</c:v>
                </c:pt>
                <c:pt idx="3819">
                  <c:v>770250.95600000001</c:v>
                </c:pt>
                <c:pt idx="3820">
                  <c:v>770886.73899999994</c:v>
                </c:pt>
                <c:pt idx="3821">
                  <c:v>771840.41299999994</c:v>
                </c:pt>
                <c:pt idx="3822">
                  <c:v>772794.08799999999</c:v>
                </c:pt>
                <c:pt idx="3823">
                  <c:v>773747.76199999999</c:v>
                </c:pt>
                <c:pt idx="3824">
                  <c:v>774701.43599999999</c:v>
                </c:pt>
                <c:pt idx="3825">
                  <c:v>775655.11100000003</c:v>
                </c:pt>
                <c:pt idx="3826">
                  <c:v>776290.89399999997</c:v>
                </c:pt>
                <c:pt idx="3827">
                  <c:v>777244.56799999997</c:v>
                </c:pt>
                <c:pt idx="3828">
                  <c:v>778198.24199999997</c:v>
                </c:pt>
                <c:pt idx="3829">
                  <c:v>779151.91700000002</c:v>
                </c:pt>
                <c:pt idx="3830">
                  <c:v>780105.59100000001</c:v>
                </c:pt>
                <c:pt idx="3831">
                  <c:v>781059.26500000001</c:v>
                </c:pt>
                <c:pt idx="3832">
                  <c:v>781695.04799999995</c:v>
                </c:pt>
                <c:pt idx="3833">
                  <c:v>782648.72199999995</c:v>
                </c:pt>
                <c:pt idx="3834">
                  <c:v>783602.397</c:v>
                </c:pt>
                <c:pt idx="3835">
                  <c:v>784556.071</c:v>
                </c:pt>
                <c:pt idx="3836">
                  <c:v>785509.745</c:v>
                </c:pt>
                <c:pt idx="3837">
                  <c:v>786463.42</c:v>
                </c:pt>
                <c:pt idx="3838">
                  <c:v>787099.20200000005</c:v>
                </c:pt>
                <c:pt idx="3839">
                  <c:v>788052.87699999998</c:v>
                </c:pt>
                <c:pt idx="3840">
                  <c:v>789006.55099999998</c:v>
                </c:pt>
                <c:pt idx="3841">
                  <c:v>789960.22499999998</c:v>
                </c:pt>
                <c:pt idx="3842">
                  <c:v>790913.9</c:v>
                </c:pt>
                <c:pt idx="3843">
                  <c:v>791867.57400000002</c:v>
                </c:pt>
                <c:pt idx="3844">
                  <c:v>792503.35699999996</c:v>
                </c:pt>
                <c:pt idx="3845">
                  <c:v>793457.03099999996</c:v>
                </c:pt>
                <c:pt idx="3846">
                  <c:v>794410.70600000001</c:v>
                </c:pt>
                <c:pt idx="3847">
                  <c:v>795364.38</c:v>
                </c:pt>
                <c:pt idx="3848">
                  <c:v>796318.054</c:v>
                </c:pt>
                <c:pt idx="3849">
                  <c:v>797271.72900000005</c:v>
                </c:pt>
                <c:pt idx="3850">
                  <c:v>797907.51100000006</c:v>
                </c:pt>
                <c:pt idx="3851">
                  <c:v>798861.18599999999</c:v>
                </c:pt>
                <c:pt idx="3852">
                  <c:v>799814.86</c:v>
                </c:pt>
                <c:pt idx="3853">
                  <c:v>800768.53399999999</c:v>
                </c:pt>
                <c:pt idx="3854">
                  <c:v>801722.20900000003</c:v>
                </c:pt>
                <c:pt idx="3855">
                  <c:v>802675.88300000003</c:v>
                </c:pt>
                <c:pt idx="3856">
                  <c:v>803311.66599999997</c:v>
                </c:pt>
                <c:pt idx="3857">
                  <c:v>804265.34</c:v>
                </c:pt>
                <c:pt idx="3858">
                  <c:v>805219.01399999997</c:v>
                </c:pt>
                <c:pt idx="3859">
                  <c:v>806172.68900000001</c:v>
                </c:pt>
                <c:pt idx="3860">
                  <c:v>807126.36300000001</c:v>
                </c:pt>
                <c:pt idx="3861">
                  <c:v>808080.03700000001</c:v>
                </c:pt>
                <c:pt idx="3862">
                  <c:v>808715.82</c:v>
                </c:pt>
                <c:pt idx="3863">
                  <c:v>809669.495</c:v>
                </c:pt>
                <c:pt idx="3864">
                  <c:v>810623.16899999999</c:v>
                </c:pt>
                <c:pt idx="3865">
                  <c:v>811576.84299999999</c:v>
                </c:pt>
                <c:pt idx="3866">
                  <c:v>812530.51800000004</c:v>
                </c:pt>
                <c:pt idx="3867">
                  <c:v>813484.19200000004</c:v>
                </c:pt>
                <c:pt idx="3868">
                  <c:v>814119.97499999998</c:v>
                </c:pt>
                <c:pt idx="3869">
                  <c:v>815073.64899999998</c:v>
                </c:pt>
                <c:pt idx="3870">
                  <c:v>816027.32299999997</c:v>
                </c:pt>
                <c:pt idx="3871">
                  <c:v>816980.99800000002</c:v>
                </c:pt>
                <c:pt idx="3872">
                  <c:v>817934.67200000002</c:v>
                </c:pt>
                <c:pt idx="3873">
                  <c:v>818888.34600000002</c:v>
                </c:pt>
                <c:pt idx="3874">
                  <c:v>819524.12899999996</c:v>
                </c:pt>
                <c:pt idx="3875">
                  <c:v>820477.804</c:v>
                </c:pt>
                <c:pt idx="3876">
                  <c:v>821431.478</c:v>
                </c:pt>
                <c:pt idx="3877">
                  <c:v>822385.152</c:v>
                </c:pt>
                <c:pt idx="3878">
                  <c:v>823338.826</c:v>
                </c:pt>
                <c:pt idx="3879">
                  <c:v>824292.50100000005</c:v>
                </c:pt>
                <c:pt idx="3880">
                  <c:v>824928.28399999999</c:v>
                </c:pt>
                <c:pt idx="3881">
                  <c:v>825881.95799999998</c:v>
                </c:pt>
                <c:pt idx="3882">
                  <c:v>826835.63199999998</c:v>
                </c:pt>
                <c:pt idx="3883">
                  <c:v>827789.30700000003</c:v>
                </c:pt>
                <c:pt idx="3884">
                  <c:v>828742.98100000003</c:v>
                </c:pt>
                <c:pt idx="3885">
                  <c:v>829696.65500000003</c:v>
                </c:pt>
                <c:pt idx="3886">
                  <c:v>830332.43799999997</c:v>
                </c:pt>
                <c:pt idx="3887">
                  <c:v>831286.11199999996</c:v>
                </c:pt>
                <c:pt idx="3888">
                  <c:v>832239.78700000001</c:v>
                </c:pt>
                <c:pt idx="3889">
                  <c:v>833193.46100000001</c:v>
                </c:pt>
                <c:pt idx="3890">
                  <c:v>834147.13500000001</c:v>
                </c:pt>
                <c:pt idx="3891">
                  <c:v>835100.81</c:v>
                </c:pt>
                <c:pt idx="3892">
                  <c:v>835736.59299999999</c:v>
                </c:pt>
                <c:pt idx="3893">
                  <c:v>836690.26699999999</c:v>
                </c:pt>
                <c:pt idx="3894">
                  <c:v>837643.94099999999</c:v>
                </c:pt>
                <c:pt idx="3895">
                  <c:v>838597.61600000004</c:v>
                </c:pt>
                <c:pt idx="3896">
                  <c:v>839551.29</c:v>
                </c:pt>
                <c:pt idx="3897">
                  <c:v>840504.96400000004</c:v>
                </c:pt>
                <c:pt idx="3898">
                  <c:v>841140.74699999997</c:v>
                </c:pt>
                <c:pt idx="3899">
                  <c:v>842094.42099999997</c:v>
                </c:pt>
                <c:pt idx="3900">
                  <c:v>843048.09600000002</c:v>
                </c:pt>
                <c:pt idx="3901">
                  <c:v>844001.77</c:v>
                </c:pt>
                <c:pt idx="3902">
                  <c:v>844955.44400000002</c:v>
                </c:pt>
                <c:pt idx="3903">
                  <c:v>845909.11899999995</c:v>
                </c:pt>
                <c:pt idx="3904">
                  <c:v>846544.902</c:v>
                </c:pt>
                <c:pt idx="3905">
                  <c:v>847498.576</c:v>
                </c:pt>
                <c:pt idx="3906">
                  <c:v>848452.25</c:v>
                </c:pt>
                <c:pt idx="3907">
                  <c:v>849405.924</c:v>
                </c:pt>
                <c:pt idx="3908">
                  <c:v>850359.59900000005</c:v>
                </c:pt>
                <c:pt idx="3909">
                  <c:v>851313.27300000004</c:v>
                </c:pt>
                <c:pt idx="3910">
                  <c:v>851949.05599999998</c:v>
                </c:pt>
                <c:pt idx="3911">
                  <c:v>852902.73</c:v>
                </c:pt>
                <c:pt idx="3912">
                  <c:v>853856.40500000003</c:v>
                </c:pt>
                <c:pt idx="3913">
                  <c:v>854810.07900000003</c:v>
                </c:pt>
                <c:pt idx="3914">
                  <c:v>855763.75300000003</c:v>
                </c:pt>
                <c:pt idx="3915">
                  <c:v>856399.53599999996</c:v>
                </c:pt>
                <c:pt idx="3916">
                  <c:v>857353.21</c:v>
                </c:pt>
                <c:pt idx="3917">
                  <c:v>858306.88500000001</c:v>
                </c:pt>
                <c:pt idx="3918">
                  <c:v>859260.55900000001</c:v>
                </c:pt>
                <c:pt idx="3919">
                  <c:v>860214.23300000001</c:v>
                </c:pt>
                <c:pt idx="3920">
                  <c:v>861167.90800000005</c:v>
                </c:pt>
                <c:pt idx="3921">
                  <c:v>861803.69099999999</c:v>
                </c:pt>
                <c:pt idx="3922">
                  <c:v>862757.36499999999</c:v>
                </c:pt>
                <c:pt idx="3923">
                  <c:v>863711.03899999999</c:v>
                </c:pt>
                <c:pt idx="3924">
                  <c:v>864664.71400000004</c:v>
                </c:pt>
                <c:pt idx="3925">
                  <c:v>865618.38800000004</c:v>
                </c:pt>
                <c:pt idx="3926">
                  <c:v>866572.06200000003</c:v>
                </c:pt>
                <c:pt idx="3927">
                  <c:v>867207.84499999997</c:v>
                </c:pt>
                <c:pt idx="3928">
                  <c:v>868161.51899999997</c:v>
                </c:pt>
                <c:pt idx="3929">
                  <c:v>869115.19400000002</c:v>
                </c:pt>
                <c:pt idx="3930">
                  <c:v>870068.86800000002</c:v>
                </c:pt>
                <c:pt idx="3931">
                  <c:v>871022.54200000002</c:v>
                </c:pt>
                <c:pt idx="3932">
                  <c:v>871976.21699999995</c:v>
                </c:pt>
                <c:pt idx="3933">
                  <c:v>872612</c:v>
                </c:pt>
                <c:pt idx="3934">
                  <c:v>873565.674</c:v>
                </c:pt>
                <c:pt idx="3935">
                  <c:v>874519.348</c:v>
                </c:pt>
                <c:pt idx="3936">
                  <c:v>875473.022</c:v>
                </c:pt>
                <c:pt idx="3937">
                  <c:v>876426.69700000004</c:v>
                </c:pt>
                <c:pt idx="3938">
                  <c:v>877380.37100000004</c:v>
                </c:pt>
                <c:pt idx="3939">
                  <c:v>878016.15399999998</c:v>
                </c:pt>
                <c:pt idx="3940">
                  <c:v>878969.82799999998</c:v>
                </c:pt>
                <c:pt idx="3941">
                  <c:v>879923.50300000003</c:v>
                </c:pt>
                <c:pt idx="3942">
                  <c:v>880877.17700000003</c:v>
                </c:pt>
                <c:pt idx="3943">
                  <c:v>881830.85100000002</c:v>
                </c:pt>
                <c:pt idx="3944">
                  <c:v>882784.52599999995</c:v>
                </c:pt>
                <c:pt idx="3945">
                  <c:v>883420.30799999996</c:v>
                </c:pt>
                <c:pt idx="3946">
                  <c:v>884373.98300000001</c:v>
                </c:pt>
                <c:pt idx="3947">
                  <c:v>885327.65700000001</c:v>
                </c:pt>
                <c:pt idx="3948">
                  <c:v>886281.33100000001</c:v>
                </c:pt>
                <c:pt idx="3949">
                  <c:v>887235.00600000005</c:v>
                </c:pt>
                <c:pt idx="3950">
                  <c:v>888188.68</c:v>
                </c:pt>
                <c:pt idx="3951">
                  <c:v>888824.46299999999</c:v>
                </c:pt>
                <c:pt idx="3952">
                  <c:v>889778.13699999999</c:v>
                </c:pt>
                <c:pt idx="3953">
                  <c:v>890731.81200000003</c:v>
                </c:pt>
                <c:pt idx="3954">
                  <c:v>891685.48600000003</c:v>
                </c:pt>
                <c:pt idx="3955">
                  <c:v>892639.16</c:v>
                </c:pt>
                <c:pt idx="3956">
                  <c:v>893592.83400000003</c:v>
                </c:pt>
                <c:pt idx="3957">
                  <c:v>894228.61699999997</c:v>
                </c:pt>
                <c:pt idx="3958">
                  <c:v>895182.29200000002</c:v>
                </c:pt>
                <c:pt idx="3959">
                  <c:v>896135.96600000001</c:v>
                </c:pt>
                <c:pt idx="3960">
                  <c:v>897089.64</c:v>
                </c:pt>
                <c:pt idx="3961">
                  <c:v>898043.31499999994</c:v>
                </c:pt>
                <c:pt idx="3962">
                  <c:v>898996.98899999994</c:v>
                </c:pt>
                <c:pt idx="3963">
                  <c:v>899632.772</c:v>
                </c:pt>
                <c:pt idx="3964">
                  <c:v>900586.446</c:v>
                </c:pt>
                <c:pt idx="3965">
                  <c:v>901540.12</c:v>
                </c:pt>
                <c:pt idx="3966">
                  <c:v>902493.79500000004</c:v>
                </c:pt>
                <c:pt idx="3967">
                  <c:v>903447.46900000004</c:v>
                </c:pt>
                <c:pt idx="3968">
                  <c:v>904401.14300000004</c:v>
                </c:pt>
                <c:pt idx="3969">
                  <c:v>905036.92599999998</c:v>
                </c:pt>
                <c:pt idx="3970">
                  <c:v>905990.60100000002</c:v>
                </c:pt>
                <c:pt idx="3971">
                  <c:v>906944.27500000002</c:v>
                </c:pt>
                <c:pt idx="3972">
                  <c:v>907897.94900000002</c:v>
                </c:pt>
                <c:pt idx="3973">
                  <c:v>908851.62399999995</c:v>
                </c:pt>
                <c:pt idx="3974">
                  <c:v>909805.29799999995</c:v>
                </c:pt>
                <c:pt idx="3975">
                  <c:v>910441.08100000001</c:v>
                </c:pt>
                <c:pt idx="3976">
                  <c:v>911394.755</c:v>
                </c:pt>
                <c:pt idx="3977">
                  <c:v>912348.429</c:v>
                </c:pt>
                <c:pt idx="3978">
                  <c:v>913302.10400000005</c:v>
                </c:pt>
                <c:pt idx="3979">
                  <c:v>914255.77800000005</c:v>
                </c:pt>
                <c:pt idx="3980">
                  <c:v>915209.45200000005</c:v>
                </c:pt>
                <c:pt idx="3981">
                  <c:v>915845.23499999999</c:v>
                </c:pt>
                <c:pt idx="3982">
                  <c:v>916798.91</c:v>
                </c:pt>
                <c:pt idx="3983">
                  <c:v>917752.58400000003</c:v>
                </c:pt>
                <c:pt idx="3984">
                  <c:v>918706.25800000003</c:v>
                </c:pt>
                <c:pt idx="3985">
                  <c:v>919659.93200000003</c:v>
                </c:pt>
                <c:pt idx="3986">
                  <c:v>920613.60699999996</c:v>
                </c:pt>
                <c:pt idx="3987">
                  <c:v>921249.39</c:v>
                </c:pt>
                <c:pt idx="3988">
                  <c:v>922203.06400000001</c:v>
                </c:pt>
                <c:pt idx="3989">
                  <c:v>923156.73800000001</c:v>
                </c:pt>
                <c:pt idx="3990">
                  <c:v>924110.41299999994</c:v>
                </c:pt>
                <c:pt idx="3991">
                  <c:v>925064.08700000006</c:v>
                </c:pt>
                <c:pt idx="3992">
                  <c:v>926017.76100000006</c:v>
                </c:pt>
                <c:pt idx="3993">
                  <c:v>926653.54399999999</c:v>
                </c:pt>
                <c:pt idx="3994">
                  <c:v>927607.21799999999</c:v>
                </c:pt>
                <c:pt idx="3995">
                  <c:v>928560.89300000004</c:v>
                </c:pt>
                <c:pt idx="3996">
                  <c:v>929514.56700000004</c:v>
                </c:pt>
                <c:pt idx="3997">
                  <c:v>930468.24100000004</c:v>
                </c:pt>
                <c:pt idx="3998">
                  <c:v>931421.91599999997</c:v>
                </c:pt>
                <c:pt idx="3999">
                  <c:v>932375.59</c:v>
                </c:pt>
                <c:pt idx="4000">
                  <c:v>933011.37300000002</c:v>
                </c:pt>
                <c:pt idx="4001">
                  <c:v>933965.04700000002</c:v>
                </c:pt>
                <c:pt idx="4002">
                  <c:v>934918.72199999995</c:v>
                </c:pt>
                <c:pt idx="4003">
                  <c:v>935872.39599999995</c:v>
                </c:pt>
                <c:pt idx="4004">
                  <c:v>936826.07</c:v>
                </c:pt>
                <c:pt idx="4005">
                  <c:v>937461.853</c:v>
                </c:pt>
                <c:pt idx="4006">
                  <c:v>938415.527</c:v>
                </c:pt>
                <c:pt idx="4007">
                  <c:v>939369.20200000005</c:v>
                </c:pt>
                <c:pt idx="4008">
                  <c:v>940322.87600000005</c:v>
                </c:pt>
                <c:pt idx="4009">
                  <c:v>941276.55</c:v>
                </c:pt>
                <c:pt idx="4010">
                  <c:v>942230.22499999998</c:v>
                </c:pt>
                <c:pt idx="4011">
                  <c:v>942866.00699999998</c:v>
                </c:pt>
                <c:pt idx="4012">
                  <c:v>943819.68200000003</c:v>
                </c:pt>
                <c:pt idx="4013">
                  <c:v>944773.35600000003</c:v>
                </c:pt>
                <c:pt idx="4014">
                  <c:v>945727.03</c:v>
                </c:pt>
                <c:pt idx="4015">
                  <c:v>946680.70499999996</c:v>
                </c:pt>
                <c:pt idx="4016">
                  <c:v>947634.37899999996</c:v>
                </c:pt>
                <c:pt idx="4017">
                  <c:v>948270.16200000001</c:v>
                </c:pt>
                <c:pt idx="4018">
                  <c:v>949223.83600000001</c:v>
                </c:pt>
                <c:pt idx="4019">
                  <c:v>950177.51100000006</c:v>
                </c:pt>
                <c:pt idx="4020">
                  <c:v>951131.18500000006</c:v>
                </c:pt>
                <c:pt idx="4021">
                  <c:v>952084.85900000005</c:v>
                </c:pt>
                <c:pt idx="4022">
                  <c:v>953038.53399999999</c:v>
                </c:pt>
                <c:pt idx="4023">
                  <c:v>953674.31599999999</c:v>
                </c:pt>
                <c:pt idx="4024">
                  <c:v>954627.99100000004</c:v>
                </c:pt>
                <c:pt idx="4025">
                  <c:v>955581.66500000004</c:v>
                </c:pt>
                <c:pt idx="4026">
                  <c:v>956535.33900000004</c:v>
                </c:pt>
                <c:pt idx="4027">
                  <c:v>957489.01399999997</c:v>
                </c:pt>
                <c:pt idx="4028">
                  <c:v>958442.68799999997</c:v>
                </c:pt>
                <c:pt idx="4029">
                  <c:v>959078.47100000002</c:v>
                </c:pt>
                <c:pt idx="4030">
                  <c:v>960032.14500000002</c:v>
                </c:pt>
                <c:pt idx="4031">
                  <c:v>960985.81900000002</c:v>
                </c:pt>
                <c:pt idx="4032">
                  <c:v>961939.49399999995</c:v>
                </c:pt>
                <c:pt idx="4033">
                  <c:v>962893.16799999995</c:v>
                </c:pt>
                <c:pt idx="4034">
                  <c:v>963846.84199999995</c:v>
                </c:pt>
                <c:pt idx="4035">
                  <c:v>964482.625</c:v>
                </c:pt>
                <c:pt idx="4036">
                  <c:v>965436.3</c:v>
                </c:pt>
                <c:pt idx="4037">
                  <c:v>966389.97400000005</c:v>
                </c:pt>
                <c:pt idx="4038">
                  <c:v>967343.64800000004</c:v>
                </c:pt>
                <c:pt idx="4039">
                  <c:v>968297.32299999997</c:v>
                </c:pt>
                <c:pt idx="4040">
                  <c:v>969250.99699999997</c:v>
                </c:pt>
                <c:pt idx="4041">
                  <c:v>969886.78</c:v>
                </c:pt>
                <c:pt idx="4042">
                  <c:v>970840.45400000003</c:v>
                </c:pt>
                <c:pt idx="4043">
                  <c:v>971794.12800000003</c:v>
                </c:pt>
                <c:pt idx="4044">
                  <c:v>972747.80299999996</c:v>
                </c:pt>
                <c:pt idx="4045">
                  <c:v>973701.47699999996</c:v>
                </c:pt>
                <c:pt idx="4046">
                  <c:v>974655.15099999995</c:v>
                </c:pt>
                <c:pt idx="4047">
                  <c:v>975290.93400000001</c:v>
                </c:pt>
                <c:pt idx="4048">
                  <c:v>976244.60900000005</c:v>
                </c:pt>
                <c:pt idx="4049">
                  <c:v>977198.28300000005</c:v>
                </c:pt>
                <c:pt idx="4050">
                  <c:v>978151.95700000005</c:v>
                </c:pt>
                <c:pt idx="4051">
                  <c:v>979105.63199999998</c:v>
                </c:pt>
                <c:pt idx="4052">
                  <c:v>979741.41399999999</c:v>
                </c:pt>
                <c:pt idx="4053">
                  <c:v>980695.08900000004</c:v>
                </c:pt>
                <c:pt idx="4054">
                  <c:v>981648.76300000004</c:v>
                </c:pt>
                <c:pt idx="4055">
                  <c:v>982602.43700000003</c:v>
                </c:pt>
                <c:pt idx="4056">
                  <c:v>984509.78599999996</c:v>
                </c:pt>
                <c:pt idx="4057">
                  <c:v>985145.56900000002</c:v>
                </c:pt>
                <c:pt idx="4058">
                  <c:v>986099.24300000002</c:v>
                </c:pt>
                <c:pt idx="4059">
                  <c:v>987052.91700000002</c:v>
                </c:pt>
                <c:pt idx="4060">
                  <c:v>988006.59199999995</c:v>
                </c:pt>
                <c:pt idx="4061">
                  <c:v>988960.26599999995</c:v>
                </c:pt>
                <c:pt idx="4062">
                  <c:v>989913.94</c:v>
                </c:pt>
                <c:pt idx="4063">
                  <c:v>990549.723</c:v>
                </c:pt>
                <c:pt idx="4064">
                  <c:v>991503.39800000004</c:v>
                </c:pt>
                <c:pt idx="4065">
                  <c:v>992457.07200000004</c:v>
                </c:pt>
                <c:pt idx="4066">
                  <c:v>993410.74600000004</c:v>
                </c:pt>
                <c:pt idx="4067">
                  <c:v>994364.42099999997</c:v>
                </c:pt>
                <c:pt idx="4068">
                  <c:v>995318.09499999997</c:v>
                </c:pt>
                <c:pt idx="4069">
                  <c:v>995953.87800000003</c:v>
                </c:pt>
                <c:pt idx="4070">
                  <c:v>996907.55200000003</c:v>
                </c:pt>
                <c:pt idx="4071">
                  <c:v>997861.22600000002</c:v>
                </c:pt>
                <c:pt idx="4072">
                  <c:v>998814.90099999995</c:v>
                </c:pt>
                <c:pt idx="4073">
                  <c:v>1007080.078</c:v>
                </c:pt>
                <c:pt idx="4074">
                  <c:v>1014709.473</c:v>
                </c:pt>
                <c:pt idx="4075">
                  <c:v>1022338.867</c:v>
                </c:pt>
                <c:pt idx="4076">
                  <c:v>1029968.262</c:v>
                </c:pt>
                <c:pt idx="4077">
                  <c:v>1037597.656</c:v>
                </c:pt>
                <c:pt idx="4078">
                  <c:v>1052856.4450000001</c:v>
                </c:pt>
                <c:pt idx="4079">
                  <c:v>1060485.8400000001</c:v>
                </c:pt>
                <c:pt idx="4080">
                  <c:v>1068115.2339999999</c:v>
                </c:pt>
                <c:pt idx="4081">
                  <c:v>1075744.629</c:v>
                </c:pt>
                <c:pt idx="4082">
                  <c:v>1083374.023</c:v>
                </c:pt>
                <c:pt idx="4083">
                  <c:v>1098632.8119999999</c:v>
                </c:pt>
                <c:pt idx="4084">
                  <c:v>1106262.2069999999</c:v>
                </c:pt>
                <c:pt idx="4085">
                  <c:v>1113891.602</c:v>
                </c:pt>
                <c:pt idx="4086">
                  <c:v>1121520.996</c:v>
                </c:pt>
                <c:pt idx="4087">
                  <c:v>1129150.3910000001</c:v>
                </c:pt>
                <c:pt idx="4088">
                  <c:v>1136779.7849999999</c:v>
                </c:pt>
                <c:pt idx="4089">
                  <c:v>1152038.574</c:v>
                </c:pt>
                <c:pt idx="4090">
                  <c:v>1159667.969</c:v>
                </c:pt>
                <c:pt idx="4091">
                  <c:v>1167297.3629999999</c:v>
                </c:pt>
                <c:pt idx="4092">
                  <c:v>1174926.7579999999</c:v>
                </c:pt>
                <c:pt idx="4093">
                  <c:v>1182556.152</c:v>
                </c:pt>
                <c:pt idx="4094">
                  <c:v>1190185.547</c:v>
                </c:pt>
                <c:pt idx="4095">
                  <c:v>1205444.3359999999</c:v>
                </c:pt>
                <c:pt idx="4096">
                  <c:v>1213073.73</c:v>
                </c:pt>
                <c:pt idx="4097">
                  <c:v>1220703.125</c:v>
                </c:pt>
                <c:pt idx="4098">
                  <c:v>1228332.52</c:v>
                </c:pt>
                <c:pt idx="4099">
                  <c:v>1235961.9140000001</c:v>
                </c:pt>
                <c:pt idx="4100">
                  <c:v>1251220.703</c:v>
                </c:pt>
                <c:pt idx="4101">
                  <c:v>1258850.098</c:v>
                </c:pt>
                <c:pt idx="4102">
                  <c:v>1266479.4920000001</c:v>
                </c:pt>
                <c:pt idx="4103">
                  <c:v>1274108.8870000001</c:v>
                </c:pt>
                <c:pt idx="4104">
                  <c:v>1281738.281</c:v>
                </c:pt>
                <c:pt idx="4105">
                  <c:v>1289367.676</c:v>
                </c:pt>
                <c:pt idx="4106">
                  <c:v>1304626.4650000001</c:v>
                </c:pt>
                <c:pt idx="4107">
                  <c:v>1312255.8589999999</c:v>
                </c:pt>
                <c:pt idx="4108">
                  <c:v>1319885.254</c:v>
                </c:pt>
                <c:pt idx="4109">
                  <c:v>1327514.648</c:v>
                </c:pt>
                <c:pt idx="4110">
                  <c:v>1335144.0430000001</c:v>
                </c:pt>
                <c:pt idx="4111">
                  <c:v>1350402.8319999999</c:v>
                </c:pt>
                <c:pt idx="4112">
                  <c:v>1358032.227</c:v>
                </c:pt>
                <c:pt idx="4113">
                  <c:v>1365661.621</c:v>
                </c:pt>
                <c:pt idx="4114">
                  <c:v>1373291.0160000001</c:v>
                </c:pt>
                <c:pt idx="4115">
                  <c:v>1380920.41</c:v>
                </c:pt>
                <c:pt idx="4116">
                  <c:v>1388549.8049999999</c:v>
                </c:pt>
                <c:pt idx="4117">
                  <c:v>1403808.594</c:v>
                </c:pt>
                <c:pt idx="4118">
                  <c:v>1411437.9879999999</c:v>
                </c:pt>
                <c:pt idx="4119">
                  <c:v>1419067.3829999999</c:v>
                </c:pt>
                <c:pt idx="4120">
                  <c:v>1426696.777</c:v>
                </c:pt>
                <c:pt idx="4121">
                  <c:v>1434326.172</c:v>
                </c:pt>
                <c:pt idx="4122">
                  <c:v>1441955.5660000001</c:v>
                </c:pt>
                <c:pt idx="4123">
                  <c:v>1457214.355</c:v>
                </c:pt>
                <c:pt idx="4124">
                  <c:v>1464843.75</c:v>
                </c:pt>
                <c:pt idx="4125">
                  <c:v>1472473.145</c:v>
                </c:pt>
                <c:pt idx="4126">
                  <c:v>1480102.5390000001</c:v>
                </c:pt>
                <c:pt idx="4127">
                  <c:v>1487731.9339999999</c:v>
                </c:pt>
                <c:pt idx="4128">
                  <c:v>1502990.723</c:v>
                </c:pt>
                <c:pt idx="4129">
                  <c:v>1510620.1170000001</c:v>
                </c:pt>
                <c:pt idx="4130">
                  <c:v>1518249.5120000001</c:v>
                </c:pt>
                <c:pt idx="4131">
                  <c:v>1525878.906</c:v>
                </c:pt>
                <c:pt idx="4132">
                  <c:v>1533508.301</c:v>
                </c:pt>
                <c:pt idx="4133">
                  <c:v>1541137.6950000001</c:v>
                </c:pt>
                <c:pt idx="4134">
                  <c:v>1556396.4839999999</c:v>
                </c:pt>
                <c:pt idx="4135">
                  <c:v>1564025.879</c:v>
                </c:pt>
                <c:pt idx="4136">
                  <c:v>1571655.273</c:v>
                </c:pt>
                <c:pt idx="4137">
                  <c:v>1579284.6680000001</c:v>
                </c:pt>
                <c:pt idx="4138">
                  <c:v>1586914.0619999999</c:v>
                </c:pt>
                <c:pt idx="4139">
                  <c:v>1602172.852</c:v>
                </c:pt>
                <c:pt idx="4140">
                  <c:v>1609802.246</c:v>
                </c:pt>
                <c:pt idx="4141">
                  <c:v>1617431.6410000001</c:v>
                </c:pt>
                <c:pt idx="4142">
                  <c:v>1625061.0349999999</c:v>
                </c:pt>
                <c:pt idx="4143">
                  <c:v>1632690.43</c:v>
                </c:pt>
                <c:pt idx="4144">
                  <c:v>1640319.824</c:v>
                </c:pt>
                <c:pt idx="4145">
                  <c:v>1655578.6129999999</c:v>
                </c:pt>
                <c:pt idx="4146">
                  <c:v>1663208.0079999999</c:v>
                </c:pt>
                <c:pt idx="4147">
                  <c:v>1670837.402</c:v>
                </c:pt>
                <c:pt idx="4148">
                  <c:v>1678466.797</c:v>
                </c:pt>
                <c:pt idx="4149">
                  <c:v>1686096.1910000001</c:v>
                </c:pt>
                <c:pt idx="4150">
                  <c:v>1701354.98</c:v>
                </c:pt>
                <c:pt idx="4151">
                  <c:v>1708984.375</c:v>
                </c:pt>
                <c:pt idx="4152">
                  <c:v>1716613.77</c:v>
                </c:pt>
                <c:pt idx="4153">
                  <c:v>1724243.1640000001</c:v>
                </c:pt>
                <c:pt idx="4154">
                  <c:v>1731872.5589999999</c:v>
                </c:pt>
                <c:pt idx="4155">
                  <c:v>1739501.953</c:v>
                </c:pt>
                <c:pt idx="4156">
                  <c:v>1754760.7420000001</c:v>
                </c:pt>
                <c:pt idx="4157">
                  <c:v>1762390.1370000001</c:v>
                </c:pt>
                <c:pt idx="4158">
                  <c:v>1770019.531</c:v>
                </c:pt>
                <c:pt idx="4159">
                  <c:v>1777648.926</c:v>
                </c:pt>
                <c:pt idx="4160">
                  <c:v>1785278.32</c:v>
                </c:pt>
                <c:pt idx="4161">
                  <c:v>1792907.7150000001</c:v>
                </c:pt>
                <c:pt idx="4162">
                  <c:v>1808166.504</c:v>
                </c:pt>
                <c:pt idx="4163">
                  <c:v>1815795.898</c:v>
                </c:pt>
                <c:pt idx="4164">
                  <c:v>1823425.2930000001</c:v>
                </c:pt>
                <c:pt idx="4165">
                  <c:v>1831054.6869999999</c:v>
                </c:pt>
                <c:pt idx="4166">
                  <c:v>1838684.0819999999</c:v>
                </c:pt>
                <c:pt idx="4167">
                  <c:v>1853942.871</c:v>
                </c:pt>
                <c:pt idx="4168">
                  <c:v>1861572.2660000001</c:v>
                </c:pt>
                <c:pt idx="4169">
                  <c:v>1869201.66</c:v>
                </c:pt>
                <c:pt idx="4170">
                  <c:v>1876831.0549999999</c:v>
                </c:pt>
                <c:pt idx="4171">
                  <c:v>1884460.449</c:v>
                </c:pt>
                <c:pt idx="4172">
                  <c:v>1892089.844</c:v>
                </c:pt>
                <c:pt idx="4173">
                  <c:v>1907348.6329999999</c:v>
                </c:pt>
                <c:pt idx="4174">
                  <c:v>1914978.027</c:v>
                </c:pt>
                <c:pt idx="4175">
                  <c:v>1922607.422</c:v>
                </c:pt>
                <c:pt idx="4176">
                  <c:v>1930236.8160000001</c:v>
                </c:pt>
                <c:pt idx="4177">
                  <c:v>1937866.2109999999</c:v>
                </c:pt>
                <c:pt idx="4178">
                  <c:v>1953125</c:v>
                </c:pt>
                <c:pt idx="4179">
                  <c:v>1960754.395</c:v>
                </c:pt>
                <c:pt idx="4180">
                  <c:v>1968383.7890000001</c:v>
                </c:pt>
                <c:pt idx="4181">
                  <c:v>1976013.1839999999</c:v>
                </c:pt>
                <c:pt idx="4182">
                  <c:v>1983642.578</c:v>
                </c:pt>
                <c:pt idx="4183">
                  <c:v>1991271.973</c:v>
                </c:pt>
                <c:pt idx="4184">
                  <c:v>2006530.7620000001</c:v>
                </c:pt>
                <c:pt idx="4185">
                  <c:v>2014160.156</c:v>
                </c:pt>
                <c:pt idx="4186">
                  <c:v>2021789.551</c:v>
                </c:pt>
                <c:pt idx="4187">
                  <c:v>2029418.9450000001</c:v>
                </c:pt>
                <c:pt idx="4188">
                  <c:v>2037048.34</c:v>
                </c:pt>
                <c:pt idx="4189">
                  <c:v>2052307.129</c:v>
                </c:pt>
                <c:pt idx="4190">
                  <c:v>2059936.523</c:v>
                </c:pt>
                <c:pt idx="4191">
                  <c:v>2067565.9180000001</c:v>
                </c:pt>
                <c:pt idx="4192">
                  <c:v>2075195.3119999999</c:v>
                </c:pt>
                <c:pt idx="4193">
                  <c:v>2082824.7069999999</c:v>
                </c:pt>
                <c:pt idx="4194">
                  <c:v>2090454.102</c:v>
                </c:pt>
                <c:pt idx="4195">
                  <c:v>2105712.8909999998</c:v>
                </c:pt>
                <c:pt idx="4196">
                  <c:v>2113342.2850000001</c:v>
                </c:pt>
                <c:pt idx="4197">
                  <c:v>2120971.6800000002</c:v>
                </c:pt>
                <c:pt idx="4198">
                  <c:v>2128601.074</c:v>
                </c:pt>
                <c:pt idx="4199">
                  <c:v>2136230.469</c:v>
                </c:pt>
                <c:pt idx="4200">
                  <c:v>2143859.8629999999</c:v>
                </c:pt>
                <c:pt idx="4201">
                  <c:v>2159118.6519999998</c:v>
                </c:pt>
                <c:pt idx="4202">
                  <c:v>2166748.0469999998</c:v>
                </c:pt>
                <c:pt idx="4203">
                  <c:v>2174377.4410000001</c:v>
                </c:pt>
                <c:pt idx="4204">
                  <c:v>2182006.8360000001</c:v>
                </c:pt>
                <c:pt idx="4205">
                  <c:v>2189636.23</c:v>
                </c:pt>
                <c:pt idx="4206">
                  <c:v>2204895.02</c:v>
                </c:pt>
                <c:pt idx="4207">
                  <c:v>2212524.4139999999</c:v>
                </c:pt>
                <c:pt idx="4208">
                  <c:v>2220153.8089999999</c:v>
                </c:pt>
                <c:pt idx="4209">
                  <c:v>2227783.2030000002</c:v>
                </c:pt>
                <c:pt idx="4210">
                  <c:v>2235412.5980000002</c:v>
                </c:pt>
                <c:pt idx="4211">
                  <c:v>2243041.9920000001</c:v>
                </c:pt>
                <c:pt idx="4212">
                  <c:v>2258300.781</c:v>
                </c:pt>
                <c:pt idx="4213">
                  <c:v>2265930.176</c:v>
                </c:pt>
                <c:pt idx="4214">
                  <c:v>2273559.5699999998</c:v>
                </c:pt>
                <c:pt idx="4215">
                  <c:v>2281188.9649999999</c:v>
                </c:pt>
                <c:pt idx="4216">
                  <c:v>2288818.3590000002</c:v>
                </c:pt>
                <c:pt idx="4217">
                  <c:v>2304077.148</c:v>
                </c:pt>
                <c:pt idx="4218">
                  <c:v>2311706.5430000001</c:v>
                </c:pt>
                <c:pt idx="4219">
                  <c:v>2319335.9369999999</c:v>
                </c:pt>
                <c:pt idx="4220">
                  <c:v>2326965.3319999999</c:v>
                </c:pt>
                <c:pt idx="4221">
                  <c:v>2334594.727</c:v>
                </c:pt>
                <c:pt idx="4222">
                  <c:v>2342224.1209999998</c:v>
                </c:pt>
                <c:pt idx="4223">
                  <c:v>2357482.91</c:v>
                </c:pt>
                <c:pt idx="4224">
                  <c:v>2365112.3050000002</c:v>
                </c:pt>
                <c:pt idx="4225">
                  <c:v>2372741.699</c:v>
                </c:pt>
                <c:pt idx="4226">
                  <c:v>2380371.094</c:v>
                </c:pt>
                <c:pt idx="4227">
                  <c:v>2388000.4879999999</c:v>
                </c:pt>
                <c:pt idx="4228">
                  <c:v>2395629.8829999999</c:v>
                </c:pt>
                <c:pt idx="4229">
                  <c:v>2410888.6719999998</c:v>
                </c:pt>
                <c:pt idx="4230">
                  <c:v>2418518.0660000001</c:v>
                </c:pt>
                <c:pt idx="4231">
                  <c:v>2426147.4610000001</c:v>
                </c:pt>
                <c:pt idx="4232">
                  <c:v>2433776.855</c:v>
                </c:pt>
                <c:pt idx="4233">
                  <c:v>2441406.25</c:v>
                </c:pt>
                <c:pt idx="4234">
                  <c:v>2456665.0389999999</c:v>
                </c:pt>
                <c:pt idx="4235">
                  <c:v>2464294.4339999999</c:v>
                </c:pt>
                <c:pt idx="4236">
                  <c:v>2471923.8280000002</c:v>
                </c:pt>
                <c:pt idx="4237">
                  <c:v>2479553.2230000002</c:v>
                </c:pt>
                <c:pt idx="4238">
                  <c:v>2487182.6170000001</c:v>
                </c:pt>
                <c:pt idx="4239">
                  <c:v>2494812.0120000001</c:v>
                </c:pt>
                <c:pt idx="4240">
                  <c:v>2510070.801</c:v>
                </c:pt>
                <c:pt idx="4241">
                  <c:v>2517700.1949999998</c:v>
                </c:pt>
                <c:pt idx="4242">
                  <c:v>2525329.59</c:v>
                </c:pt>
                <c:pt idx="4243">
                  <c:v>2532958.9840000002</c:v>
                </c:pt>
                <c:pt idx="4244">
                  <c:v>2540588.3790000002</c:v>
                </c:pt>
                <c:pt idx="4245">
                  <c:v>2555847.1680000001</c:v>
                </c:pt>
                <c:pt idx="4246">
                  <c:v>2563476.5619999999</c:v>
                </c:pt>
                <c:pt idx="4247">
                  <c:v>2571105.9569999999</c:v>
                </c:pt>
                <c:pt idx="4248">
                  <c:v>2578735.352</c:v>
                </c:pt>
                <c:pt idx="4249">
                  <c:v>2586364.7459999998</c:v>
                </c:pt>
                <c:pt idx="4250">
                  <c:v>2593994.1409999998</c:v>
                </c:pt>
                <c:pt idx="4251">
                  <c:v>2609252.9300000002</c:v>
                </c:pt>
                <c:pt idx="4252">
                  <c:v>2616882.324</c:v>
                </c:pt>
                <c:pt idx="4253">
                  <c:v>2624511.719</c:v>
                </c:pt>
                <c:pt idx="4254">
                  <c:v>2632141.1129999999</c:v>
                </c:pt>
                <c:pt idx="4255">
                  <c:v>2639770.5079999999</c:v>
                </c:pt>
                <c:pt idx="4256">
                  <c:v>2655029.2969999998</c:v>
                </c:pt>
                <c:pt idx="4257">
                  <c:v>2662658.6910000001</c:v>
                </c:pt>
                <c:pt idx="4258">
                  <c:v>2670288.0860000001</c:v>
                </c:pt>
                <c:pt idx="4259">
                  <c:v>2677917.48</c:v>
                </c:pt>
                <c:pt idx="4260">
                  <c:v>2685546.875</c:v>
                </c:pt>
                <c:pt idx="4261">
                  <c:v>2693176.27</c:v>
                </c:pt>
                <c:pt idx="4262">
                  <c:v>2708435.0589999999</c:v>
                </c:pt>
                <c:pt idx="4263">
                  <c:v>2716064.4530000002</c:v>
                </c:pt>
                <c:pt idx="4264">
                  <c:v>2723693.8480000002</c:v>
                </c:pt>
                <c:pt idx="4265">
                  <c:v>2731323.2420000001</c:v>
                </c:pt>
                <c:pt idx="4266">
                  <c:v>2738952.6370000001</c:v>
                </c:pt>
                <c:pt idx="4267">
                  <c:v>2746582.031</c:v>
                </c:pt>
                <c:pt idx="4268">
                  <c:v>2761840.82</c:v>
                </c:pt>
                <c:pt idx="4269">
                  <c:v>2769470.2149999999</c:v>
                </c:pt>
                <c:pt idx="4270">
                  <c:v>2777099.6090000002</c:v>
                </c:pt>
                <c:pt idx="4271">
                  <c:v>2784729.0040000002</c:v>
                </c:pt>
                <c:pt idx="4272">
                  <c:v>2792358.398</c:v>
                </c:pt>
                <c:pt idx="4273">
                  <c:v>2807617.1869999999</c:v>
                </c:pt>
                <c:pt idx="4274">
                  <c:v>2815246.5819999999</c:v>
                </c:pt>
                <c:pt idx="4275">
                  <c:v>2822875.977</c:v>
                </c:pt>
                <c:pt idx="4276">
                  <c:v>2830505.3709999998</c:v>
                </c:pt>
                <c:pt idx="4277">
                  <c:v>2838134.7659999998</c:v>
                </c:pt>
                <c:pt idx="4278">
                  <c:v>2845764.16</c:v>
                </c:pt>
                <c:pt idx="4279">
                  <c:v>2861022.949</c:v>
                </c:pt>
                <c:pt idx="4280">
                  <c:v>2868652.344</c:v>
                </c:pt>
                <c:pt idx="4281">
                  <c:v>2876281.7379999999</c:v>
                </c:pt>
                <c:pt idx="4282">
                  <c:v>2883911.1329999999</c:v>
                </c:pt>
                <c:pt idx="4283">
                  <c:v>2891540.5269999998</c:v>
                </c:pt>
                <c:pt idx="4284">
                  <c:v>2906799.3160000001</c:v>
                </c:pt>
                <c:pt idx="4285">
                  <c:v>2914428.7110000001</c:v>
                </c:pt>
                <c:pt idx="4286">
                  <c:v>2922058.105</c:v>
                </c:pt>
                <c:pt idx="4287">
                  <c:v>2929687.5</c:v>
                </c:pt>
                <c:pt idx="4288">
                  <c:v>2937316.895</c:v>
                </c:pt>
                <c:pt idx="4289">
                  <c:v>2944946.2889999999</c:v>
                </c:pt>
                <c:pt idx="4290">
                  <c:v>2960205.0780000002</c:v>
                </c:pt>
                <c:pt idx="4291">
                  <c:v>2967834.4730000002</c:v>
                </c:pt>
                <c:pt idx="4292">
                  <c:v>2975463.8670000001</c:v>
                </c:pt>
                <c:pt idx="4293">
                  <c:v>2983093.2620000001</c:v>
                </c:pt>
                <c:pt idx="4294">
                  <c:v>2990722.656</c:v>
                </c:pt>
                <c:pt idx="4295">
                  <c:v>2998352.051</c:v>
                </c:pt>
                <c:pt idx="4296">
                  <c:v>3013610.84</c:v>
                </c:pt>
                <c:pt idx="4297">
                  <c:v>3021240.2340000002</c:v>
                </c:pt>
                <c:pt idx="4298">
                  <c:v>3028869.6290000002</c:v>
                </c:pt>
                <c:pt idx="4299">
                  <c:v>3036499.023</c:v>
                </c:pt>
                <c:pt idx="4300">
                  <c:v>3044128.4180000001</c:v>
                </c:pt>
                <c:pt idx="4301">
                  <c:v>3059387.2069999999</c:v>
                </c:pt>
                <c:pt idx="4302">
                  <c:v>3067016.602</c:v>
                </c:pt>
                <c:pt idx="4303">
                  <c:v>3074645.9959999998</c:v>
                </c:pt>
                <c:pt idx="4304">
                  <c:v>3082275.3909999998</c:v>
                </c:pt>
                <c:pt idx="4305">
                  <c:v>3089904.7850000001</c:v>
                </c:pt>
                <c:pt idx="4306">
                  <c:v>3097534.18</c:v>
                </c:pt>
                <c:pt idx="4307">
                  <c:v>3112792.969</c:v>
                </c:pt>
                <c:pt idx="4308">
                  <c:v>3120422.3629999999</c:v>
                </c:pt>
                <c:pt idx="4309">
                  <c:v>3128051.7579999999</c:v>
                </c:pt>
                <c:pt idx="4310">
                  <c:v>3135681.1519999998</c:v>
                </c:pt>
                <c:pt idx="4311">
                  <c:v>3143310.5469999998</c:v>
                </c:pt>
                <c:pt idx="4312">
                  <c:v>3158569.3360000001</c:v>
                </c:pt>
                <c:pt idx="4313">
                  <c:v>3166198.73</c:v>
                </c:pt>
                <c:pt idx="4314">
                  <c:v>3173828.125</c:v>
                </c:pt>
                <c:pt idx="4315">
                  <c:v>3181457.52</c:v>
                </c:pt>
                <c:pt idx="4316">
                  <c:v>3189086.9139999999</c:v>
                </c:pt>
                <c:pt idx="4317">
                  <c:v>3196716.3089999999</c:v>
                </c:pt>
                <c:pt idx="4318">
                  <c:v>3211975.0980000002</c:v>
                </c:pt>
                <c:pt idx="4319">
                  <c:v>3219604.4920000001</c:v>
                </c:pt>
                <c:pt idx="4320">
                  <c:v>3227233.8870000001</c:v>
                </c:pt>
                <c:pt idx="4321">
                  <c:v>3234863.281</c:v>
                </c:pt>
                <c:pt idx="4322">
                  <c:v>3242492.676</c:v>
                </c:pt>
                <c:pt idx="4323">
                  <c:v>3257751.4649999999</c:v>
                </c:pt>
                <c:pt idx="4324">
                  <c:v>3265380.8590000002</c:v>
                </c:pt>
                <c:pt idx="4325">
                  <c:v>3273010.2540000002</c:v>
                </c:pt>
                <c:pt idx="4326">
                  <c:v>3280639.648</c:v>
                </c:pt>
                <c:pt idx="4327">
                  <c:v>3288269.0430000001</c:v>
                </c:pt>
                <c:pt idx="4328">
                  <c:v>3295898.4369999999</c:v>
                </c:pt>
                <c:pt idx="4329">
                  <c:v>3311157.227</c:v>
                </c:pt>
                <c:pt idx="4330">
                  <c:v>3318786.6209999998</c:v>
                </c:pt>
                <c:pt idx="4331">
                  <c:v>3326416.0159999998</c:v>
                </c:pt>
                <c:pt idx="4332">
                  <c:v>3334045.41</c:v>
                </c:pt>
                <c:pt idx="4333">
                  <c:v>3341674.8050000002</c:v>
                </c:pt>
                <c:pt idx="4334">
                  <c:v>3349304.199</c:v>
                </c:pt>
                <c:pt idx="4335">
                  <c:v>3364562.9879999999</c:v>
                </c:pt>
                <c:pt idx="4336">
                  <c:v>3372192.3829999999</c:v>
                </c:pt>
                <c:pt idx="4337">
                  <c:v>3379821.7769999998</c:v>
                </c:pt>
                <c:pt idx="4338">
                  <c:v>3387451.1719999998</c:v>
                </c:pt>
                <c:pt idx="4339">
                  <c:v>3395080.5660000001</c:v>
                </c:pt>
                <c:pt idx="4340">
                  <c:v>3410339.355</c:v>
                </c:pt>
                <c:pt idx="4341">
                  <c:v>3417968.75</c:v>
                </c:pt>
                <c:pt idx="4342">
                  <c:v>3425598.145</c:v>
                </c:pt>
                <c:pt idx="4343">
                  <c:v>3433227.5389999999</c:v>
                </c:pt>
                <c:pt idx="4344">
                  <c:v>3440856.9339999999</c:v>
                </c:pt>
                <c:pt idx="4345">
                  <c:v>3448486.3280000002</c:v>
                </c:pt>
                <c:pt idx="4346">
                  <c:v>3463745.1170000001</c:v>
                </c:pt>
                <c:pt idx="4347">
                  <c:v>3471374.5120000001</c:v>
                </c:pt>
                <c:pt idx="4348">
                  <c:v>3479003.906</c:v>
                </c:pt>
                <c:pt idx="4349">
                  <c:v>3486633.301</c:v>
                </c:pt>
                <c:pt idx="4350">
                  <c:v>3494262.6949999998</c:v>
                </c:pt>
                <c:pt idx="4351">
                  <c:v>3509521.4840000002</c:v>
                </c:pt>
                <c:pt idx="4352">
                  <c:v>3517150.8790000002</c:v>
                </c:pt>
                <c:pt idx="4353">
                  <c:v>3524780.273</c:v>
                </c:pt>
                <c:pt idx="4354">
                  <c:v>3532409.6680000001</c:v>
                </c:pt>
                <c:pt idx="4355">
                  <c:v>3540039.0619999999</c:v>
                </c:pt>
                <c:pt idx="4356">
                  <c:v>3547668.4569999999</c:v>
                </c:pt>
                <c:pt idx="4357">
                  <c:v>3562927.2459999998</c:v>
                </c:pt>
                <c:pt idx="4358">
                  <c:v>3570556.6409999998</c:v>
                </c:pt>
                <c:pt idx="4359">
                  <c:v>3578186.0350000001</c:v>
                </c:pt>
                <c:pt idx="4360">
                  <c:v>3585815.43</c:v>
                </c:pt>
                <c:pt idx="4361">
                  <c:v>3593444.824</c:v>
                </c:pt>
                <c:pt idx="4362">
                  <c:v>3608703.6129999999</c:v>
                </c:pt>
                <c:pt idx="4363">
                  <c:v>3616333.0079999999</c:v>
                </c:pt>
                <c:pt idx="4364">
                  <c:v>3623962.4019999998</c:v>
                </c:pt>
                <c:pt idx="4365">
                  <c:v>3631591.7969999998</c:v>
                </c:pt>
                <c:pt idx="4366">
                  <c:v>3639221.1910000001</c:v>
                </c:pt>
                <c:pt idx="4367">
                  <c:v>3646850.5860000001</c:v>
                </c:pt>
                <c:pt idx="4368">
                  <c:v>3662109.375</c:v>
                </c:pt>
                <c:pt idx="4369">
                  <c:v>3669738.77</c:v>
                </c:pt>
                <c:pt idx="4370">
                  <c:v>3677368.1639999999</c:v>
                </c:pt>
                <c:pt idx="4371">
                  <c:v>3684997.5589999999</c:v>
                </c:pt>
                <c:pt idx="4372">
                  <c:v>3692626.9530000002</c:v>
                </c:pt>
                <c:pt idx="4373">
                  <c:v>3700256.3480000002</c:v>
                </c:pt>
                <c:pt idx="4374">
                  <c:v>3715515.1370000001</c:v>
                </c:pt>
                <c:pt idx="4375">
                  <c:v>3723144.531</c:v>
                </c:pt>
                <c:pt idx="4376">
                  <c:v>3730773.926</c:v>
                </c:pt>
                <c:pt idx="4377">
                  <c:v>3738403.32</c:v>
                </c:pt>
                <c:pt idx="4378">
                  <c:v>3746032.7149999999</c:v>
                </c:pt>
                <c:pt idx="4379">
                  <c:v>3761291.5040000002</c:v>
                </c:pt>
                <c:pt idx="4380">
                  <c:v>3768920.898</c:v>
                </c:pt>
                <c:pt idx="4381">
                  <c:v>3776550.2930000001</c:v>
                </c:pt>
                <c:pt idx="4382">
                  <c:v>3784179.6869999999</c:v>
                </c:pt>
                <c:pt idx="4383">
                  <c:v>3791809.0819999999</c:v>
                </c:pt>
                <c:pt idx="4384">
                  <c:v>3799438.477</c:v>
                </c:pt>
                <c:pt idx="4385">
                  <c:v>3814697.2659999998</c:v>
                </c:pt>
                <c:pt idx="4386">
                  <c:v>3822326.66</c:v>
                </c:pt>
                <c:pt idx="4387">
                  <c:v>3829956.0550000002</c:v>
                </c:pt>
                <c:pt idx="4388">
                  <c:v>3837585.449</c:v>
                </c:pt>
                <c:pt idx="4389">
                  <c:v>3845214.844</c:v>
                </c:pt>
                <c:pt idx="4390">
                  <c:v>3860473.6329999999</c:v>
                </c:pt>
                <c:pt idx="4391">
                  <c:v>3868103.0269999998</c:v>
                </c:pt>
                <c:pt idx="4392">
                  <c:v>3875732.4219999998</c:v>
                </c:pt>
                <c:pt idx="4393">
                  <c:v>3883361.8160000001</c:v>
                </c:pt>
                <c:pt idx="4394">
                  <c:v>3890991.2110000001</c:v>
                </c:pt>
                <c:pt idx="4395">
                  <c:v>3898620.605</c:v>
                </c:pt>
                <c:pt idx="4396">
                  <c:v>3913879.395</c:v>
                </c:pt>
                <c:pt idx="4397">
                  <c:v>3921508.7889999999</c:v>
                </c:pt>
                <c:pt idx="4398">
                  <c:v>3929138.1839999999</c:v>
                </c:pt>
                <c:pt idx="4399">
                  <c:v>3936767.5780000002</c:v>
                </c:pt>
                <c:pt idx="4400">
                  <c:v>3944396.9730000002</c:v>
                </c:pt>
                <c:pt idx="4401">
                  <c:v>3952026.3670000001</c:v>
                </c:pt>
                <c:pt idx="4402">
                  <c:v>3967285.156</c:v>
                </c:pt>
                <c:pt idx="4403">
                  <c:v>3974914.551</c:v>
                </c:pt>
                <c:pt idx="4404">
                  <c:v>3982543.9449999998</c:v>
                </c:pt>
                <c:pt idx="4405">
                  <c:v>3990173.34</c:v>
                </c:pt>
                <c:pt idx="4406">
                  <c:v>3997802.7340000002</c:v>
                </c:pt>
                <c:pt idx="4407">
                  <c:v>4013061.523</c:v>
                </c:pt>
                <c:pt idx="4408">
                  <c:v>4020690.9180000001</c:v>
                </c:pt>
                <c:pt idx="4409">
                  <c:v>4028320.3119999999</c:v>
                </c:pt>
                <c:pt idx="4410">
                  <c:v>4035949.7069999999</c:v>
                </c:pt>
                <c:pt idx="4411">
                  <c:v>4043579.102</c:v>
                </c:pt>
                <c:pt idx="4412">
                  <c:v>4051208.4959999998</c:v>
                </c:pt>
                <c:pt idx="4413">
                  <c:v>4066467.2850000001</c:v>
                </c:pt>
                <c:pt idx="4414">
                  <c:v>4074096.68</c:v>
                </c:pt>
                <c:pt idx="4415">
                  <c:v>4081726.074</c:v>
                </c:pt>
                <c:pt idx="4416">
                  <c:v>4089355.469</c:v>
                </c:pt>
                <c:pt idx="4417">
                  <c:v>4096984.8629999999</c:v>
                </c:pt>
                <c:pt idx="4418">
                  <c:v>4112243.6519999998</c:v>
                </c:pt>
                <c:pt idx="4419">
                  <c:v>4119873.0469999998</c:v>
                </c:pt>
                <c:pt idx="4420">
                  <c:v>4127502.4410000001</c:v>
                </c:pt>
                <c:pt idx="4421">
                  <c:v>4135131.8360000001</c:v>
                </c:pt>
                <c:pt idx="4422">
                  <c:v>4142761.23</c:v>
                </c:pt>
                <c:pt idx="4423">
                  <c:v>4150390.625</c:v>
                </c:pt>
                <c:pt idx="4424">
                  <c:v>4165649.4139999999</c:v>
                </c:pt>
                <c:pt idx="4425">
                  <c:v>4173278.8089999999</c:v>
                </c:pt>
                <c:pt idx="4426">
                  <c:v>4180908.2030000002</c:v>
                </c:pt>
                <c:pt idx="4427">
                  <c:v>4188537.5980000002</c:v>
                </c:pt>
                <c:pt idx="4428">
                  <c:v>4196166.9919999996</c:v>
                </c:pt>
                <c:pt idx="4429">
                  <c:v>4211425.7810000004</c:v>
                </c:pt>
                <c:pt idx="4430">
                  <c:v>4219055.176</c:v>
                </c:pt>
                <c:pt idx="4431">
                  <c:v>4226684.57</c:v>
                </c:pt>
                <c:pt idx="4432">
                  <c:v>4234313.9649999999</c:v>
                </c:pt>
                <c:pt idx="4433">
                  <c:v>4241943.3590000002</c:v>
                </c:pt>
                <c:pt idx="4434">
                  <c:v>4249572.7539999997</c:v>
                </c:pt>
                <c:pt idx="4435">
                  <c:v>4264831.5429999996</c:v>
                </c:pt>
                <c:pt idx="4436">
                  <c:v>4272460.9369999999</c:v>
                </c:pt>
                <c:pt idx="4437">
                  <c:v>4280090.3320000004</c:v>
                </c:pt>
                <c:pt idx="4438">
                  <c:v>4287719.727</c:v>
                </c:pt>
                <c:pt idx="4439">
                  <c:v>4295349.1210000003</c:v>
                </c:pt>
                <c:pt idx="4440">
                  <c:v>4302978.5159999998</c:v>
                </c:pt>
                <c:pt idx="4441">
                  <c:v>4318237.3049999997</c:v>
                </c:pt>
                <c:pt idx="4442">
                  <c:v>4325866.699</c:v>
                </c:pt>
                <c:pt idx="4443">
                  <c:v>4333496.0939999996</c:v>
                </c:pt>
                <c:pt idx="4444">
                  <c:v>4341125.4879999999</c:v>
                </c:pt>
                <c:pt idx="4445">
                  <c:v>4348754.8830000004</c:v>
                </c:pt>
                <c:pt idx="4446">
                  <c:v>4364013.6720000003</c:v>
                </c:pt>
                <c:pt idx="4447">
                  <c:v>4371643.0659999996</c:v>
                </c:pt>
                <c:pt idx="4448">
                  <c:v>4379272.4610000001</c:v>
                </c:pt>
                <c:pt idx="4449">
                  <c:v>4386901.8550000004</c:v>
                </c:pt>
                <c:pt idx="4450">
                  <c:v>4394531.25</c:v>
                </c:pt>
                <c:pt idx="4451">
                  <c:v>4402160.6449999996</c:v>
                </c:pt>
                <c:pt idx="4452">
                  <c:v>4417419.4340000004</c:v>
                </c:pt>
                <c:pt idx="4453">
                  <c:v>4425048.8279999997</c:v>
                </c:pt>
                <c:pt idx="4454">
                  <c:v>4432678.2230000002</c:v>
                </c:pt>
                <c:pt idx="4455">
                  <c:v>4440307.6169999996</c:v>
                </c:pt>
                <c:pt idx="4456">
                  <c:v>4447937.0120000001</c:v>
                </c:pt>
                <c:pt idx="4457">
                  <c:v>4463195.801</c:v>
                </c:pt>
                <c:pt idx="4458">
                  <c:v>4470825.1950000003</c:v>
                </c:pt>
                <c:pt idx="4459">
                  <c:v>4478454.59</c:v>
                </c:pt>
                <c:pt idx="4460">
                  <c:v>4486083.9840000002</c:v>
                </c:pt>
                <c:pt idx="4461">
                  <c:v>4493713.3789999997</c:v>
                </c:pt>
                <c:pt idx="4462">
                  <c:v>4501342.773</c:v>
                </c:pt>
                <c:pt idx="4463">
                  <c:v>4516601.5619999999</c:v>
                </c:pt>
                <c:pt idx="4464">
                  <c:v>4524230.9570000004</c:v>
                </c:pt>
                <c:pt idx="4465">
                  <c:v>4531860.352</c:v>
                </c:pt>
                <c:pt idx="4466">
                  <c:v>4539489.7460000003</c:v>
                </c:pt>
                <c:pt idx="4467">
                  <c:v>4547119.1409999998</c:v>
                </c:pt>
                <c:pt idx="4468">
                  <c:v>4562377.93</c:v>
                </c:pt>
                <c:pt idx="4469">
                  <c:v>4570007.324</c:v>
                </c:pt>
                <c:pt idx="4470">
                  <c:v>4577636.7189999996</c:v>
                </c:pt>
                <c:pt idx="4471">
                  <c:v>4585266.1129999999</c:v>
                </c:pt>
                <c:pt idx="4472">
                  <c:v>4592895.5080000004</c:v>
                </c:pt>
                <c:pt idx="4473">
                  <c:v>4600524.9019999998</c:v>
                </c:pt>
                <c:pt idx="4474">
                  <c:v>4615783.6909999996</c:v>
                </c:pt>
                <c:pt idx="4475">
                  <c:v>4623413.0860000001</c:v>
                </c:pt>
                <c:pt idx="4476">
                  <c:v>4631042.4800000004</c:v>
                </c:pt>
                <c:pt idx="4477">
                  <c:v>4638671.875</c:v>
                </c:pt>
                <c:pt idx="4478">
                  <c:v>4646301.2699999996</c:v>
                </c:pt>
                <c:pt idx="4479">
                  <c:v>4653930.6639999999</c:v>
                </c:pt>
                <c:pt idx="4480">
                  <c:v>4669189.4529999997</c:v>
                </c:pt>
                <c:pt idx="4481">
                  <c:v>4676818.8480000002</c:v>
                </c:pt>
                <c:pt idx="4482">
                  <c:v>4684448.2419999996</c:v>
                </c:pt>
                <c:pt idx="4483">
                  <c:v>4692077.6370000001</c:v>
                </c:pt>
                <c:pt idx="4484">
                  <c:v>4699707.0310000004</c:v>
                </c:pt>
                <c:pt idx="4485">
                  <c:v>4714965.82</c:v>
                </c:pt>
                <c:pt idx="4486">
                  <c:v>4722595.2149999999</c:v>
                </c:pt>
                <c:pt idx="4487">
                  <c:v>4730224.6090000002</c:v>
                </c:pt>
                <c:pt idx="4488">
                  <c:v>4737854.0039999997</c:v>
                </c:pt>
                <c:pt idx="4489">
                  <c:v>4745483.398</c:v>
                </c:pt>
                <c:pt idx="4490">
                  <c:v>4753112.7929999996</c:v>
                </c:pt>
                <c:pt idx="4491">
                  <c:v>4768371.5820000004</c:v>
                </c:pt>
                <c:pt idx="4492">
                  <c:v>4776000.977</c:v>
                </c:pt>
                <c:pt idx="4493">
                  <c:v>4783630.3710000003</c:v>
                </c:pt>
                <c:pt idx="4494">
                  <c:v>4791259.7659999998</c:v>
                </c:pt>
                <c:pt idx="4495">
                  <c:v>4798889.16</c:v>
                </c:pt>
                <c:pt idx="4496">
                  <c:v>4814147.949</c:v>
                </c:pt>
                <c:pt idx="4497">
                  <c:v>4821777.3439999996</c:v>
                </c:pt>
                <c:pt idx="4498">
                  <c:v>4829406.7379999999</c:v>
                </c:pt>
                <c:pt idx="4499">
                  <c:v>4837036.1330000004</c:v>
                </c:pt>
                <c:pt idx="4500">
                  <c:v>4844665.5269999998</c:v>
                </c:pt>
                <c:pt idx="4501">
                  <c:v>4852294.9220000003</c:v>
                </c:pt>
                <c:pt idx="4502">
                  <c:v>4867553.7110000001</c:v>
                </c:pt>
                <c:pt idx="4503">
                  <c:v>4875183.1050000004</c:v>
                </c:pt>
                <c:pt idx="4504">
                  <c:v>4882812.5</c:v>
                </c:pt>
                <c:pt idx="4505">
                  <c:v>4890441.8949999996</c:v>
                </c:pt>
                <c:pt idx="4506">
                  <c:v>4898071.2889999999</c:v>
                </c:pt>
                <c:pt idx="4507">
                  <c:v>4905700.6840000004</c:v>
                </c:pt>
                <c:pt idx="4508">
                  <c:v>4920959.4730000002</c:v>
                </c:pt>
                <c:pt idx="4509">
                  <c:v>4928588.8669999996</c:v>
                </c:pt>
                <c:pt idx="4510">
                  <c:v>4936218.2620000001</c:v>
                </c:pt>
                <c:pt idx="4511">
                  <c:v>4943847.6560000004</c:v>
                </c:pt>
                <c:pt idx="4512">
                  <c:v>4951477.051</c:v>
                </c:pt>
                <c:pt idx="4513">
                  <c:v>4966735.84</c:v>
                </c:pt>
                <c:pt idx="4514">
                  <c:v>4974365.2340000002</c:v>
                </c:pt>
                <c:pt idx="4515">
                  <c:v>4981994.6289999997</c:v>
                </c:pt>
                <c:pt idx="4516">
                  <c:v>4989624.023</c:v>
                </c:pt>
                <c:pt idx="4517">
                  <c:v>4997253.4179999996</c:v>
                </c:pt>
                <c:pt idx="4518">
                  <c:v>5004882.8119999999</c:v>
                </c:pt>
                <c:pt idx="4519">
                  <c:v>5020141.602</c:v>
                </c:pt>
                <c:pt idx="4520">
                  <c:v>5027770.9960000003</c:v>
                </c:pt>
                <c:pt idx="4521">
                  <c:v>5035400.3909999998</c:v>
                </c:pt>
                <c:pt idx="4522">
                  <c:v>5043029.7850000001</c:v>
                </c:pt>
                <c:pt idx="4523">
                  <c:v>5050659.18</c:v>
                </c:pt>
                <c:pt idx="4524">
                  <c:v>5065917.9689999996</c:v>
                </c:pt>
                <c:pt idx="4525">
                  <c:v>5073547.3629999999</c:v>
                </c:pt>
                <c:pt idx="4526">
                  <c:v>5081176.7580000004</c:v>
                </c:pt>
                <c:pt idx="4527">
                  <c:v>5088806.1519999998</c:v>
                </c:pt>
                <c:pt idx="4528">
                  <c:v>5096435.5470000003</c:v>
                </c:pt>
                <c:pt idx="4529">
                  <c:v>5104064.9409999996</c:v>
                </c:pt>
                <c:pt idx="4530">
                  <c:v>5119323.7300000004</c:v>
                </c:pt>
                <c:pt idx="4531">
                  <c:v>5126953.125</c:v>
                </c:pt>
                <c:pt idx="4532">
                  <c:v>5134582.5199999996</c:v>
                </c:pt>
                <c:pt idx="4533">
                  <c:v>5142211.9139999999</c:v>
                </c:pt>
                <c:pt idx="4534">
                  <c:v>5149841.3090000004</c:v>
                </c:pt>
                <c:pt idx="4535">
                  <c:v>5165100.0980000002</c:v>
                </c:pt>
                <c:pt idx="4536">
                  <c:v>5172729.4919999996</c:v>
                </c:pt>
                <c:pt idx="4537">
                  <c:v>5180358.8870000001</c:v>
                </c:pt>
                <c:pt idx="4538">
                  <c:v>5187988.2810000004</c:v>
                </c:pt>
                <c:pt idx="4539">
                  <c:v>5195617.676</c:v>
                </c:pt>
                <c:pt idx="4540">
                  <c:v>5203247.07</c:v>
                </c:pt>
                <c:pt idx="4541">
                  <c:v>5218505.8590000002</c:v>
                </c:pt>
                <c:pt idx="4542">
                  <c:v>5226135.2539999997</c:v>
                </c:pt>
                <c:pt idx="4543">
                  <c:v>5233764.648</c:v>
                </c:pt>
                <c:pt idx="4544">
                  <c:v>5241394.0429999996</c:v>
                </c:pt>
                <c:pt idx="4545">
                  <c:v>5249023.4369999999</c:v>
                </c:pt>
                <c:pt idx="4546">
                  <c:v>5256652.8320000004</c:v>
                </c:pt>
                <c:pt idx="4547">
                  <c:v>5271911.6210000003</c:v>
                </c:pt>
                <c:pt idx="4548">
                  <c:v>5279541.0159999998</c:v>
                </c:pt>
                <c:pt idx="4549">
                  <c:v>5287170.41</c:v>
                </c:pt>
                <c:pt idx="4550">
                  <c:v>5294799.8049999997</c:v>
                </c:pt>
                <c:pt idx="4551">
                  <c:v>5302429.199</c:v>
                </c:pt>
                <c:pt idx="4552">
                  <c:v>5317687.9879999999</c:v>
                </c:pt>
                <c:pt idx="4553">
                  <c:v>5325317.3830000004</c:v>
                </c:pt>
                <c:pt idx="4554">
                  <c:v>5332946.7769999998</c:v>
                </c:pt>
                <c:pt idx="4555">
                  <c:v>5340576.1720000003</c:v>
                </c:pt>
                <c:pt idx="4556">
                  <c:v>5348205.5659999996</c:v>
                </c:pt>
                <c:pt idx="4557">
                  <c:v>5355834.9610000001</c:v>
                </c:pt>
                <c:pt idx="4558">
                  <c:v>5371093.75</c:v>
                </c:pt>
                <c:pt idx="4559">
                  <c:v>5378723.1449999996</c:v>
                </c:pt>
                <c:pt idx="4560">
                  <c:v>5386352.5389999999</c:v>
                </c:pt>
                <c:pt idx="4561">
                  <c:v>5393981.9340000004</c:v>
                </c:pt>
                <c:pt idx="4562">
                  <c:v>5401611.3279999997</c:v>
                </c:pt>
                <c:pt idx="4563">
                  <c:v>5416870.1169999996</c:v>
                </c:pt>
                <c:pt idx="4564">
                  <c:v>5424499.5120000001</c:v>
                </c:pt>
                <c:pt idx="4565">
                  <c:v>5432128.9060000004</c:v>
                </c:pt>
                <c:pt idx="4566">
                  <c:v>5439758.301</c:v>
                </c:pt>
                <c:pt idx="4567">
                  <c:v>5447387.6950000003</c:v>
                </c:pt>
                <c:pt idx="4568">
                  <c:v>5455017.0899999999</c:v>
                </c:pt>
                <c:pt idx="4569">
                  <c:v>5470275.8789999997</c:v>
                </c:pt>
                <c:pt idx="4570">
                  <c:v>5477905.273</c:v>
                </c:pt>
                <c:pt idx="4571">
                  <c:v>5485534.6679999996</c:v>
                </c:pt>
                <c:pt idx="4572">
                  <c:v>5493164.0619999999</c:v>
                </c:pt>
                <c:pt idx="4573">
                  <c:v>5500793.4570000004</c:v>
                </c:pt>
                <c:pt idx="4574">
                  <c:v>5508422.852</c:v>
                </c:pt>
                <c:pt idx="4575">
                  <c:v>5523681.6409999998</c:v>
                </c:pt>
                <c:pt idx="4576">
                  <c:v>5531311.0350000001</c:v>
                </c:pt>
                <c:pt idx="4577">
                  <c:v>5538940.4299999997</c:v>
                </c:pt>
                <c:pt idx="4578">
                  <c:v>5546569.824</c:v>
                </c:pt>
                <c:pt idx="4579">
                  <c:v>5554199.2189999996</c:v>
                </c:pt>
                <c:pt idx="4580">
                  <c:v>5569458.0080000004</c:v>
                </c:pt>
                <c:pt idx="4581">
                  <c:v>5577087.4019999998</c:v>
                </c:pt>
                <c:pt idx="4582">
                  <c:v>5584716.7970000003</c:v>
                </c:pt>
                <c:pt idx="4583">
                  <c:v>5592346.1909999996</c:v>
                </c:pt>
                <c:pt idx="4584">
                  <c:v>5599975.5860000001</c:v>
                </c:pt>
                <c:pt idx="4585">
                  <c:v>5607604.9800000004</c:v>
                </c:pt>
                <c:pt idx="4586">
                  <c:v>5622863.7699999996</c:v>
                </c:pt>
                <c:pt idx="4587">
                  <c:v>5630493.1639999999</c:v>
                </c:pt>
                <c:pt idx="4588">
                  <c:v>5638122.5590000004</c:v>
                </c:pt>
                <c:pt idx="4589">
                  <c:v>5645751.9529999997</c:v>
                </c:pt>
                <c:pt idx="4590">
                  <c:v>5653381.3480000002</c:v>
                </c:pt>
                <c:pt idx="4591">
                  <c:v>5668640.1370000001</c:v>
                </c:pt>
                <c:pt idx="4592">
                  <c:v>5676269.5310000004</c:v>
                </c:pt>
                <c:pt idx="4593">
                  <c:v>5683898.926</c:v>
                </c:pt>
                <c:pt idx="4594">
                  <c:v>5691528.3200000003</c:v>
                </c:pt>
                <c:pt idx="4595">
                  <c:v>5699157.7149999999</c:v>
                </c:pt>
                <c:pt idx="4596">
                  <c:v>5706787.1090000002</c:v>
                </c:pt>
                <c:pt idx="4597">
                  <c:v>5722045.898</c:v>
                </c:pt>
                <c:pt idx="4598">
                  <c:v>5729675.2929999996</c:v>
                </c:pt>
                <c:pt idx="4599">
                  <c:v>5737304.6869999999</c:v>
                </c:pt>
                <c:pt idx="4600">
                  <c:v>5744934.0820000004</c:v>
                </c:pt>
                <c:pt idx="4601">
                  <c:v>5752563.477</c:v>
                </c:pt>
                <c:pt idx="4602">
                  <c:v>5767822.2659999998</c:v>
                </c:pt>
                <c:pt idx="4603">
                  <c:v>5775451.6600000001</c:v>
                </c:pt>
                <c:pt idx="4604">
                  <c:v>5783081.0549999997</c:v>
                </c:pt>
                <c:pt idx="4605">
                  <c:v>5790710.449</c:v>
                </c:pt>
                <c:pt idx="4606">
                  <c:v>5798339.8439999996</c:v>
                </c:pt>
                <c:pt idx="4607">
                  <c:v>5805969.2379999999</c:v>
                </c:pt>
                <c:pt idx="4608">
                  <c:v>5821228.0269999998</c:v>
                </c:pt>
                <c:pt idx="4609">
                  <c:v>5828857.4220000003</c:v>
                </c:pt>
                <c:pt idx="4610">
                  <c:v>5836486.8159999996</c:v>
                </c:pt>
                <c:pt idx="4611">
                  <c:v>5844116.2110000001</c:v>
                </c:pt>
                <c:pt idx="4612">
                  <c:v>5851745.6050000004</c:v>
                </c:pt>
                <c:pt idx="4613">
                  <c:v>5859375</c:v>
                </c:pt>
                <c:pt idx="4614">
                  <c:v>5874633.7889999999</c:v>
                </c:pt>
                <c:pt idx="4615">
                  <c:v>5882263.1840000004</c:v>
                </c:pt>
                <c:pt idx="4616">
                  <c:v>5889892.5779999997</c:v>
                </c:pt>
                <c:pt idx="4617">
                  <c:v>5897521.9730000002</c:v>
                </c:pt>
                <c:pt idx="4618">
                  <c:v>5905151.3669999996</c:v>
                </c:pt>
                <c:pt idx="4619">
                  <c:v>5920410.1560000004</c:v>
                </c:pt>
                <c:pt idx="4620">
                  <c:v>5928039.551</c:v>
                </c:pt>
                <c:pt idx="4621">
                  <c:v>5935668.9450000003</c:v>
                </c:pt>
                <c:pt idx="4622">
                  <c:v>5943298.3399999999</c:v>
                </c:pt>
                <c:pt idx="4623">
                  <c:v>5950927.7340000002</c:v>
                </c:pt>
                <c:pt idx="4624">
                  <c:v>5958557.1289999997</c:v>
                </c:pt>
                <c:pt idx="4625">
                  <c:v>5973815.9179999996</c:v>
                </c:pt>
                <c:pt idx="4626">
                  <c:v>5981445.3119999999</c:v>
                </c:pt>
                <c:pt idx="4627">
                  <c:v>5989074.7070000004</c:v>
                </c:pt>
                <c:pt idx="4628">
                  <c:v>5996704.102</c:v>
                </c:pt>
                <c:pt idx="4629">
                  <c:v>6004333.4960000003</c:v>
                </c:pt>
                <c:pt idx="4630">
                  <c:v>6019592.2850000001</c:v>
                </c:pt>
                <c:pt idx="4631">
                  <c:v>6027221.6799999997</c:v>
                </c:pt>
                <c:pt idx="4632">
                  <c:v>6034851.074</c:v>
                </c:pt>
                <c:pt idx="4633">
                  <c:v>6042480.4689999996</c:v>
                </c:pt>
                <c:pt idx="4634">
                  <c:v>6050109.8629999999</c:v>
                </c:pt>
                <c:pt idx="4635">
                  <c:v>6057739.2580000004</c:v>
                </c:pt>
                <c:pt idx="4636">
                  <c:v>6072998.0470000003</c:v>
                </c:pt>
                <c:pt idx="4637">
                  <c:v>6080627.4409999996</c:v>
                </c:pt>
                <c:pt idx="4638">
                  <c:v>6088256.8360000001</c:v>
                </c:pt>
                <c:pt idx="4639">
                  <c:v>6095886.2300000004</c:v>
                </c:pt>
                <c:pt idx="4640">
                  <c:v>6103515.625</c:v>
                </c:pt>
                <c:pt idx="4641">
                  <c:v>6118774.4139999999</c:v>
                </c:pt>
                <c:pt idx="4642">
                  <c:v>6126403.8090000004</c:v>
                </c:pt>
                <c:pt idx="4643">
                  <c:v>6134033.2029999997</c:v>
                </c:pt>
                <c:pt idx="4644">
                  <c:v>6141662.5980000002</c:v>
                </c:pt>
                <c:pt idx="4645">
                  <c:v>6149291.9919999996</c:v>
                </c:pt>
                <c:pt idx="4646">
                  <c:v>6156921.3870000001</c:v>
                </c:pt>
                <c:pt idx="4647">
                  <c:v>6172180.176</c:v>
                </c:pt>
                <c:pt idx="4648">
                  <c:v>6179809.5700000003</c:v>
                </c:pt>
                <c:pt idx="4649">
                  <c:v>6187438.9649999999</c:v>
                </c:pt>
                <c:pt idx="4650">
                  <c:v>6195068.3590000002</c:v>
                </c:pt>
                <c:pt idx="4651">
                  <c:v>6202697.7539999997</c:v>
                </c:pt>
                <c:pt idx="4652">
                  <c:v>6210327.148</c:v>
                </c:pt>
                <c:pt idx="4653">
                  <c:v>6225585.9369999999</c:v>
                </c:pt>
                <c:pt idx="4654">
                  <c:v>6233215.3320000004</c:v>
                </c:pt>
                <c:pt idx="4655">
                  <c:v>6240844.727</c:v>
                </c:pt>
                <c:pt idx="4656">
                  <c:v>6248474.1210000003</c:v>
                </c:pt>
                <c:pt idx="4657">
                  <c:v>6256103.5159999998</c:v>
                </c:pt>
                <c:pt idx="4658">
                  <c:v>6271362.3049999997</c:v>
                </c:pt>
                <c:pt idx="4659">
                  <c:v>6278991.699</c:v>
                </c:pt>
                <c:pt idx="4660">
                  <c:v>6286621.0939999996</c:v>
                </c:pt>
                <c:pt idx="4661">
                  <c:v>6294250.4879999999</c:v>
                </c:pt>
                <c:pt idx="4662">
                  <c:v>6301879.8830000004</c:v>
                </c:pt>
                <c:pt idx="4663">
                  <c:v>6309509.2769999998</c:v>
                </c:pt>
                <c:pt idx="4664">
                  <c:v>6324768.0659999996</c:v>
                </c:pt>
                <c:pt idx="4665">
                  <c:v>6332397.4610000001</c:v>
                </c:pt>
                <c:pt idx="4666">
                  <c:v>6340026.8550000004</c:v>
                </c:pt>
                <c:pt idx="4667">
                  <c:v>6347656.25</c:v>
                </c:pt>
                <c:pt idx="4668">
                  <c:v>6355285.6449999996</c:v>
                </c:pt>
                <c:pt idx="4669">
                  <c:v>6370544.4340000004</c:v>
                </c:pt>
                <c:pt idx="4670">
                  <c:v>6378173.8279999997</c:v>
                </c:pt>
                <c:pt idx="4671">
                  <c:v>6385803.2230000002</c:v>
                </c:pt>
                <c:pt idx="4672">
                  <c:v>6393432.6169999996</c:v>
                </c:pt>
                <c:pt idx="4673">
                  <c:v>6401062.0120000001</c:v>
                </c:pt>
                <c:pt idx="4674">
                  <c:v>6408691.4060000004</c:v>
                </c:pt>
                <c:pt idx="4675">
                  <c:v>6423950.1950000003</c:v>
                </c:pt>
                <c:pt idx="4676">
                  <c:v>6431579.5899999999</c:v>
                </c:pt>
                <c:pt idx="4677">
                  <c:v>6439208.9840000002</c:v>
                </c:pt>
                <c:pt idx="4678">
                  <c:v>6446838.3789999997</c:v>
                </c:pt>
                <c:pt idx="4679">
                  <c:v>6454467.773</c:v>
                </c:pt>
                <c:pt idx="4680">
                  <c:v>6462097.1679999996</c:v>
                </c:pt>
                <c:pt idx="4681">
                  <c:v>6477355.9570000004</c:v>
                </c:pt>
                <c:pt idx="4682">
                  <c:v>6484985.352</c:v>
                </c:pt>
                <c:pt idx="4683">
                  <c:v>6492614.7460000003</c:v>
                </c:pt>
                <c:pt idx="4684">
                  <c:v>6500244.1409999998</c:v>
                </c:pt>
                <c:pt idx="4685">
                  <c:v>6507873.5350000001</c:v>
                </c:pt>
                <c:pt idx="4686">
                  <c:v>6523132.324</c:v>
                </c:pt>
                <c:pt idx="4687">
                  <c:v>6530761.7189999996</c:v>
                </c:pt>
                <c:pt idx="4688">
                  <c:v>6538391.1129999999</c:v>
                </c:pt>
                <c:pt idx="4689">
                  <c:v>6546020.5080000004</c:v>
                </c:pt>
                <c:pt idx="4690">
                  <c:v>6553649.9019999998</c:v>
                </c:pt>
                <c:pt idx="4691">
                  <c:v>6561279.2970000003</c:v>
                </c:pt>
                <c:pt idx="4692">
                  <c:v>6576538.0860000001</c:v>
                </c:pt>
                <c:pt idx="4693">
                  <c:v>6584167.4800000004</c:v>
                </c:pt>
                <c:pt idx="4694">
                  <c:v>6591796.875</c:v>
                </c:pt>
                <c:pt idx="4695">
                  <c:v>6599426.2699999996</c:v>
                </c:pt>
                <c:pt idx="4696">
                  <c:v>6607055.6639999999</c:v>
                </c:pt>
                <c:pt idx="4697">
                  <c:v>6622314.4529999997</c:v>
                </c:pt>
                <c:pt idx="4698">
                  <c:v>6629943.8480000002</c:v>
                </c:pt>
                <c:pt idx="4699">
                  <c:v>6637573.2419999996</c:v>
                </c:pt>
                <c:pt idx="4700">
                  <c:v>6645202.6370000001</c:v>
                </c:pt>
                <c:pt idx="4701">
                  <c:v>6652832.0310000004</c:v>
                </c:pt>
                <c:pt idx="4702">
                  <c:v>6660461.426</c:v>
                </c:pt>
                <c:pt idx="4703">
                  <c:v>6675720.2149999999</c:v>
                </c:pt>
                <c:pt idx="4704">
                  <c:v>6683349.6090000002</c:v>
                </c:pt>
                <c:pt idx="4705">
                  <c:v>6690979.0039999997</c:v>
                </c:pt>
                <c:pt idx="4706">
                  <c:v>6698608.398</c:v>
                </c:pt>
                <c:pt idx="4707">
                  <c:v>6706237.7929999996</c:v>
                </c:pt>
                <c:pt idx="4708">
                  <c:v>6721496.5820000004</c:v>
                </c:pt>
                <c:pt idx="4709">
                  <c:v>6729125.977</c:v>
                </c:pt>
                <c:pt idx="4710">
                  <c:v>6736755.3710000003</c:v>
                </c:pt>
                <c:pt idx="4711">
                  <c:v>6744384.7659999998</c:v>
                </c:pt>
                <c:pt idx="4712">
                  <c:v>6752014.1600000001</c:v>
                </c:pt>
                <c:pt idx="4713">
                  <c:v>6759643.5549999997</c:v>
                </c:pt>
                <c:pt idx="4714">
                  <c:v>6774902.3439999996</c:v>
                </c:pt>
                <c:pt idx="4715">
                  <c:v>6782531.7379999999</c:v>
                </c:pt>
                <c:pt idx="4716">
                  <c:v>6790161.1330000004</c:v>
                </c:pt>
                <c:pt idx="4717">
                  <c:v>6797790.5269999998</c:v>
                </c:pt>
                <c:pt idx="4718">
                  <c:v>6805419.9220000003</c:v>
                </c:pt>
                <c:pt idx="4719">
                  <c:v>6813049.3159999996</c:v>
                </c:pt>
                <c:pt idx="4720">
                  <c:v>6828308.1050000004</c:v>
                </c:pt>
                <c:pt idx="4721">
                  <c:v>6835937.5</c:v>
                </c:pt>
                <c:pt idx="4722">
                  <c:v>6843566.8949999996</c:v>
                </c:pt>
                <c:pt idx="4723">
                  <c:v>6851196.2889999999</c:v>
                </c:pt>
                <c:pt idx="4724">
                  <c:v>6858825.6840000004</c:v>
                </c:pt>
                <c:pt idx="4725">
                  <c:v>6874084.4730000002</c:v>
                </c:pt>
                <c:pt idx="4726">
                  <c:v>6881713.8669999996</c:v>
                </c:pt>
                <c:pt idx="4727">
                  <c:v>6889343.2620000001</c:v>
                </c:pt>
                <c:pt idx="4728">
                  <c:v>6896972.6560000004</c:v>
                </c:pt>
                <c:pt idx="4729">
                  <c:v>6904602.051</c:v>
                </c:pt>
                <c:pt idx="4730">
                  <c:v>6912231.4450000003</c:v>
                </c:pt>
                <c:pt idx="4731">
                  <c:v>6927490.2340000002</c:v>
                </c:pt>
                <c:pt idx="4732">
                  <c:v>6935119.6289999997</c:v>
                </c:pt>
                <c:pt idx="4733">
                  <c:v>6942749.023</c:v>
                </c:pt>
                <c:pt idx="4734">
                  <c:v>6950378.4179999996</c:v>
                </c:pt>
                <c:pt idx="4735">
                  <c:v>6958007.8119999999</c:v>
                </c:pt>
                <c:pt idx="4736">
                  <c:v>6973266.602</c:v>
                </c:pt>
                <c:pt idx="4737">
                  <c:v>6980895.9960000003</c:v>
                </c:pt>
                <c:pt idx="4738">
                  <c:v>6988525.3909999998</c:v>
                </c:pt>
                <c:pt idx="4739">
                  <c:v>6996154.7850000001</c:v>
                </c:pt>
                <c:pt idx="4740">
                  <c:v>7003784.1799999997</c:v>
                </c:pt>
                <c:pt idx="4741">
                  <c:v>7011413.574</c:v>
                </c:pt>
                <c:pt idx="4742">
                  <c:v>7026672.3629999999</c:v>
                </c:pt>
                <c:pt idx="4743">
                  <c:v>7034301.7580000004</c:v>
                </c:pt>
                <c:pt idx="4744">
                  <c:v>7041931.1519999998</c:v>
                </c:pt>
                <c:pt idx="4745">
                  <c:v>7049560.5470000003</c:v>
                </c:pt>
                <c:pt idx="4746">
                  <c:v>7057189.9409999996</c:v>
                </c:pt>
                <c:pt idx="4747">
                  <c:v>7072448.7300000004</c:v>
                </c:pt>
                <c:pt idx="4748">
                  <c:v>7080078.125</c:v>
                </c:pt>
                <c:pt idx="4749">
                  <c:v>7087707.5199999996</c:v>
                </c:pt>
                <c:pt idx="4750">
                  <c:v>7095336.9139999999</c:v>
                </c:pt>
                <c:pt idx="4751">
                  <c:v>7102966.3090000004</c:v>
                </c:pt>
                <c:pt idx="4752">
                  <c:v>7110595.7029999997</c:v>
                </c:pt>
                <c:pt idx="4753">
                  <c:v>7125854.4919999996</c:v>
                </c:pt>
                <c:pt idx="4754">
                  <c:v>7133483.8870000001</c:v>
                </c:pt>
                <c:pt idx="4755">
                  <c:v>7141113.2810000004</c:v>
                </c:pt>
                <c:pt idx="4756">
                  <c:v>7148742.676</c:v>
                </c:pt>
                <c:pt idx="4757">
                  <c:v>7156372.0700000003</c:v>
                </c:pt>
                <c:pt idx="4758">
                  <c:v>7164001.4649999999</c:v>
                </c:pt>
                <c:pt idx="4759">
                  <c:v>7179260.2539999997</c:v>
                </c:pt>
                <c:pt idx="4760">
                  <c:v>7186889.648</c:v>
                </c:pt>
                <c:pt idx="4761">
                  <c:v>7194519.0429999996</c:v>
                </c:pt>
                <c:pt idx="4762">
                  <c:v>7202148.4369999999</c:v>
                </c:pt>
                <c:pt idx="4763">
                  <c:v>7209777.8320000004</c:v>
                </c:pt>
                <c:pt idx="4764">
                  <c:v>7225036.6210000003</c:v>
                </c:pt>
                <c:pt idx="4765">
                  <c:v>7232666.0159999998</c:v>
                </c:pt>
                <c:pt idx="4766">
                  <c:v>7240295.4100000001</c:v>
                </c:pt>
                <c:pt idx="4767">
                  <c:v>7247924.8049999997</c:v>
                </c:pt>
                <c:pt idx="4768">
                  <c:v>7255554.199</c:v>
                </c:pt>
                <c:pt idx="4769">
                  <c:v>7263183.5939999996</c:v>
                </c:pt>
                <c:pt idx="4770">
                  <c:v>7278442.3830000004</c:v>
                </c:pt>
                <c:pt idx="4771">
                  <c:v>7286071.7769999998</c:v>
                </c:pt>
                <c:pt idx="4772">
                  <c:v>7293701.1720000003</c:v>
                </c:pt>
                <c:pt idx="4773">
                  <c:v>7301330.5659999996</c:v>
                </c:pt>
                <c:pt idx="4774">
                  <c:v>7308959.9610000001</c:v>
                </c:pt>
                <c:pt idx="4775">
                  <c:v>7324218.75</c:v>
                </c:pt>
                <c:pt idx="4776">
                  <c:v>7331848.1449999996</c:v>
                </c:pt>
                <c:pt idx="4777">
                  <c:v>7339477.5389999999</c:v>
                </c:pt>
                <c:pt idx="4778">
                  <c:v>7347106.9340000004</c:v>
                </c:pt>
                <c:pt idx="4779">
                  <c:v>7354736.3279999997</c:v>
                </c:pt>
                <c:pt idx="4780">
                  <c:v>7362365.7230000002</c:v>
                </c:pt>
                <c:pt idx="4781">
                  <c:v>7377624.5120000001</c:v>
                </c:pt>
                <c:pt idx="4782">
                  <c:v>7385253.9060000004</c:v>
                </c:pt>
                <c:pt idx="4783">
                  <c:v>7392883.301</c:v>
                </c:pt>
                <c:pt idx="4784">
                  <c:v>7400512.6950000003</c:v>
                </c:pt>
                <c:pt idx="4785">
                  <c:v>7408142.0899999999</c:v>
                </c:pt>
                <c:pt idx="4786">
                  <c:v>7415771.4840000002</c:v>
                </c:pt>
                <c:pt idx="4787">
                  <c:v>7431030.273</c:v>
                </c:pt>
                <c:pt idx="4788">
                  <c:v>7438659.6679999996</c:v>
                </c:pt>
                <c:pt idx="4789">
                  <c:v>7446289.0619999999</c:v>
                </c:pt>
                <c:pt idx="4790">
                  <c:v>7453918.4570000004</c:v>
                </c:pt>
                <c:pt idx="4791">
                  <c:v>7461547.852</c:v>
                </c:pt>
                <c:pt idx="4792">
                  <c:v>7476806.6409999998</c:v>
                </c:pt>
                <c:pt idx="4793">
                  <c:v>7484436.0350000001</c:v>
                </c:pt>
                <c:pt idx="4794">
                  <c:v>7492065.4299999997</c:v>
                </c:pt>
                <c:pt idx="4795">
                  <c:v>7499694.824</c:v>
                </c:pt>
                <c:pt idx="4796">
                  <c:v>7507324.2189999996</c:v>
                </c:pt>
                <c:pt idx="4797">
                  <c:v>7514953.6129999999</c:v>
                </c:pt>
                <c:pt idx="4798">
                  <c:v>7530212.4019999998</c:v>
                </c:pt>
                <c:pt idx="4799">
                  <c:v>7537841.7970000003</c:v>
                </c:pt>
                <c:pt idx="4800">
                  <c:v>7545471.1909999996</c:v>
                </c:pt>
                <c:pt idx="4801">
                  <c:v>7553100.5860000001</c:v>
                </c:pt>
                <c:pt idx="4802">
                  <c:v>7560729.9800000004</c:v>
                </c:pt>
                <c:pt idx="4803">
                  <c:v>7575988.7699999996</c:v>
                </c:pt>
                <c:pt idx="4804">
                  <c:v>7583618.1639999999</c:v>
                </c:pt>
                <c:pt idx="4805">
                  <c:v>7591247.5590000004</c:v>
                </c:pt>
                <c:pt idx="4806">
                  <c:v>7598876.9529999997</c:v>
                </c:pt>
                <c:pt idx="4807">
                  <c:v>7606506.3480000002</c:v>
                </c:pt>
                <c:pt idx="4808">
                  <c:v>7614135.7419999996</c:v>
                </c:pt>
                <c:pt idx="4809">
                  <c:v>7629394.5310000004</c:v>
                </c:pt>
                <c:pt idx="4810">
                  <c:v>7637023.926</c:v>
                </c:pt>
                <c:pt idx="4811">
                  <c:v>7644653.3200000003</c:v>
                </c:pt>
                <c:pt idx="4812">
                  <c:v>7652282.7149999999</c:v>
                </c:pt>
                <c:pt idx="4813">
                  <c:v>7659912.1090000002</c:v>
                </c:pt>
                <c:pt idx="4814">
                  <c:v>7675170.898</c:v>
                </c:pt>
                <c:pt idx="4815">
                  <c:v>7682800.2929999996</c:v>
                </c:pt>
                <c:pt idx="4816">
                  <c:v>7690429.6869999999</c:v>
                </c:pt>
                <c:pt idx="4817">
                  <c:v>7698059.0820000004</c:v>
                </c:pt>
                <c:pt idx="4818">
                  <c:v>7705688.477</c:v>
                </c:pt>
                <c:pt idx="4819">
                  <c:v>7713317.8710000003</c:v>
                </c:pt>
                <c:pt idx="4820">
                  <c:v>7728576.6600000001</c:v>
                </c:pt>
                <c:pt idx="4821">
                  <c:v>7736206.0549999997</c:v>
                </c:pt>
                <c:pt idx="4822">
                  <c:v>7743835.449</c:v>
                </c:pt>
                <c:pt idx="4823">
                  <c:v>7751464.8439999996</c:v>
                </c:pt>
                <c:pt idx="4824">
                  <c:v>7759094.2379999999</c:v>
                </c:pt>
                <c:pt idx="4825">
                  <c:v>7766723.6330000004</c:v>
                </c:pt>
                <c:pt idx="4826">
                  <c:v>7781982.4220000003</c:v>
                </c:pt>
                <c:pt idx="4827">
                  <c:v>7789611.8159999996</c:v>
                </c:pt>
                <c:pt idx="4828">
                  <c:v>7797241.2110000001</c:v>
                </c:pt>
                <c:pt idx="4829">
                  <c:v>7804870.6050000004</c:v>
                </c:pt>
                <c:pt idx="4830">
                  <c:v>7812500</c:v>
                </c:pt>
                <c:pt idx="4831">
                  <c:v>7827758.7889999999</c:v>
                </c:pt>
                <c:pt idx="4832">
                  <c:v>7835388.1840000004</c:v>
                </c:pt>
                <c:pt idx="4833">
                  <c:v>7843017.5779999997</c:v>
                </c:pt>
                <c:pt idx="4834">
                  <c:v>7850646.9730000002</c:v>
                </c:pt>
                <c:pt idx="4835">
                  <c:v>7858276.3669999996</c:v>
                </c:pt>
                <c:pt idx="4836">
                  <c:v>7865905.7620000001</c:v>
                </c:pt>
                <c:pt idx="4837">
                  <c:v>7881164.551</c:v>
                </c:pt>
                <c:pt idx="4838">
                  <c:v>7888793.9450000003</c:v>
                </c:pt>
                <c:pt idx="4839">
                  <c:v>7896423.3399999999</c:v>
                </c:pt>
                <c:pt idx="4840">
                  <c:v>7904052.7340000002</c:v>
                </c:pt>
                <c:pt idx="4841">
                  <c:v>7911682.1289999997</c:v>
                </c:pt>
                <c:pt idx="4842">
                  <c:v>7926940.9179999996</c:v>
                </c:pt>
                <c:pt idx="4843">
                  <c:v>7934570.3119999999</c:v>
                </c:pt>
                <c:pt idx="4844">
                  <c:v>7942199.7070000004</c:v>
                </c:pt>
                <c:pt idx="4845">
                  <c:v>7949829.102</c:v>
                </c:pt>
                <c:pt idx="4846">
                  <c:v>7957458.4960000003</c:v>
                </c:pt>
                <c:pt idx="4847">
                  <c:v>7965087.8909999998</c:v>
                </c:pt>
                <c:pt idx="4848">
                  <c:v>7980346.6799999997</c:v>
                </c:pt>
                <c:pt idx="4849">
                  <c:v>7987976.074</c:v>
                </c:pt>
                <c:pt idx="4850">
                  <c:v>7995605.4689999996</c:v>
                </c:pt>
                <c:pt idx="4851">
                  <c:v>8003234.8629999999</c:v>
                </c:pt>
                <c:pt idx="4852">
                  <c:v>8010864.2580000004</c:v>
                </c:pt>
                <c:pt idx="4853">
                  <c:v>8026123.0470000003</c:v>
                </c:pt>
                <c:pt idx="4854">
                  <c:v>8033752.4409999996</c:v>
                </c:pt>
                <c:pt idx="4855">
                  <c:v>8041381.8360000001</c:v>
                </c:pt>
                <c:pt idx="4856">
                  <c:v>8049011.2300000004</c:v>
                </c:pt>
                <c:pt idx="4857">
                  <c:v>8056640.625</c:v>
                </c:pt>
                <c:pt idx="4858">
                  <c:v>8064270.0199999996</c:v>
                </c:pt>
                <c:pt idx="4859">
                  <c:v>8079528.8090000004</c:v>
                </c:pt>
                <c:pt idx="4860">
                  <c:v>8087158.2029999997</c:v>
                </c:pt>
                <c:pt idx="4861">
                  <c:v>8094787.5980000002</c:v>
                </c:pt>
                <c:pt idx="4862">
                  <c:v>8102416.9919999996</c:v>
                </c:pt>
                <c:pt idx="4863">
                  <c:v>8110046.3870000001</c:v>
                </c:pt>
                <c:pt idx="4864">
                  <c:v>8117675.7810000004</c:v>
                </c:pt>
                <c:pt idx="4865">
                  <c:v>8132934.5700000003</c:v>
                </c:pt>
                <c:pt idx="4866">
                  <c:v>8140563.9649999999</c:v>
                </c:pt>
                <c:pt idx="4867">
                  <c:v>8148193.3590000002</c:v>
                </c:pt>
                <c:pt idx="4868">
                  <c:v>8155822.7539999997</c:v>
                </c:pt>
                <c:pt idx="4869">
                  <c:v>8163452.148</c:v>
                </c:pt>
                <c:pt idx="4870">
                  <c:v>8178710.9369999999</c:v>
                </c:pt>
                <c:pt idx="4871">
                  <c:v>8186340.3320000004</c:v>
                </c:pt>
                <c:pt idx="4872">
                  <c:v>8193969.727</c:v>
                </c:pt>
                <c:pt idx="4873">
                  <c:v>8201599.1210000003</c:v>
                </c:pt>
                <c:pt idx="4874">
                  <c:v>8209228.5159999998</c:v>
                </c:pt>
                <c:pt idx="4875">
                  <c:v>8216857.9100000001</c:v>
                </c:pt>
                <c:pt idx="4876">
                  <c:v>8232116.699</c:v>
                </c:pt>
                <c:pt idx="4877">
                  <c:v>8239746.0939999996</c:v>
                </c:pt>
                <c:pt idx="4878">
                  <c:v>8247375.4879999999</c:v>
                </c:pt>
                <c:pt idx="4879">
                  <c:v>8255004.8830000004</c:v>
                </c:pt>
                <c:pt idx="4880">
                  <c:v>8262634.2769999998</c:v>
                </c:pt>
                <c:pt idx="4881">
                  <c:v>8277893.0659999996</c:v>
                </c:pt>
                <c:pt idx="4882">
                  <c:v>8285522.4610000001</c:v>
                </c:pt>
                <c:pt idx="4883">
                  <c:v>8293151.8550000004</c:v>
                </c:pt>
                <c:pt idx="4884">
                  <c:v>8300781.25</c:v>
                </c:pt>
                <c:pt idx="4885">
                  <c:v>8308410.6449999996</c:v>
                </c:pt>
                <c:pt idx="4886">
                  <c:v>8316040.0389999999</c:v>
                </c:pt>
                <c:pt idx="4887">
                  <c:v>8331298.8279999997</c:v>
                </c:pt>
                <c:pt idx="4888">
                  <c:v>8338928.2230000002</c:v>
                </c:pt>
                <c:pt idx="4889">
                  <c:v>8346557.6169999996</c:v>
                </c:pt>
                <c:pt idx="4890">
                  <c:v>8354187.0120000001</c:v>
                </c:pt>
                <c:pt idx="4891">
                  <c:v>8361816.4060000004</c:v>
                </c:pt>
                <c:pt idx="4892">
                  <c:v>8369445.801</c:v>
                </c:pt>
                <c:pt idx="4893">
                  <c:v>8384704.5899999999</c:v>
                </c:pt>
                <c:pt idx="4894">
                  <c:v>8392333.9839999992</c:v>
                </c:pt>
                <c:pt idx="4895">
                  <c:v>8399963.3790000007</c:v>
                </c:pt>
                <c:pt idx="4896">
                  <c:v>8407592.773</c:v>
                </c:pt>
                <c:pt idx="4897">
                  <c:v>8415222.1679999996</c:v>
                </c:pt>
                <c:pt idx="4898">
                  <c:v>8430480.9570000004</c:v>
                </c:pt>
                <c:pt idx="4899">
                  <c:v>8438110.352</c:v>
                </c:pt>
                <c:pt idx="4900">
                  <c:v>8445739.7459999993</c:v>
                </c:pt>
                <c:pt idx="4901">
                  <c:v>8453369.1410000008</c:v>
                </c:pt>
                <c:pt idx="4902">
                  <c:v>8460998.5350000001</c:v>
                </c:pt>
                <c:pt idx="4903">
                  <c:v>8468627.9299999997</c:v>
                </c:pt>
                <c:pt idx="4904">
                  <c:v>8483886.7190000005</c:v>
                </c:pt>
                <c:pt idx="4905">
                  <c:v>8491516.1129999999</c:v>
                </c:pt>
                <c:pt idx="4906">
                  <c:v>8499145.5079999994</c:v>
                </c:pt>
                <c:pt idx="4907">
                  <c:v>8506774.9020000007</c:v>
                </c:pt>
                <c:pt idx="4908">
                  <c:v>8514404.2970000003</c:v>
                </c:pt>
                <c:pt idx="4909">
                  <c:v>8529663.0859999992</c:v>
                </c:pt>
                <c:pt idx="4910">
                  <c:v>8537292.4800000004</c:v>
                </c:pt>
                <c:pt idx="4911">
                  <c:v>8544921.875</c:v>
                </c:pt>
                <c:pt idx="4912">
                  <c:v>8552551.2699999996</c:v>
                </c:pt>
                <c:pt idx="4913">
                  <c:v>8560180.6640000008</c:v>
                </c:pt>
                <c:pt idx="4914">
                  <c:v>8567810.0590000004</c:v>
                </c:pt>
                <c:pt idx="4915">
                  <c:v>8583068.8479999993</c:v>
                </c:pt>
                <c:pt idx="4916">
                  <c:v>8590698.2420000006</c:v>
                </c:pt>
                <c:pt idx="4917">
                  <c:v>8598327.6370000001</c:v>
                </c:pt>
                <c:pt idx="4918">
                  <c:v>8605957.0309999995</c:v>
                </c:pt>
                <c:pt idx="4919">
                  <c:v>8613586.4260000009</c:v>
                </c:pt>
                <c:pt idx="4920">
                  <c:v>8628845.2149999999</c:v>
                </c:pt>
                <c:pt idx="4921">
                  <c:v>8636474.6089999992</c:v>
                </c:pt>
                <c:pt idx="4922">
                  <c:v>8644104.0040000007</c:v>
                </c:pt>
                <c:pt idx="4923">
                  <c:v>8651733.398</c:v>
                </c:pt>
                <c:pt idx="4924">
                  <c:v>8659362.7929999996</c:v>
                </c:pt>
                <c:pt idx="4925">
                  <c:v>8666992.1870000008</c:v>
                </c:pt>
                <c:pt idx="4926">
                  <c:v>8682250.977</c:v>
                </c:pt>
                <c:pt idx="4927">
                  <c:v>8689880.3709999993</c:v>
                </c:pt>
                <c:pt idx="4928">
                  <c:v>8697509.7660000008</c:v>
                </c:pt>
                <c:pt idx="4929">
                  <c:v>8705139.1600000001</c:v>
                </c:pt>
                <c:pt idx="4930">
                  <c:v>8712768.5549999997</c:v>
                </c:pt>
                <c:pt idx="4931">
                  <c:v>8720397.9489999991</c:v>
                </c:pt>
                <c:pt idx="4932">
                  <c:v>8735656.7379999999</c:v>
                </c:pt>
                <c:pt idx="4933">
                  <c:v>8743286.1329999994</c:v>
                </c:pt>
                <c:pt idx="4934">
                  <c:v>8750915.5270000007</c:v>
                </c:pt>
                <c:pt idx="4935">
                  <c:v>8758544.9220000003</c:v>
                </c:pt>
                <c:pt idx="4936">
                  <c:v>8766174.3159999996</c:v>
                </c:pt>
                <c:pt idx="4937">
                  <c:v>8781433.1050000004</c:v>
                </c:pt>
                <c:pt idx="4938">
                  <c:v>8789062.5</c:v>
                </c:pt>
                <c:pt idx="4939">
                  <c:v>8796691.8949999996</c:v>
                </c:pt>
                <c:pt idx="4940">
                  <c:v>8804321.2890000008</c:v>
                </c:pt>
                <c:pt idx="4941">
                  <c:v>8811950.6840000004</c:v>
                </c:pt>
                <c:pt idx="4942">
                  <c:v>8819580.0779999997</c:v>
                </c:pt>
                <c:pt idx="4943">
                  <c:v>8834838.8670000006</c:v>
                </c:pt>
                <c:pt idx="4944">
                  <c:v>8842468.2620000001</c:v>
                </c:pt>
                <c:pt idx="4945">
                  <c:v>8850097.6559999995</c:v>
                </c:pt>
                <c:pt idx="4946">
                  <c:v>8857727.0510000009</c:v>
                </c:pt>
                <c:pt idx="4947">
                  <c:v>8865356.4450000003</c:v>
                </c:pt>
                <c:pt idx="4948">
                  <c:v>8880615.2339999992</c:v>
                </c:pt>
                <c:pt idx="4949">
                  <c:v>8888244.6290000007</c:v>
                </c:pt>
                <c:pt idx="4950">
                  <c:v>8895874.023</c:v>
                </c:pt>
                <c:pt idx="4951">
                  <c:v>8903503.4179999996</c:v>
                </c:pt>
                <c:pt idx="4952">
                  <c:v>8911132.8120000008</c:v>
                </c:pt>
                <c:pt idx="4953">
                  <c:v>8918762.2070000004</c:v>
                </c:pt>
                <c:pt idx="4954">
                  <c:v>8934020.9959999993</c:v>
                </c:pt>
                <c:pt idx="4955">
                  <c:v>8941650.3910000008</c:v>
                </c:pt>
                <c:pt idx="4956">
                  <c:v>8949279.7850000001</c:v>
                </c:pt>
                <c:pt idx="4957">
                  <c:v>8956909.1799999997</c:v>
                </c:pt>
                <c:pt idx="4958">
                  <c:v>8964538.5739999991</c:v>
                </c:pt>
                <c:pt idx="4959">
                  <c:v>8972167.9690000005</c:v>
                </c:pt>
                <c:pt idx="4960">
                  <c:v>8987426.7579999994</c:v>
                </c:pt>
                <c:pt idx="4961">
                  <c:v>8995056.1520000007</c:v>
                </c:pt>
                <c:pt idx="4962">
                  <c:v>9002685.5470000003</c:v>
                </c:pt>
                <c:pt idx="4963">
                  <c:v>9010314.9409999996</c:v>
                </c:pt>
                <c:pt idx="4964">
                  <c:v>9017944.3359999992</c:v>
                </c:pt>
                <c:pt idx="4965">
                  <c:v>9033203.125</c:v>
                </c:pt>
                <c:pt idx="4966">
                  <c:v>9040832.5199999996</c:v>
                </c:pt>
                <c:pt idx="4967">
                  <c:v>9048461.9140000008</c:v>
                </c:pt>
                <c:pt idx="4968">
                  <c:v>9056091.3090000004</c:v>
                </c:pt>
                <c:pt idx="4969">
                  <c:v>9063720.7029999997</c:v>
                </c:pt>
                <c:pt idx="4970">
                  <c:v>9071350.0979999993</c:v>
                </c:pt>
                <c:pt idx="4971">
                  <c:v>9086608.8870000001</c:v>
                </c:pt>
                <c:pt idx="4972">
                  <c:v>9094238.2809999995</c:v>
                </c:pt>
                <c:pt idx="4973">
                  <c:v>9101867.6760000009</c:v>
                </c:pt>
                <c:pt idx="4974">
                  <c:v>9109497.0700000003</c:v>
                </c:pt>
                <c:pt idx="4975">
                  <c:v>9117126.4649999999</c:v>
                </c:pt>
                <c:pt idx="4976">
                  <c:v>9132385.2540000007</c:v>
                </c:pt>
                <c:pt idx="4977">
                  <c:v>9140014.648</c:v>
                </c:pt>
                <c:pt idx="4978">
                  <c:v>9147644.0429999996</c:v>
                </c:pt>
                <c:pt idx="4979">
                  <c:v>9155273.4370000008</c:v>
                </c:pt>
                <c:pt idx="4980">
                  <c:v>9162902.8320000004</c:v>
                </c:pt>
                <c:pt idx="4981">
                  <c:v>9170532.227</c:v>
                </c:pt>
                <c:pt idx="4982">
                  <c:v>9185791.0160000008</c:v>
                </c:pt>
                <c:pt idx="4983">
                  <c:v>9193420.4100000001</c:v>
                </c:pt>
                <c:pt idx="4984">
                  <c:v>9201049.8049999997</c:v>
                </c:pt>
                <c:pt idx="4985">
                  <c:v>9208679.1989999991</c:v>
                </c:pt>
                <c:pt idx="4986">
                  <c:v>9216308.5940000005</c:v>
                </c:pt>
                <c:pt idx="4987">
                  <c:v>9231567.3829999994</c:v>
                </c:pt>
                <c:pt idx="4988">
                  <c:v>9239196.7770000007</c:v>
                </c:pt>
                <c:pt idx="4989">
                  <c:v>9246826.1720000003</c:v>
                </c:pt>
                <c:pt idx="4990">
                  <c:v>9254455.5659999996</c:v>
                </c:pt>
                <c:pt idx="4991">
                  <c:v>9262084.9609999992</c:v>
                </c:pt>
                <c:pt idx="4992">
                  <c:v>9269714.3550000004</c:v>
                </c:pt>
                <c:pt idx="4993">
                  <c:v>9284973.1449999996</c:v>
                </c:pt>
                <c:pt idx="4994">
                  <c:v>9292602.5390000008</c:v>
                </c:pt>
                <c:pt idx="4995">
                  <c:v>9300231.9340000004</c:v>
                </c:pt>
                <c:pt idx="4996">
                  <c:v>9307861.3279999997</c:v>
                </c:pt>
                <c:pt idx="4997">
                  <c:v>9315490.7229999993</c:v>
                </c:pt>
                <c:pt idx="4998">
                  <c:v>9323120.1170000006</c:v>
                </c:pt>
                <c:pt idx="4999">
                  <c:v>9338378.9059999995</c:v>
                </c:pt>
                <c:pt idx="5000">
                  <c:v>9346008.3010000009</c:v>
                </c:pt>
                <c:pt idx="5001">
                  <c:v>9353637.6950000003</c:v>
                </c:pt>
                <c:pt idx="5002">
                  <c:v>9361267.0899999999</c:v>
                </c:pt>
                <c:pt idx="5003">
                  <c:v>9368896.4839999992</c:v>
                </c:pt>
                <c:pt idx="5004">
                  <c:v>9384155.273</c:v>
                </c:pt>
                <c:pt idx="5005">
                  <c:v>9391784.6679999996</c:v>
                </c:pt>
                <c:pt idx="5006">
                  <c:v>9399414.0620000008</c:v>
                </c:pt>
                <c:pt idx="5007">
                  <c:v>9407043.4570000004</c:v>
                </c:pt>
                <c:pt idx="5008">
                  <c:v>9414672.852</c:v>
                </c:pt>
                <c:pt idx="5009">
                  <c:v>9422302.2459999993</c:v>
                </c:pt>
                <c:pt idx="5010">
                  <c:v>9437561.0350000001</c:v>
                </c:pt>
                <c:pt idx="5011">
                  <c:v>9445190.4299999997</c:v>
                </c:pt>
                <c:pt idx="5012">
                  <c:v>9452819.8239999991</c:v>
                </c:pt>
                <c:pt idx="5013">
                  <c:v>9460449.2190000005</c:v>
                </c:pt>
                <c:pt idx="5014">
                  <c:v>9468078.6129999999</c:v>
                </c:pt>
                <c:pt idx="5015">
                  <c:v>9483337.4020000007</c:v>
                </c:pt>
                <c:pt idx="5016">
                  <c:v>9490966.7970000003</c:v>
                </c:pt>
                <c:pt idx="5017">
                  <c:v>9498596.1909999996</c:v>
                </c:pt>
                <c:pt idx="5018">
                  <c:v>9506225.5859999992</c:v>
                </c:pt>
                <c:pt idx="5019">
                  <c:v>9513854.9800000004</c:v>
                </c:pt>
                <c:pt idx="5020">
                  <c:v>9521484.375</c:v>
                </c:pt>
                <c:pt idx="5021">
                  <c:v>9536743.1640000008</c:v>
                </c:pt>
                <c:pt idx="5022">
                  <c:v>9544372.5590000004</c:v>
                </c:pt>
                <c:pt idx="5023">
                  <c:v>9552001.9529999997</c:v>
                </c:pt>
                <c:pt idx="5024">
                  <c:v>9559631.3479999993</c:v>
                </c:pt>
                <c:pt idx="5025">
                  <c:v>9567260.7420000006</c:v>
                </c:pt>
                <c:pt idx="5026">
                  <c:v>9582519.5309999995</c:v>
                </c:pt>
                <c:pt idx="5027">
                  <c:v>9590148.9260000009</c:v>
                </c:pt>
                <c:pt idx="5028">
                  <c:v>9597778.3200000003</c:v>
                </c:pt>
                <c:pt idx="5029">
                  <c:v>9605407.7149999999</c:v>
                </c:pt>
                <c:pt idx="5030">
                  <c:v>9613037.1089999992</c:v>
                </c:pt>
                <c:pt idx="5031">
                  <c:v>9620666.5040000007</c:v>
                </c:pt>
                <c:pt idx="5032">
                  <c:v>9635925.2929999996</c:v>
                </c:pt>
                <c:pt idx="5033">
                  <c:v>9643554.6870000008</c:v>
                </c:pt>
                <c:pt idx="5034">
                  <c:v>9651184.0820000004</c:v>
                </c:pt>
                <c:pt idx="5035">
                  <c:v>9658813.477</c:v>
                </c:pt>
                <c:pt idx="5036">
                  <c:v>9666442.8709999993</c:v>
                </c:pt>
                <c:pt idx="5037">
                  <c:v>9674072.2660000008</c:v>
                </c:pt>
                <c:pt idx="5038">
                  <c:v>9689331.0549999997</c:v>
                </c:pt>
                <c:pt idx="5039">
                  <c:v>9696960.4489999991</c:v>
                </c:pt>
                <c:pt idx="5040">
                  <c:v>9704589.8440000005</c:v>
                </c:pt>
                <c:pt idx="5041">
                  <c:v>9712219.2379999999</c:v>
                </c:pt>
                <c:pt idx="5042">
                  <c:v>9719848.6329999994</c:v>
                </c:pt>
                <c:pt idx="5043">
                  <c:v>9735107.4220000003</c:v>
                </c:pt>
                <c:pt idx="5044">
                  <c:v>9742736.8159999996</c:v>
                </c:pt>
                <c:pt idx="5045">
                  <c:v>9750366.2109999992</c:v>
                </c:pt>
                <c:pt idx="5046">
                  <c:v>9757995.6050000004</c:v>
                </c:pt>
                <c:pt idx="5047">
                  <c:v>9765625</c:v>
                </c:pt>
                <c:pt idx="5048">
                  <c:v>9773254.3949999996</c:v>
                </c:pt>
                <c:pt idx="5049">
                  <c:v>9788513.1840000004</c:v>
                </c:pt>
                <c:pt idx="5050">
                  <c:v>9796142.5779999997</c:v>
                </c:pt>
                <c:pt idx="5051">
                  <c:v>9803771.9729999993</c:v>
                </c:pt>
                <c:pt idx="5052">
                  <c:v>9811401.3670000006</c:v>
                </c:pt>
                <c:pt idx="5053">
                  <c:v>9819030.7620000001</c:v>
                </c:pt>
                <c:pt idx="5054">
                  <c:v>9834289.5510000009</c:v>
                </c:pt>
                <c:pt idx="5055">
                  <c:v>9841918.9450000003</c:v>
                </c:pt>
                <c:pt idx="5056">
                  <c:v>9849548.3399999999</c:v>
                </c:pt>
                <c:pt idx="5057">
                  <c:v>9857177.7339999992</c:v>
                </c:pt>
                <c:pt idx="5058">
                  <c:v>9864807.1290000007</c:v>
                </c:pt>
                <c:pt idx="5059">
                  <c:v>9872436.523</c:v>
                </c:pt>
                <c:pt idx="5060">
                  <c:v>9887695.3120000008</c:v>
                </c:pt>
                <c:pt idx="5061">
                  <c:v>9895324.7070000004</c:v>
                </c:pt>
                <c:pt idx="5062">
                  <c:v>9902954.102</c:v>
                </c:pt>
                <c:pt idx="5063">
                  <c:v>9910583.4959999993</c:v>
                </c:pt>
                <c:pt idx="5064">
                  <c:v>9918212.8910000008</c:v>
                </c:pt>
                <c:pt idx="5065">
                  <c:v>9925842.2850000001</c:v>
                </c:pt>
                <c:pt idx="5066">
                  <c:v>9941101.0739999991</c:v>
                </c:pt>
                <c:pt idx="5067">
                  <c:v>9948730.4690000005</c:v>
                </c:pt>
                <c:pt idx="5068">
                  <c:v>9956359.8629999999</c:v>
                </c:pt>
                <c:pt idx="5069">
                  <c:v>9963989.2579999994</c:v>
                </c:pt>
                <c:pt idx="5070">
                  <c:v>9971618.6520000007</c:v>
                </c:pt>
                <c:pt idx="5071">
                  <c:v>9986877.4409999996</c:v>
                </c:pt>
              </c:numCache>
            </c:numRef>
          </c:xVal>
          <c:yVal>
            <c:numRef>
              <c:f>'800mA_synchro_battementNKT10MHz'!$C$2:$C$5073</c:f>
              <c:numCache>
                <c:formatCode>General</c:formatCode>
                <c:ptCount val="5072"/>
                <c:pt idx="1">
                  <c:v>100.55845420542195</c:v>
                </c:pt>
                <c:pt idx="2">
                  <c:v>100.55663797612026</c:v>
                </c:pt>
                <c:pt idx="3">
                  <c:v>100.55471143288288</c:v>
                </c:pt>
                <c:pt idx="4">
                  <c:v>100.55287114021935</c:v>
                </c:pt>
                <c:pt idx="5">
                  <c:v>100.55125121723589</c:v>
                </c:pt>
                <c:pt idx="6">
                  <c:v>100.54981704614923</c:v>
                </c:pt>
                <c:pt idx="7">
                  <c:v>100.54847425966922</c:v>
                </c:pt>
                <c:pt idx="8">
                  <c:v>100.54716805064244</c:v>
                </c:pt>
                <c:pt idx="9">
                  <c:v>100.54588714166943</c:v>
                </c:pt>
                <c:pt idx="10">
                  <c:v>100.54464198579031</c:v>
                </c:pt>
                <c:pt idx="11">
                  <c:v>100.54342823637417</c:v>
                </c:pt>
                <c:pt idx="12">
                  <c:v>100.54222615393824</c:v>
                </c:pt>
                <c:pt idx="13">
                  <c:v>100.54102017575187</c:v>
                </c:pt>
                <c:pt idx="14">
                  <c:v>100.53973593977926</c:v>
                </c:pt>
                <c:pt idx="15">
                  <c:v>100.53821381277129</c:v>
                </c:pt>
                <c:pt idx="16">
                  <c:v>100.53624973617062</c:v>
                </c:pt>
                <c:pt idx="17">
                  <c:v>100.53365873111657</c:v>
                </c:pt>
                <c:pt idx="18">
                  <c:v>100.53019550109975</c:v>
                </c:pt>
                <c:pt idx="19">
                  <c:v>100.52572250541263</c:v>
                </c:pt>
                <c:pt idx="20">
                  <c:v>100.52052470774984</c:v>
                </c:pt>
                <c:pt idx="21">
                  <c:v>100.51509917588706</c:v>
                </c:pt>
                <c:pt idx="22">
                  <c:v>100.50987923822947</c:v>
                </c:pt>
                <c:pt idx="23">
                  <c:v>100.50523208884172</c:v>
                </c:pt>
                <c:pt idx="24">
                  <c:v>100.50131372157459</c:v>
                </c:pt>
                <c:pt idx="25">
                  <c:v>100.4978684691268</c:v>
                </c:pt>
                <c:pt idx="26">
                  <c:v>100.49450307629152</c:v>
                </c:pt>
                <c:pt idx="27">
                  <c:v>100.49090930195439</c:v>
                </c:pt>
                <c:pt idx="28">
                  <c:v>100.48673707826723</c:v>
                </c:pt>
                <c:pt idx="29">
                  <c:v>100.48161804841247</c:v>
                </c:pt>
                <c:pt idx="30">
                  <c:v>100.47492978793099</c:v>
                </c:pt>
                <c:pt idx="31">
                  <c:v>100.46570518736128</c:v>
                </c:pt>
                <c:pt idx="32">
                  <c:v>100.45312767671325</c:v>
                </c:pt>
                <c:pt idx="33">
                  <c:v>100.43658683374069</c:v>
                </c:pt>
                <c:pt idx="34">
                  <c:v>100.41554716537708</c:v>
                </c:pt>
                <c:pt idx="35">
                  <c:v>100.38975782950743</c:v>
                </c:pt>
                <c:pt idx="36">
                  <c:v>100.35972744451456</c:v>
                </c:pt>
                <c:pt idx="37">
                  <c:v>100.32646165354161</c:v>
                </c:pt>
                <c:pt idx="38">
                  <c:v>100.2912370514355</c:v>
                </c:pt>
                <c:pt idx="39">
                  <c:v>100.25555090692504</c:v>
                </c:pt>
                <c:pt idx="40">
                  <c:v>100.22070494982501</c:v>
                </c:pt>
                <c:pt idx="41">
                  <c:v>100.18690616166423</c:v>
                </c:pt>
                <c:pt idx="42">
                  <c:v>100.15331328501895</c:v>
                </c:pt>
                <c:pt idx="43">
                  <c:v>100.11946837136698</c:v>
                </c:pt>
                <c:pt idx="44">
                  <c:v>100.08581412977811</c:v>
                </c:pt>
                <c:pt idx="45">
                  <c:v>100.05320917784611</c:v>
                </c:pt>
                <c:pt idx="46">
                  <c:v>100.02311935498859</c:v>
                </c:pt>
                <c:pt idx="47">
                  <c:v>100.00532740382907</c:v>
                </c:pt>
                <c:pt idx="48">
                  <c:v>99.992680341152919</c:v>
                </c:pt>
                <c:pt idx="49">
                  <c:v>99.980486413437077</c:v>
                </c:pt>
                <c:pt idx="50">
                  <c:v>99.964887154013141</c:v>
                </c:pt>
                <c:pt idx="51">
                  <c:v>99.943913049502527</c:v>
                </c:pt>
                <c:pt idx="52">
                  <c:v>99.916780665820724</c:v>
                </c:pt>
                <c:pt idx="53">
                  <c:v>99.882964807931231</c:v>
                </c:pt>
                <c:pt idx="54">
                  <c:v>99.842415627268281</c:v>
                </c:pt>
                <c:pt idx="55">
                  <c:v>99.796456663052084</c:v>
                </c:pt>
                <c:pt idx="56">
                  <c:v>99.748097869262864</c:v>
                </c:pt>
                <c:pt idx="57">
                  <c:v>99.70162688199909</c:v>
                </c:pt>
                <c:pt idx="58">
                  <c:v>99.660759942408973</c:v>
                </c:pt>
                <c:pt idx="59">
                  <c:v>99.62739934305722</c:v>
                </c:pt>
                <c:pt idx="60">
                  <c:v>99.602102770017069</c:v>
                </c:pt>
                <c:pt idx="61">
                  <c:v>99.584484825056975</c:v>
                </c:pt>
                <c:pt idx="62">
                  <c:v>99.57279470005335</c:v>
                </c:pt>
                <c:pt idx="63">
                  <c:v>99.565137652454794</c:v>
                </c:pt>
                <c:pt idx="64">
                  <c:v>99.560154675094807</c:v>
                </c:pt>
                <c:pt idx="65">
                  <c:v>99.556572823447254</c:v>
                </c:pt>
                <c:pt idx="66">
                  <c:v>99.553558276984049</c:v>
                </c:pt>
                <c:pt idx="67">
                  <c:v>99.550679322246694</c:v>
                </c:pt>
                <c:pt idx="68">
                  <c:v>99.547752829175124</c:v>
                </c:pt>
                <c:pt idx="69">
                  <c:v>99.544634221907231</c:v>
                </c:pt>
                <c:pt idx="70">
                  <c:v>99.541313177107043</c:v>
                </c:pt>
                <c:pt idx="71">
                  <c:v>99.537849084163909</c:v>
                </c:pt>
                <c:pt idx="72">
                  <c:v>99.534364068811058</c:v>
                </c:pt>
                <c:pt idx="73">
                  <c:v>99.531057941970204</c:v>
                </c:pt>
                <c:pt idx="74">
                  <c:v>99.528140964408621</c:v>
                </c:pt>
                <c:pt idx="75">
                  <c:v>99.525719685967033</c:v>
                </c:pt>
                <c:pt idx="76">
                  <c:v>99.523768250132846</c:v>
                </c:pt>
                <c:pt idx="77">
                  <c:v>99.522202718132718</c:v>
                </c:pt>
                <c:pt idx="78">
                  <c:v>99.520859432728187</c:v>
                </c:pt>
                <c:pt idx="79">
                  <c:v>99.519492414802116</c:v>
                </c:pt>
                <c:pt idx="80">
                  <c:v>99.517900643518331</c:v>
                </c:pt>
                <c:pt idx="81">
                  <c:v>99.516031303868587</c:v>
                </c:pt>
                <c:pt idx="82">
                  <c:v>99.513900728285208</c:v>
                </c:pt>
                <c:pt idx="83">
                  <c:v>99.511528771509759</c:v>
                </c:pt>
                <c:pt idx="84">
                  <c:v>99.508926709604921</c:v>
                </c:pt>
                <c:pt idx="85">
                  <c:v>99.506097080737106</c:v>
                </c:pt>
                <c:pt idx="86">
                  <c:v>99.502952646513691</c:v>
                </c:pt>
                <c:pt idx="87">
                  <c:v>99.499299581943205</c:v>
                </c:pt>
                <c:pt idx="88">
                  <c:v>99.494990599494415</c:v>
                </c:pt>
                <c:pt idx="89">
                  <c:v>99.490072527713068</c:v>
                </c:pt>
                <c:pt idx="90">
                  <c:v>99.484737738785711</c:v>
                </c:pt>
                <c:pt idx="91">
                  <c:v>99.479295961502757</c:v>
                </c:pt>
                <c:pt idx="92">
                  <c:v>99.474171316004202</c:v>
                </c:pt>
                <c:pt idx="93">
                  <c:v>99.469756784183659</c:v>
                </c:pt>
                <c:pt idx="94">
                  <c:v>99.466202910013095</c:v>
                </c:pt>
                <c:pt idx="95">
                  <c:v>99.463402536772122</c:v>
                </c:pt>
                <c:pt idx="96">
                  <c:v>99.461175502529002</c:v>
                </c:pt>
                <c:pt idx="97">
                  <c:v>99.458912751885336</c:v>
                </c:pt>
                <c:pt idx="98">
                  <c:v>99.455297408684572</c:v>
                </c:pt>
                <c:pt idx="99">
                  <c:v>99.448700023680203</c:v>
                </c:pt>
                <c:pt idx="100">
                  <c:v>99.43850452443661</c:v>
                </c:pt>
                <c:pt idx="101">
                  <c:v>99.425501057507773</c:v>
                </c:pt>
                <c:pt idx="102">
                  <c:v>99.41473365189934</c:v>
                </c:pt>
                <c:pt idx="103">
                  <c:v>99.407605939620552</c:v>
                </c:pt>
                <c:pt idx="104">
                  <c:v>99.40347285060929</c:v>
                </c:pt>
                <c:pt idx="105">
                  <c:v>99.400634343489571</c:v>
                </c:pt>
                <c:pt idx="106">
                  <c:v>99.39813629050343</c:v>
                </c:pt>
                <c:pt idx="107">
                  <c:v>99.395805988577706</c:v>
                </c:pt>
                <c:pt idx="108">
                  <c:v>99.393644653973553</c:v>
                </c:pt>
                <c:pt idx="109">
                  <c:v>99.391647410125373</c:v>
                </c:pt>
                <c:pt idx="110">
                  <c:v>99.389786439485462</c:v>
                </c:pt>
                <c:pt idx="111">
                  <c:v>99.388035192448825</c:v>
                </c:pt>
                <c:pt idx="112">
                  <c:v>99.386337906765633</c:v>
                </c:pt>
                <c:pt idx="113">
                  <c:v>99.384496869079086</c:v>
                </c:pt>
                <c:pt idx="114">
                  <c:v>99.382232372603966</c:v>
                </c:pt>
                <c:pt idx="115">
                  <c:v>99.379495953738612</c:v>
                </c:pt>
                <c:pt idx="116">
                  <c:v>99.376526373642449</c:v>
                </c:pt>
                <c:pt idx="117">
                  <c:v>99.37362831035685</c:v>
                </c:pt>
                <c:pt idx="118">
                  <c:v>99.371038786858918</c:v>
                </c:pt>
                <c:pt idx="119">
                  <c:v>99.368919790817515</c:v>
                </c:pt>
                <c:pt idx="120">
                  <c:v>99.36727110319022</c:v>
                </c:pt>
                <c:pt idx="121">
                  <c:v>99.365891846828731</c:v>
                </c:pt>
                <c:pt idx="122">
                  <c:v>99.36455077839382</c:v>
                </c:pt>
                <c:pt idx="123">
                  <c:v>99.363012066772455</c:v>
                </c:pt>
                <c:pt idx="124">
                  <c:v>99.360955394508721</c:v>
                </c:pt>
                <c:pt idx="125">
                  <c:v>99.358059545493845</c:v>
                </c:pt>
                <c:pt idx="126">
                  <c:v>99.354273459115021</c:v>
                </c:pt>
                <c:pt idx="127">
                  <c:v>99.349832175580289</c:v>
                </c:pt>
                <c:pt idx="128">
                  <c:v>99.345713788067243</c:v>
                </c:pt>
                <c:pt idx="129">
                  <c:v>99.342644462768021</c:v>
                </c:pt>
                <c:pt idx="130">
                  <c:v>99.340524372940052</c:v>
                </c:pt>
                <c:pt idx="131">
                  <c:v>99.338840681216894</c:v>
                </c:pt>
                <c:pt idx="132">
                  <c:v>99.337272595911315</c:v>
                </c:pt>
                <c:pt idx="133">
                  <c:v>99.33571599774136</c:v>
                </c:pt>
                <c:pt idx="134">
                  <c:v>99.334084886864247</c:v>
                </c:pt>
                <c:pt idx="135">
                  <c:v>99.332312775856039</c:v>
                </c:pt>
                <c:pt idx="136">
                  <c:v>99.330403806440245</c:v>
                </c:pt>
                <c:pt idx="137">
                  <c:v>99.328399299677599</c:v>
                </c:pt>
                <c:pt idx="138">
                  <c:v>99.326327649426872</c:v>
                </c:pt>
                <c:pt idx="139">
                  <c:v>99.324181175297056</c:v>
                </c:pt>
                <c:pt idx="140">
                  <c:v>99.321934008733848</c:v>
                </c:pt>
                <c:pt idx="141">
                  <c:v>99.319090553509994</c:v>
                </c:pt>
                <c:pt idx="142">
                  <c:v>99.314390931969271</c:v>
                </c:pt>
                <c:pt idx="143">
                  <c:v>99.306270279646611</c:v>
                </c:pt>
                <c:pt idx="144">
                  <c:v>99.294207842854092</c:v>
                </c:pt>
                <c:pt idx="145">
                  <c:v>99.279365792909886</c:v>
                </c:pt>
                <c:pt idx="146">
                  <c:v>99.263364268771198</c:v>
                </c:pt>
                <c:pt idx="147">
                  <c:v>99.246835804121503</c:v>
                </c:pt>
                <c:pt idx="148">
                  <c:v>99.229652515965938</c:v>
                </c:pt>
                <c:pt idx="149">
                  <c:v>99.21126664912795</c:v>
                </c:pt>
                <c:pt idx="150">
                  <c:v>99.189253988763539</c:v>
                </c:pt>
                <c:pt idx="151">
                  <c:v>99.159905551855587</c:v>
                </c:pt>
                <c:pt idx="152">
                  <c:v>99.125117874987183</c:v>
                </c:pt>
                <c:pt idx="153">
                  <c:v>99.093577218566821</c:v>
                </c:pt>
                <c:pt idx="154">
                  <c:v>99.070473043314223</c:v>
                </c:pt>
                <c:pt idx="155">
                  <c:v>99.050419779656139</c:v>
                </c:pt>
                <c:pt idx="156">
                  <c:v>99.025754667154274</c:v>
                </c:pt>
                <c:pt idx="157">
                  <c:v>99.000263302485351</c:v>
                </c:pt>
                <c:pt idx="158">
                  <c:v>98.979897868612909</c:v>
                </c:pt>
                <c:pt idx="159">
                  <c:v>98.966155281658743</c:v>
                </c:pt>
                <c:pt idx="160">
                  <c:v>98.957215678068579</c:v>
                </c:pt>
                <c:pt idx="161">
                  <c:v>98.951419381517795</c:v>
                </c:pt>
                <c:pt idx="162">
                  <c:v>98.947227852136038</c:v>
                </c:pt>
                <c:pt idx="163">
                  <c:v>98.943315929130179</c:v>
                </c:pt>
                <c:pt idx="164">
                  <c:v>98.938957716162037</c:v>
                </c:pt>
                <c:pt idx="165">
                  <c:v>98.933664378097816</c:v>
                </c:pt>
                <c:pt idx="166">
                  <c:v>98.926128084814977</c:v>
                </c:pt>
                <c:pt idx="167">
                  <c:v>98.918933758613647</c:v>
                </c:pt>
                <c:pt idx="168">
                  <c:v>98.912979619341172</c:v>
                </c:pt>
                <c:pt idx="169">
                  <c:v>98.908315793774278</c:v>
                </c:pt>
                <c:pt idx="170">
                  <c:v>98.904880530077378</c:v>
                </c:pt>
                <c:pt idx="171">
                  <c:v>98.902534828434312</c:v>
                </c:pt>
                <c:pt idx="172">
                  <c:v>98.900784249227328</c:v>
                </c:pt>
                <c:pt idx="173">
                  <c:v>98.899146719455345</c:v>
                </c:pt>
                <c:pt idx="174">
                  <c:v>98.897385568158327</c:v>
                </c:pt>
                <c:pt idx="175">
                  <c:v>98.89546643659726</c:v>
                </c:pt>
                <c:pt idx="176">
                  <c:v>98.893456819235269</c:v>
                </c:pt>
                <c:pt idx="177">
                  <c:v>98.891364526818634</c:v>
                </c:pt>
                <c:pt idx="178">
                  <c:v>98.889136954221911</c:v>
                </c:pt>
                <c:pt idx="179">
                  <c:v>98.886759884184841</c:v>
                </c:pt>
                <c:pt idx="180">
                  <c:v>98.884308267427414</c:v>
                </c:pt>
                <c:pt idx="181">
                  <c:v>98.881904661628383</c:v>
                </c:pt>
                <c:pt idx="182">
                  <c:v>98.879669682717122</c:v>
                </c:pt>
                <c:pt idx="183">
                  <c:v>98.877727980610089</c:v>
                </c:pt>
                <c:pt idx="184">
                  <c:v>98.876158737204364</c:v>
                </c:pt>
                <c:pt idx="185">
                  <c:v>98.874887002416116</c:v>
                </c:pt>
                <c:pt idx="186">
                  <c:v>98.873718843548772</c:v>
                </c:pt>
                <c:pt idx="187">
                  <c:v>98.87251683622064</c:v>
                </c:pt>
                <c:pt idx="188">
                  <c:v>98.871279714385381</c:v>
                </c:pt>
                <c:pt idx="189">
                  <c:v>98.870068787703005</c:v>
                </c:pt>
                <c:pt idx="190">
                  <c:v>98.868931362082535</c:v>
                </c:pt>
                <c:pt idx="191">
                  <c:v>98.86787812093425</c:v>
                </c:pt>
                <c:pt idx="192">
                  <c:v>98.866903283333286</c:v>
                </c:pt>
                <c:pt idx="193">
                  <c:v>98.865971024599077</c:v>
                </c:pt>
                <c:pt idx="194">
                  <c:v>98.864950929293386</c:v>
                </c:pt>
                <c:pt idx="195">
                  <c:v>98.863667872715084</c:v>
                </c:pt>
                <c:pt idx="196">
                  <c:v>98.862045494189289</c:v>
                </c:pt>
                <c:pt idx="197">
                  <c:v>98.860139770473324</c:v>
                </c:pt>
                <c:pt idx="198">
                  <c:v>98.858083081393687</c:v>
                </c:pt>
                <c:pt idx="199">
                  <c:v>98.856059700688846</c:v>
                </c:pt>
                <c:pt idx="200">
                  <c:v>98.854265024953875</c:v>
                </c:pt>
                <c:pt idx="201">
                  <c:v>98.852800849406947</c:v>
                </c:pt>
                <c:pt idx="202">
                  <c:v>98.851654019829937</c:v>
                </c:pt>
                <c:pt idx="203">
                  <c:v>98.850759266404452</c:v>
                </c:pt>
                <c:pt idx="204">
                  <c:v>98.849908114245693</c:v>
                </c:pt>
                <c:pt idx="205">
                  <c:v>98.848680641745403</c:v>
                </c:pt>
                <c:pt idx="206">
                  <c:v>98.84654110786694</c:v>
                </c:pt>
                <c:pt idx="207">
                  <c:v>98.84315086105974</c:v>
                </c:pt>
                <c:pt idx="208">
                  <c:v>98.838587878718698</c:v>
                </c:pt>
                <c:pt idx="209">
                  <c:v>98.833513650912067</c:v>
                </c:pt>
                <c:pt idx="210">
                  <c:v>98.829000383923514</c:v>
                </c:pt>
                <c:pt idx="211">
                  <c:v>98.825872808340137</c:v>
                </c:pt>
                <c:pt idx="212">
                  <c:v>98.82413773235632</c:v>
                </c:pt>
                <c:pt idx="213">
                  <c:v>98.823166944256229</c:v>
                </c:pt>
                <c:pt idx="214">
                  <c:v>98.822403058774867</c:v>
                </c:pt>
                <c:pt idx="215">
                  <c:v>98.821630855514258</c:v>
                </c:pt>
                <c:pt idx="216">
                  <c:v>98.820830772434533</c:v>
                </c:pt>
                <c:pt idx="217">
                  <c:v>98.819983859618276</c:v>
                </c:pt>
                <c:pt idx="218">
                  <c:v>98.819080745668487</c:v>
                </c:pt>
                <c:pt idx="219">
                  <c:v>98.818115035827276</c:v>
                </c:pt>
                <c:pt idx="220">
                  <c:v>98.81707834069978</c:v>
                </c:pt>
                <c:pt idx="221">
                  <c:v>98.815956952970197</c:v>
                </c:pt>
                <c:pt idx="222">
                  <c:v>98.814735544442257</c:v>
                </c:pt>
                <c:pt idx="223">
                  <c:v>98.813432178116614</c:v>
                </c:pt>
                <c:pt idx="224">
                  <c:v>98.812129994514947</c:v>
                </c:pt>
                <c:pt idx="225">
                  <c:v>98.810869683147899</c:v>
                </c:pt>
                <c:pt idx="226">
                  <c:v>98.80964905521148</c:v>
                </c:pt>
                <c:pt idx="227">
                  <c:v>98.808469037349923</c:v>
                </c:pt>
                <c:pt idx="228">
                  <c:v>98.807339257935411</c:v>
                </c:pt>
                <c:pt idx="229">
                  <c:v>98.806271436863184</c:v>
                </c:pt>
                <c:pt idx="230">
                  <c:v>98.805255414969096</c:v>
                </c:pt>
                <c:pt idx="231">
                  <c:v>98.80423704041857</c:v>
                </c:pt>
                <c:pt idx="232">
                  <c:v>98.803149583236902</c:v>
                </c:pt>
                <c:pt idx="233">
                  <c:v>98.801965132073406</c:v>
                </c:pt>
                <c:pt idx="234">
                  <c:v>98.800694784524254</c:v>
                </c:pt>
                <c:pt idx="235">
                  <c:v>98.799397222286913</c:v>
                </c:pt>
                <c:pt idx="236">
                  <c:v>98.798204790154188</c:v>
                </c:pt>
                <c:pt idx="237">
                  <c:v>98.79715370330706</c:v>
                </c:pt>
                <c:pt idx="238">
                  <c:v>98.796206282334879</c:v>
                </c:pt>
                <c:pt idx="239">
                  <c:v>98.795299616879234</c:v>
                </c:pt>
                <c:pt idx="240">
                  <c:v>98.794384975021941</c:v>
                </c:pt>
                <c:pt idx="241">
                  <c:v>98.793418801333345</c:v>
                </c:pt>
                <c:pt idx="242">
                  <c:v>98.792312025257871</c:v>
                </c:pt>
                <c:pt idx="243">
                  <c:v>98.790902199976387</c:v>
                </c:pt>
                <c:pt idx="244">
                  <c:v>98.788840749412856</c:v>
                </c:pt>
                <c:pt idx="245">
                  <c:v>98.785847216512394</c:v>
                </c:pt>
                <c:pt idx="246">
                  <c:v>98.782143832421696</c:v>
                </c:pt>
                <c:pt idx="247">
                  <c:v>98.778256824353392</c:v>
                </c:pt>
                <c:pt idx="248">
                  <c:v>98.774621593644412</c:v>
                </c:pt>
                <c:pt idx="249">
                  <c:v>98.771672106861658</c:v>
                </c:pt>
                <c:pt idx="250">
                  <c:v>98.7697255942672</c:v>
                </c:pt>
                <c:pt idx="251">
                  <c:v>98.768570376027697</c:v>
                </c:pt>
                <c:pt idx="252">
                  <c:v>98.767721648197707</c:v>
                </c:pt>
                <c:pt idx="253">
                  <c:v>98.766905494216658</c:v>
                </c:pt>
                <c:pt idx="254">
                  <c:v>98.766088769510347</c:v>
                </c:pt>
                <c:pt idx="255">
                  <c:v>98.765300310314828</c:v>
                </c:pt>
                <c:pt idx="256">
                  <c:v>98.764555608189312</c:v>
                </c:pt>
                <c:pt idx="257">
                  <c:v>98.763846216999653</c:v>
                </c:pt>
                <c:pt idx="258">
                  <c:v>98.763154244441935</c:v>
                </c:pt>
                <c:pt idx="259">
                  <c:v>98.762402115939949</c:v>
                </c:pt>
                <c:pt idx="260">
                  <c:v>98.761426686531763</c:v>
                </c:pt>
                <c:pt idx="261">
                  <c:v>98.760094389933585</c:v>
                </c:pt>
                <c:pt idx="262">
                  <c:v>98.758338457869968</c:v>
                </c:pt>
                <c:pt idx="263">
                  <c:v>98.756683773333265</c:v>
                </c:pt>
                <c:pt idx="264">
                  <c:v>98.755242912570566</c:v>
                </c:pt>
                <c:pt idx="265">
                  <c:v>98.754049672561166</c:v>
                </c:pt>
                <c:pt idx="266">
                  <c:v>98.753088430990786</c:v>
                </c:pt>
                <c:pt idx="267">
                  <c:v>98.752262323663061</c:v>
                </c:pt>
                <c:pt idx="268">
                  <c:v>98.751452034421419</c:v>
                </c:pt>
                <c:pt idx="269">
                  <c:v>98.750610360821383</c:v>
                </c:pt>
                <c:pt idx="270">
                  <c:v>98.749750065724285</c:v>
                </c:pt>
                <c:pt idx="271">
                  <c:v>98.748883999216517</c:v>
                </c:pt>
                <c:pt idx="272">
                  <c:v>98.748019319941179</c:v>
                </c:pt>
                <c:pt idx="273">
                  <c:v>98.747161376145428</c:v>
                </c:pt>
                <c:pt idx="274">
                  <c:v>98.746309527184806</c:v>
                </c:pt>
                <c:pt idx="275">
                  <c:v>98.745448401853707</c:v>
                </c:pt>
                <c:pt idx="276">
                  <c:v>98.744557827433454</c:v>
                </c:pt>
                <c:pt idx="277">
                  <c:v>98.743638491581365</c:v>
                </c:pt>
                <c:pt idx="278">
                  <c:v>98.742711921535331</c:v>
                </c:pt>
                <c:pt idx="279">
                  <c:v>98.741794471732788</c:v>
                </c:pt>
                <c:pt idx="280">
                  <c:v>98.74088458710024</c:v>
                </c:pt>
                <c:pt idx="281">
                  <c:v>98.739972806523781</c:v>
                </c:pt>
                <c:pt idx="282">
                  <c:v>98.739053851275628</c:v>
                </c:pt>
                <c:pt idx="283">
                  <c:v>98.738130007759636</c:v>
                </c:pt>
                <c:pt idx="284">
                  <c:v>98.737207006111149</c:v>
                </c:pt>
                <c:pt idx="285">
                  <c:v>98.736273092810748</c:v>
                </c:pt>
                <c:pt idx="286">
                  <c:v>98.7352712240899</c:v>
                </c:pt>
                <c:pt idx="287">
                  <c:v>98.734127778415399</c:v>
                </c:pt>
                <c:pt idx="288">
                  <c:v>98.732842725897271</c:v>
                </c:pt>
                <c:pt idx="289">
                  <c:v>98.731501732459677</c:v>
                </c:pt>
                <c:pt idx="290">
                  <c:v>98.730193959124207</c:v>
                </c:pt>
                <c:pt idx="291">
                  <c:v>98.728967260007678</c:v>
                </c:pt>
                <c:pt idx="292">
                  <c:v>98.727850542804205</c:v>
                </c:pt>
                <c:pt idx="293">
                  <c:v>98.726842572169815</c:v>
                </c:pt>
                <c:pt idx="294">
                  <c:v>98.725886804801064</c:v>
                </c:pt>
                <c:pt idx="295">
                  <c:v>98.724911912938182</c:v>
                </c:pt>
                <c:pt idx="296">
                  <c:v>98.723900890455056</c:v>
                </c:pt>
                <c:pt idx="297">
                  <c:v>98.72288752693467</c:v>
                </c:pt>
                <c:pt idx="298">
                  <c:v>98.721902451107653</c:v>
                </c:pt>
                <c:pt idx="299">
                  <c:v>98.720955616962286</c:v>
                </c:pt>
                <c:pt idx="300">
                  <c:v>98.720049721703617</c:v>
                </c:pt>
                <c:pt idx="301">
                  <c:v>98.719174169782761</c:v>
                </c:pt>
                <c:pt idx="302">
                  <c:v>98.718284793001246</c:v>
                </c:pt>
                <c:pt idx="303">
                  <c:v>98.717326959879941</c:v>
                </c:pt>
                <c:pt idx="304">
                  <c:v>98.716288967319542</c:v>
                </c:pt>
                <c:pt idx="305">
                  <c:v>98.715203044616686</c:v>
                </c:pt>
                <c:pt idx="306">
                  <c:v>98.714097684646049</c:v>
                </c:pt>
                <c:pt idx="307">
                  <c:v>98.712997137668282</c:v>
                </c:pt>
                <c:pt idx="308">
                  <c:v>98.711936631156931</c:v>
                </c:pt>
                <c:pt idx="309">
                  <c:v>98.710934284659245</c:v>
                </c:pt>
                <c:pt idx="310">
                  <c:v>98.709969073786297</c:v>
                </c:pt>
                <c:pt idx="311">
                  <c:v>98.709002741578843</c:v>
                </c:pt>
                <c:pt idx="312">
                  <c:v>98.707963465654274</c:v>
                </c:pt>
                <c:pt idx="313">
                  <c:v>98.706624294459886</c:v>
                </c:pt>
                <c:pt idx="314">
                  <c:v>98.704638915510444</c:v>
                </c:pt>
                <c:pt idx="315">
                  <c:v>98.701903307927623</c:v>
                </c:pt>
                <c:pt idx="316">
                  <c:v>98.698709073069594</c:v>
                </c:pt>
                <c:pt idx="317">
                  <c:v>98.695500729042152</c:v>
                </c:pt>
                <c:pt idx="318">
                  <c:v>98.692645806884329</c:v>
                </c:pt>
                <c:pt idx="319">
                  <c:v>98.690387902636047</c:v>
                </c:pt>
                <c:pt idx="320">
                  <c:v>98.688738547725578</c:v>
                </c:pt>
                <c:pt idx="321">
                  <c:v>98.687467620909203</c:v>
                </c:pt>
                <c:pt idx="322">
                  <c:v>98.6863225671962</c:v>
                </c:pt>
                <c:pt idx="323">
                  <c:v>98.685190607745753</c:v>
                </c:pt>
                <c:pt idx="324">
                  <c:v>98.684059937800086</c:v>
                </c:pt>
                <c:pt idx="325">
                  <c:v>98.68292167946035</c:v>
                </c:pt>
                <c:pt idx="326">
                  <c:v>98.681778417216108</c:v>
                </c:pt>
                <c:pt idx="327">
                  <c:v>98.680639083671636</c:v>
                </c:pt>
                <c:pt idx="328">
                  <c:v>98.679510962178128</c:v>
                </c:pt>
                <c:pt idx="329">
                  <c:v>98.678394713872976</c:v>
                </c:pt>
                <c:pt idx="330">
                  <c:v>98.677288686939775</c:v>
                </c:pt>
                <c:pt idx="331">
                  <c:v>98.676183665846096</c:v>
                </c:pt>
                <c:pt idx="332">
                  <c:v>98.675049502791879</c:v>
                </c:pt>
                <c:pt idx="333">
                  <c:v>98.673850609224317</c:v>
                </c:pt>
                <c:pt idx="334">
                  <c:v>98.672579197926225</c:v>
                </c:pt>
                <c:pt idx="335">
                  <c:v>98.671257623053648</c:v>
                </c:pt>
                <c:pt idx="336">
                  <c:v>98.669853847191632</c:v>
                </c:pt>
                <c:pt idx="337">
                  <c:v>98.668221154484229</c:v>
                </c:pt>
                <c:pt idx="338">
                  <c:v>98.666047388291616</c:v>
                </c:pt>
                <c:pt idx="339">
                  <c:v>98.662933346277313</c:v>
                </c:pt>
                <c:pt idx="340">
                  <c:v>98.65831122332051</c:v>
                </c:pt>
                <c:pt idx="341">
                  <c:v>98.651452129162706</c:v>
                </c:pt>
                <c:pt idx="342">
                  <c:v>98.642502571673816</c:v>
                </c:pt>
                <c:pt idx="343">
                  <c:v>98.632929697806375</c:v>
                </c:pt>
                <c:pt idx="344">
                  <c:v>98.625544201734442</c:v>
                </c:pt>
                <c:pt idx="345">
                  <c:v>98.620388268508236</c:v>
                </c:pt>
                <c:pt idx="346">
                  <c:v>98.617523266405698</c:v>
                </c:pt>
                <c:pt idx="347">
                  <c:v>98.615942255976719</c:v>
                </c:pt>
                <c:pt idx="348">
                  <c:v>98.614740985341001</c:v>
                </c:pt>
                <c:pt idx="349">
                  <c:v>98.61360846502852</c:v>
                </c:pt>
                <c:pt idx="350">
                  <c:v>98.612442860944128</c:v>
                </c:pt>
                <c:pt idx="351">
                  <c:v>98.611236558289406</c:v>
                </c:pt>
                <c:pt idx="352">
                  <c:v>98.609990146108558</c:v>
                </c:pt>
                <c:pt idx="353">
                  <c:v>98.608712921605132</c:v>
                </c:pt>
                <c:pt idx="354">
                  <c:v>98.607404423988612</c:v>
                </c:pt>
                <c:pt idx="355">
                  <c:v>98.606042418628562</c:v>
                </c:pt>
                <c:pt idx="356">
                  <c:v>98.604590022727763</c:v>
                </c:pt>
                <c:pt idx="357">
                  <c:v>98.603028703704197</c:v>
                </c:pt>
                <c:pt idx="358">
                  <c:v>98.601389629183231</c:v>
                </c:pt>
                <c:pt idx="359">
                  <c:v>98.599724660858186</c:v>
                </c:pt>
                <c:pt idx="360">
                  <c:v>98.598088548045268</c:v>
                </c:pt>
                <c:pt idx="361">
                  <c:v>98.59654179757932</c:v>
                </c:pt>
                <c:pt idx="362">
                  <c:v>98.595119053472175</c:v>
                </c:pt>
                <c:pt idx="363">
                  <c:v>98.593793696558421</c:v>
                </c:pt>
                <c:pt idx="364">
                  <c:v>98.592515968060923</c:v>
                </c:pt>
                <c:pt idx="365">
                  <c:v>98.591249937516551</c:v>
                </c:pt>
                <c:pt idx="366">
                  <c:v>98.589976874868597</c:v>
                </c:pt>
                <c:pt idx="367">
                  <c:v>98.588686382554584</c:v>
                </c:pt>
                <c:pt idx="368">
                  <c:v>98.587371880830844</c:v>
                </c:pt>
                <c:pt idx="369">
                  <c:v>98.586033847283105</c:v>
                </c:pt>
                <c:pt idx="370">
                  <c:v>98.584676556377516</c:v>
                </c:pt>
                <c:pt idx="371">
                  <c:v>98.583301314913655</c:v>
                </c:pt>
                <c:pt idx="372">
                  <c:v>98.581929533201574</c:v>
                </c:pt>
                <c:pt idx="373">
                  <c:v>98.58056403529649</c:v>
                </c:pt>
                <c:pt idx="374">
                  <c:v>98.579206356496371</c:v>
                </c:pt>
                <c:pt idx="375">
                  <c:v>98.577850845599585</c:v>
                </c:pt>
                <c:pt idx="376">
                  <c:v>98.576472655788194</c:v>
                </c:pt>
                <c:pt idx="377">
                  <c:v>98.575041406697778</c:v>
                </c:pt>
                <c:pt idx="378">
                  <c:v>98.573555054769955</c:v>
                </c:pt>
                <c:pt idx="379">
                  <c:v>98.572041046455297</c:v>
                </c:pt>
                <c:pt idx="380">
                  <c:v>98.570529453269657</c:v>
                </c:pt>
                <c:pt idx="381">
                  <c:v>98.569043375528764</c:v>
                </c:pt>
                <c:pt idx="382">
                  <c:v>98.56759744313203</c:v>
                </c:pt>
                <c:pt idx="383">
                  <c:v>98.566190896055218</c:v>
                </c:pt>
                <c:pt idx="384">
                  <c:v>98.564802349548359</c:v>
                </c:pt>
                <c:pt idx="385">
                  <c:v>98.56339479060577</c:v>
                </c:pt>
                <c:pt idx="386">
                  <c:v>98.561942435248412</c:v>
                </c:pt>
                <c:pt idx="387">
                  <c:v>98.560453144910426</c:v>
                </c:pt>
                <c:pt idx="388">
                  <c:v>98.558950397583985</c:v>
                </c:pt>
                <c:pt idx="389">
                  <c:v>98.557452118986063</c:v>
                </c:pt>
                <c:pt idx="390">
                  <c:v>98.555972332225792</c:v>
                </c:pt>
                <c:pt idx="391">
                  <c:v>98.554500678479855</c:v>
                </c:pt>
                <c:pt idx="392">
                  <c:v>98.552980438210383</c:v>
                </c:pt>
                <c:pt idx="393">
                  <c:v>98.551318483273818</c:v>
                </c:pt>
                <c:pt idx="394">
                  <c:v>98.549454135134354</c:v>
                </c:pt>
                <c:pt idx="395">
                  <c:v>98.54741739505566</c:v>
                </c:pt>
                <c:pt idx="396">
                  <c:v>98.545283147463365</c:v>
                </c:pt>
                <c:pt idx="397">
                  <c:v>98.543137520436744</c:v>
                </c:pt>
                <c:pt idx="398">
                  <c:v>98.541085113462955</c:v>
                </c:pt>
                <c:pt idx="399">
                  <c:v>98.539197243118011</c:v>
                </c:pt>
                <c:pt idx="400">
                  <c:v>98.537458721257806</c:v>
                </c:pt>
                <c:pt idx="401">
                  <c:v>98.535822705085806</c:v>
                </c:pt>
                <c:pt idx="402">
                  <c:v>98.534258496574012</c:v>
                </c:pt>
                <c:pt idx="403">
                  <c:v>98.532746671918616</c:v>
                </c:pt>
                <c:pt idx="404">
                  <c:v>98.531280759628174</c:v>
                </c:pt>
                <c:pt idx="405">
                  <c:v>98.529859693301859</c:v>
                </c:pt>
                <c:pt idx="406">
                  <c:v>98.528483686714878</c:v>
                </c:pt>
                <c:pt idx="407">
                  <c:v>98.527147317413252</c:v>
                </c:pt>
                <c:pt idx="408">
                  <c:v>98.525836227954869</c:v>
                </c:pt>
                <c:pt idx="409">
                  <c:v>98.524524819119236</c:v>
                </c:pt>
                <c:pt idx="410">
                  <c:v>98.523194842742569</c:v>
                </c:pt>
                <c:pt idx="411">
                  <c:v>98.521850067137393</c:v>
                </c:pt>
                <c:pt idx="412">
                  <c:v>98.52050403399636</c:v>
                </c:pt>
                <c:pt idx="413">
                  <c:v>98.519166324937544</c:v>
                </c:pt>
                <c:pt idx="414">
                  <c:v>98.517839946234488</c:v>
                </c:pt>
                <c:pt idx="415">
                  <c:v>98.516523893280535</c:v>
                </c:pt>
                <c:pt idx="416">
                  <c:v>98.515190128623644</c:v>
                </c:pt>
                <c:pt idx="417">
                  <c:v>98.51377926429015</c:v>
                </c:pt>
                <c:pt idx="418">
                  <c:v>98.512252430614751</c:v>
                </c:pt>
                <c:pt idx="419">
                  <c:v>98.510632118544564</c:v>
                </c:pt>
                <c:pt idx="420">
                  <c:v>98.508974800373338</c:v>
                </c:pt>
                <c:pt idx="421">
                  <c:v>98.507330000093958</c:v>
                </c:pt>
                <c:pt idx="422">
                  <c:v>98.505723353570957</c:v>
                </c:pt>
                <c:pt idx="423">
                  <c:v>98.504167648348528</c:v>
                </c:pt>
                <c:pt idx="424">
                  <c:v>98.50265605813567</c:v>
                </c:pt>
                <c:pt idx="425">
                  <c:v>98.501128348663414</c:v>
                </c:pt>
                <c:pt idx="426">
                  <c:v>98.499504117944909</c:v>
                </c:pt>
                <c:pt idx="427">
                  <c:v>98.497737855664525</c:v>
                </c:pt>
                <c:pt idx="428">
                  <c:v>98.495815369041466</c:v>
                </c:pt>
                <c:pt idx="429">
                  <c:v>98.493739632927927</c:v>
                </c:pt>
                <c:pt idx="430">
                  <c:v>98.491547930697678</c:v>
                </c:pt>
                <c:pt idx="431">
                  <c:v>98.489300473979895</c:v>
                </c:pt>
                <c:pt idx="432">
                  <c:v>98.48706277725887</c:v>
                </c:pt>
                <c:pt idx="433">
                  <c:v>98.484915881822801</c:v>
                </c:pt>
                <c:pt idx="434">
                  <c:v>98.482928780521704</c:v>
                </c:pt>
                <c:pt idx="435">
                  <c:v>98.481105185449309</c:v>
                </c:pt>
                <c:pt idx="436">
                  <c:v>98.479392663261493</c:v>
                </c:pt>
                <c:pt idx="437">
                  <c:v>98.477666253869998</c:v>
                </c:pt>
                <c:pt idx="438">
                  <c:v>98.475668913863842</c:v>
                </c:pt>
                <c:pt idx="439">
                  <c:v>98.472872106384187</c:v>
                </c:pt>
                <c:pt idx="440">
                  <c:v>98.468763658336627</c:v>
                </c:pt>
                <c:pt idx="441">
                  <c:v>98.463279639304361</c:v>
                </c:pt>
                <c:pt idx="442">
                  <c:v>98.456673836335511</c:v>
                </c:pt>
                <c:pt idx="443">
                  <c:v>98.449371593181013</c:v>
                </c:pt>
                <c:pt idx="444">
                  <c:v>98.442172326259552</c:v>
                </c:pt>
                <c:pt idx="445">
                  <c:v>98.435871201835397</c:v>
                </c:pt>
                <c:pt idx="446">
                  <c:v>98.430657532822764</c:v>
                </c:pt>
                <c:pt idx="447">
                  <c:v>98.426356582297359</c:v>
                </c:pt>
                <c:pt idx="448">
                  <c:v>98.422500179018272</c:v>
                </c:pt>
                <c:pt idx="449">
                  <c:v>98.417985769927384</c:v>
                </c:pt>
                <c:pt idx="450">
                  <c:v>98.409948128889596</c:v>
                </c:pt>
                <c:pt idx="451">
                  <c:v>98.393341442397471</c:v>
                </c:pt>
                <c:pt idx="452">
                  <c:v>98.354810939479506</c:v>
                </c:pt>
                <c:pt idx="453">
                  <c:v>98.268794852040543</c:v>
                </c:pt>
                <c:pt idx="454">
                  <c:v>98.142015083716345</c:v>
                </c:pt>
                <c:pt idx="455">
                  <c:v>98.030540183755562</c:v>
                </c:pt>
                <c:pt idx="456">
                  <c:v>98.00863875408406</c:v>
                </c:pt>
                <c:pt idx="457">
                  <c:v>97.997845686386952</c:v>
                </c:pt>
                <c:pt idx="458">
                  <c:v>97.991630093098578</c:v>
                </c:pt>
                <c:pt idx="459">
                  <c:v>97.987140506929904</c:v>
                </c:pt>
                <c:pt idx="460">
                  <c:v>97.983323484434351</c:v>
                </c:pt>
                <c:pt idx="461">
                  <c:v>97.979578573632168</c:v>
                </c:pt>
                <c:pt idx="462">
                  <c:v>97.975290529158485</c:v>
                </c:pt>
                <c:pt idx="463">
                  <c:v>97.969621856897305</c:v>
                </c:pt>
                <c:pt idx="464">
                  <c:v>97.961790964251293</c:v>
                </c:pt>
                <c:pt idx="465">
                  <c:v>97.951113889180263</c:v>
                </c:pt>
                <c:pt idx="466">
                  <c:v>97.937366936359368</c:v>
                </c:pt>
                <c:pt idx="467">
                  <c:v>97.92144220074681</c:v>
                </c:pt>
                <c:pt idx="468">
                  <c:v>97.905185081316603</c:v>
                </c:pt>
                <c:pt idx="469">
                  <c:v>97.890464929081034</c:v>
                </c:pt>
                <c:pt idx="470">
                  <c:v>97.878700494720164</c:v>
                </c:pt>
                <c:pt idx="471">
                  <c:v>97.870415055574583</c:v>
                </c:pt>
                <c:pt idx="472">
                  <c:v>97.864555739651493</c:v>
                </c:pt>
                <c:pt idx="473">
                  <c:v>97.859014943020497</c:v>
                </c:pt>
                <c:pt idx="474">
                  <c:v>97.85225412093699</c:v>
                </c:pt>
                <c:pt idx="475">
                  <c:v>97.843897454734019</c:v>
                </c:pt>
                <c:pt idx="476">
                  <c:v>97.83406926768437</c:v>
                </c:pt>
                <c:pt idx="477">
                  <c:v>97.823040684936402</c:v>
                </c:pt>
                <c:pt idx="478">
                  <c:v>97.811278979571469</c:v>
                </c:pt>
                <c:pt idx="479">
                  <c:v>97.799263998754498</c:v>
                </c:pt>
                <c:pt idx="480">
                  <c:v>97.788579024425133</c:v>
                </c:pt>
                <c:pt idx="481">
                  <c:v>97.779261127522631</c:v>
                </c:pt>
                <c:pt idx="482">
                  <c:v>97.771438440293423</c:v>
                </c:pt>
                <c:pt idx="483">
                  <c:v>97.765448994447382</c:v>
                </c:pt>
                <c:pt idx="484">
                  <c:v>97.761296498963787</c:v>
                </c:pt>
                <c:pt idx="485">
                  <c:v>97.758272893591851</c:v>
                </c:pt>
                <c:pt idx="486">
                  <c:v>97.755655689214493</c:v>
                </c:pt>
                <c:pt idx="487">
                  <c:v>97.753096224556302</c:v>
                </c:pt>
                <c:pt idx="488">
                  <c:v>97.750460738777676</c:v>
                </c:pt>
                <c:pt idx="489">
                  <c:v>97.747729418687811</c:v>
                </c:pt>
                <c:pt idx="490">
                  <c:v>97.744912431156294</c:v>
                </c:pt>
                <c:pt idx="491">
                  <c:v>97.742052882204192</c:v>
                </c:pt>
                <c:pt idx="492">
                  <c:v>97.739189955372581</c:v>
                </c:pt>
                <c:pt idx="493">
                  <c:v>97.736336159209856</c:v>
                </c:pt>
                <c:pt idx="494">
                  <c:v>97.733494083750855</c:v>
                </c:pt>
                <c:pt idx="495">
                  <c:v>97.730655849574703</c:v>
                </c:pt>
                <c:pt idx="496">
                  <c:v>97.727784666329796</c:v>
                </c:pt>
                <c:pt idx="497">
                  <c:v>97.724835672640609</c:v>
                </c:pt>
                <c:pt idx="498">
                  <c:v>97.721797676999387</c:v>
                </c:pt>
                <c:pt idx="499">
                  <c:v>97.718690250949564</c:v>
                </c:pt>
                <c:pt idx="500">
                  <c:v>97.715536592070535</c:v>
                </c:pt>
                <c:pt idx="501">
                  <c:v>97.712327893993574</c:v>
                </c:pt>
                <c:pt idx="502">
                  <c:v>97.709027670748981</c:v>
                </c:pt>
                <c:pt idx="503">
                  <c:v>97.705624700000683</c:v>
                </c:pt>
                <c:pt idx="504">
                  <c:v>97.702167110240978</c:v>
                </c:pt>
                <c:pt idx="505">
                  <c:v>97.698733991866817</c:v>
                </c:pt>
                <c:pt idx="506">
                  <c:v>97.695424176521357</c:v>
                </c:pt>
                <c:pt idx="507">
                  <c:v>97.692390160529428</c:v>
                </c:pt>
                <c:pt idx="508">
                  <c:v>97.689763339718809</c:v>
                </c:pt>
                <c:pt idx="509">
                  <c:v>97.687259296310188</c:v>
                </c:pt>
                <c:pt idx="510">
                  <c:v>97.684112603018932</c:v>
                </c:pt>
                <c:pt idx="511">
                  <c:v>97.679477368488776</c:v>
                </c:pt>
                <c:pt idx="512">
                  <c:v>97.672899326504336</c:v>
                </c:pt>
                <c:pt idx="513">
                  <c:v>97.664262971898722</c:v>
                </c:pt>
                <c:pt idx="514">
                  <c:v>97.653985826081481</c:v>
                </c:pt>
                <c:pt idx="515">
                  <c:v>97.644812733668843</c:v>
                </c:pt>
                <c:pt idx="516">
                  <c:v>97.637547454194447</c:v>
                </c:pt>
                <c:pt idx="517">
                  <c:v>97.631966854200314</c:v>
                </c:pt>
                <c:pt idx="518">
                  <c:v>97.627781785279652</c:v>
                </c:pt>
                <c:pt idx="519">
                  <c:v>97.624614268178405</c:v>
                </c:pt>
                <c:pt idx="520">
                  <c:v>97.622078954770828</c:v>
                </c:pt>
                <c:pt idx="521">
                  <c:v>97.619931905215253</c:v>
                </c:pt>
                <c:pt idx="522">
                  <c:v>97.618025781501643</c:v>
                </c:pt>
                <c:pt idx="523">
                  <c:v>97.616268832187984</c:v>
                </c:pt>
                <c:pt idx="524">
                  <c:v>97.614578130828065</c:v>
                </c:pt>
                <c:pt idx="525">
                  <c:v>97.612921314565853</c:v>
                </c:pt>
                <c:pt idx="526">
                  <c:v>97.611295460163817</c:v>
                </c:pt>
                <c:pt idx="527">
                  <c:v>97.609678538927099</c:v>
                </c:pt>
                <c:pt idx="528">
                  <c:v>97.608027732562277</c:v>
                </c:pt>
                <c:pt idx="529">
                  <c:v>97.606295510120304</c:v>
                </c:pt>
                <c:pt idx="530">
                  <c:v>97.60444491406696</c:v>
                </c:pt>
                <c:pt idx="531">
                  <c:v>97.602433876317477</c:v>
                </c:pt>
                <c:pt idx="532">
                  <c:v>97.600250495176851</c:v>
                </c:pt>
                <c:pt idx="533">
                  <c:v>97.597965740917246</c:v>
                </c:pt>
                <c:pt idx="534">
                  <c:v>97.595681459212656</c:v>
                </c:pt>
                <c:pt idx="535">
                  <c:v>97.593436751812803</c:v>
                </c:pt>
                <c:pt idx="536">
                  <c:v>97.591213085174118</c:v>
                </c:pt>
                <c:pt idx="537">
                  <c:v>97.588991415066602</c:v>
                </c:pt>
                <c:pt idx="538">
                  <c:v>97.586761494069052</c:v>
                </c:pt>
                <c:pt idx="539">
                  <c:v>97.58451761508023</c:v>
                </c:pt>
                <c:pt idx="540">
                  <c:v>97.582271099555982</c:v>
                </c:pt>
                <c:pt idx="541">
                  <c:v>97.580058925239229</c:v>
                </c:pt>
                <c:pt idx="542">
                  <c:v>97.577931134062382</c:v>
                </c:pt>
                <c:pt idx="543">
                  <c:v>97.57591166021696</c:v>
                </c:pt>
                <c:pt idx="544">
                  <c:v>97.573968327994379</c:v>
                </c:pt>
                <c:pt idx="545">
                  <c:v>97.572050738489295</c:v>
                </c:pt>
                <c:pt idx="546">
                  <c:v>97.570093407519295</c:v>
                </c:pt>
                <c:pt idx="547">
                  <c:v>97.568006163288985</c:v>
                </c:pt>
                <c:pt idx="548">
                  <c:v>97.565723283751296</c:v>
                </c:pt>
                <c:pt idx="549">
                  <c:v>97.563261252530452</c:v>
                </c:pt>
                <c:pt idx="550">
                  <c:v>97.560683716335902</c:v>
                </c:pt>
                <c:pt idx="551">
                  <c:v>97.558067242880227</c:v>
                </c:pt>
                <c:pt idx="552">
                  <c:v>97.555516728162559</c:v>
                </c:pt>
                <c:pt idx="553">
                  <c:v>97.553126502904007</c:v>
                </c:pt>
                <c:pt idx="554">
                  <c:v>97.55091723150808</c:v>
                </c:pt>
                <c:pt idx="555">
                  <c:v>97.548846334039382</c:v>
                </c:pt>
                <c:pt idx="556">
                  <c:v>97.546790595947186</c:v>
                </c:pt>
                <c:pt idx="557">
                  <c:v>97.544482905795533</c:v>
                </c:pt>
                <c:pt idx="558">
                  <c:v>97.541404049010666</c:v>
                </c:pt>
                <c:pt idx="559">
                  <c:v>97.537141142265355</c:v>
                </c:pt>
                <c:pt idx="560">
                  <c:v>97.53191685615063</c:v>
                </c:pt>
                <c:pt idx="561">
                  <c:v>97.52632248802864</c:v>
                </c:pt>
                <c:pt idx="562">
                  <c:v>97.520812181410207</c:v>
                </c:pt>
                <c:pt idx="563">
                  <c:v>97.515861111488718</c:v>
                </c:pt>
                <c:pt idx="564">
                  <c:v>97.511931778499445</c:v>
                </c:pt>
                <c:pt idx="565">
                  <c:v>97.508941344347519</c:v>
                </c:pt>
                <c:pt idx="566">
                  <c:v>97.506415849263121</c:v>
                </c:pt>
                <c:pt idx="567">
                  <c:v>97.504046890900597</c:v>
                </c:pt>
                <c:pt idx="568">
                  <c:v>97.501802142336118</c:v>
                </c:pt>
                <c:pt idx="569">
                  <c:v>97.499729724519341</c:v>
                </c:pt>
                <c:pt idx="570">
                  <c:v>97.497828706791978</c:v>
                </c:pt>
                <c:pt idx="571">
                  <c:v>97.496003574010288</c:v>
                </c:pt>
                <c:pt idx="572">
                  <c:v>97.494132449455279</c:v>
                </c:pt>
                <c:pt idx="573">
                  <c:v>97.492153151052946</c:v>
                </c:pt>
                <c:pt idx="574">
                  <c:v>97.490055562256686</c:v>
                </c:pt>
                <c:pt idx="575">
                  <c:v>97.487841295403697</c:v>
                </c:pt>
                <c:pt idx="576">
                  <c:v>97.485534866731314</c:v>
                </c:pt>
                <c:pt idx="577">
                  <c:v>97.483175744621917</c:v>
                </c:pt>
                <c:pt idx="578">
                  <c:v>97.480809492879771</c:v>
                </c:pt>
                <c:pt idx="579">
                  <c:v>97.478487978440967</c:v>
                </c:pt>
                <c:pt idx="580">
                  <c:v>97.476262202114697</c:v>
                </c:pt>
                <c:pt idx="581">
                  <c:v>97.474162338177635</c:v>
                </c:pt>
                <c:pt idx="582">
                  <c:v>97.472189914410237</c:v>
                </c:pt>
                <c:pt idx="583">
                  <c:v>97.470332500220039</c:v>
                </c:pt>
                <c:pt idx="584">
                  <c:v>97.468400455380717</c:v>
                </c:pt>
                <c:pt idx="585">
                  <c:v>97.46596810057882</c:v>
                </c:pt>
                <c:pt idx="586">
                  <c:v>97.462614280071392</c:v>
                </c:pt>
                <c:pt idx="587">
                  <c:v>97.458237476663967</c:v>
                </c:pt>
                <c:pt idx="588">
                  <c:v>97.453036578142132</c:v>
                </c:pt>
                <c:pt idx="589">
                  <c:v>97.447794522224569</c:v>
                </c:pt>
                <c:pt idx="590">
                  <c:v>97.443532430148451</c:v>
                </c:pt>
                <c:pt idx="591">
                  <c:v>97.440287244421029</c:v>
                </c:pt>
                <c:pt idx="592">
                  <c:v>97.437660289360252</c:v>
                </c:pt>
                <c:pt idx="593">
                  <c:v>97.435342021233879</c:v>
                </c:pt>
                <c:pt idx="594">
                  <c:v>97.433158920899984</c:v>
                </c:pt>
                <c:pt idx="595">
                  <c:v>97.430960132374608</c:v>
                </c:pt>
                <c:pt idx="596">
                  <c:v>97.428640636887252</c:v>
                </c:pt>
                <c:pt idx="597">
                  <c:v>97.426154046538699</c:v>
                </c:pt>
                <c:pt idx="598">
                  <c:v>97.423490773320395</c:v>
                </c:pt>
                <c:pt idx="599">
                  <c:v>97.420689677913401</c:v>
                </c:pt>
                <c:pt idx="600">
                  <c:v>97.417861931580219</c:v>
                </c:pt>
                <c:pt idx="601">
                  <c:v>97.415118760676663</c:v>
                </c:pt>
                <c:pt idx="602">
                  <c:v>97.412478998118189</c:v>
                </c:pt>
                <c:pt idx="603">
                  <c:v>97.409899848726596</c:v>
                </c:pt>
                <c:pt idx="604">
                  <c:v>97.407351916171933</c:v>
                </c:pt>
                <c:pt idx="605">
                  <c:v>97.4048394558681</c:v>
                </c:pt>
                <c:pt idx="606">
                  <c:v>97.402381861016067</c:v>
                </c:pt>
                <c:pt idx="607">
                  <c:v>97.399987326476207</c:v>
                </c:pt>
                <c:pt idx="608">
                  <c:v>97.397644545615393</c:v>
                </c:pt>
                <c:pt idx="609">
                  <c:v>97.395334385715017</c:v>
                </c:pt>
                <c:pt idx="610">
                  <c:v>97.392823350576009</c:v>
                </c:pt>
                <c:pt idx="611">
                  <c:v>97.389582450695855</c:v>
                </c:pt>
                <c:pt idx="612">
                  <c:v>97.385125038679121</c:v>
                </c:pt>
                <c:pt idx="613">
                  <c:v>97.379452135544923</c:v>
                </c:pt>
                <c:pt idx="614">
                  <c:v>97.373033653499093</c:v>
                </c:pt>
                <c:pt idx="615">
                  <c:v>97.366573229059597</c:v>
                </c:pt>
                <c:pt idx="616">
                  <c:v>97.360904468650403</c:v>
                </c:pt>
                <c:pt idx="617">
                  <c:v>97.356597116771724</c:v>
                </c:pt>
                <c:pt idx="618">
                  <c:v>97.353495223308229</c:v>
                </c:pt>
                <c:pt idx="619">
                  <c:v>97.350968606202954</c:v>
                </c:pt>
                <c:pt idx="620">
                  <c:v>97.348612741623015</c:v>
                </c:pt>
                <c:pt idx="621">
                  <c:v>97.346342559802267</c:v>
                </c:pt>
                <c:pt idx="622">
                  <c:v>97.344147882858351</c:v>
                </c:pt>
                <c:pt idx="623">
                  <c:v>97.342009525590896</c:v>
                </c:pt>
                <c:pt idx="624">
                  <c:v>97.339897059484713</c:v>
                </c:pt>
                <c:pt idx="625">
                  <c:v>97.337770393884171</c:v>
                </c:pt>
                <c:pt idx="626">
                  <c:v>97.33560663543058</c:v>
                </c:pt>
                <c:pt idx="627">
                  <c:v>97.333414746745788</c:v>
                </c:pt>
                <c:pt idx="628">
                  <c:v>97.331218261527155</c:v>
                </c:pt>
                <c:pt idx="629">
                  <c:v>97.329045370066666</c:v>
                </c:pt>
                <c:pt idx="630">
                  <c:v>97.326931649384676</c:v>
                </c:pt>
                <c:pt idx="631">
                  <c:v>97.324892932774034</c:v>
                </c:pt>
                <c:pt idx="632">
                  <c:v>97.322902415956364</c:v>
                </c:pt>
                <c:pt idx="633">
                  <c:v>97.320912774910354</c:v>
                </c:pt>
                <c:pt idx="634">
                  <c:v>97.31888376719526</c:v>
                </c:pt>
                <c:pt idx="635">
                  <c:v>97.316777114582621</c:v>
                </c:pt>
                <c:pt idx="636">
                  <c:v>97.31456094713208</c:v>
                </c:pt>
                <c:pt idx="637">
                  <c:v>97.312246684296326</c:v>
                </c:pt>
                <c:pt idx="638">
                  <c:v>97.309893136095312</c:v>
                </c:pt>
                <c:pt idx="639">
                  <c:v>97.307549805416997</c:v>
                </c:pt>
                <c:pt idx="640">
                  <c:v>97.305234842846659</c:v>
                </c:pt>
                <c:pt idx="641">
                  <c:v>97.302962602796796</c:v>
                </c:pt>
                <c:pt idx="642">
                  <c:v>97.300739475954344</c:v>
                </c:pt>
                <c:pt idx="643">
                  <c:v>97.298553858846162</c:v>
                </c:pt>
                <c:pt idx="644">
                  <c:v>97.296385736438012</c:v>
                </c:pt>
                <c:pt idx="645">
                  <c:v>97.294224046199915</c:v>
                </c:pt>
                <c:pt idx="646">
                  <c:v>97.292072735747183</c:v>
                </c:pt>
                <c:pt idx="647">
                  <c:v>97.289943554457935</c:v>
                </c:pt>
                <c:pt idx="648">
                  <c:v>97.287819223712418</c:v>
                </c:pt>
                <c:pt idx="649">
                  <c:v>97.285652858308268</c:v>
                </c:pt>
                <c:pt idx="650">
                  <c:v>97.283397884092949</c:v>
                </c:pt>
                <c:pt idx="651">
                  <c:v>97.281028955874021</c:v>
                </c:pt>
                <c:pt idx="652">
                  <c:v>97.278524791810227</c:v>
                </c:pt>
                <c:pt idx="653">
                  <c:v>97.275884364216125</c:v>
                </c:pt>
                <c:pt idx="654">
                  <c:v>97.273159240394179</c:v>
                </c:pt>
                <c:pt idx="655">
                  <c:v>97.270417676046605</c:v>
                </c:pt>
                <c:pt idx="656">
                  <c:v>97.267699293128203</c:v>
                </c:pt>
                <c:pt idx="657">
                  <c:v>97.26501628065931</c:v>
                </c:pt>
                <c:pt idx="658">
                  <c:v>97.262374269915966</c:v>
                </c:pt>
                <c:pt idx="659">
                  <c:v>97.25973583510482</c:v>
                </c:pt>
                <c:pt idx="660">
                  <c:v>97.257023406504644</c:v>
                </c:pt>
                <c:pt idx="661">
                  <c:v>97.254193509109342</c:v>
                </c:pt>
                <c:pt idx="662">
                  <c:v>97.251287590164893</c:v>
                </c:pt>
                <c:pt idx="663">
                  <c:v>97.248390270233898</c:v>
                </c:pt>
                <c:pt idx="664">
                  <c:v>97.245577014548616</c:v>
                </c:pt>
                <c:pt idx="665">
                  <c:v>97.242911865890477</c:v>
                </c:pt>
                <c:pt idx="666">
                  <c:v>97.240437106869763</c:v>
                </c:pt>
                <c:pt idx="667">
                  <c:v>97.238080735679134</c:v>
                </c:pt>
                <c:pt idx="668">
                  <c:v>97.23565270377722</c:v>
                </c:pt>
                <c:pt idx="669">
                  <c:v>97.233012328197262</c:v>
                </c:pt>
                <c:pt idx="670">
                  <c:v>97.230175206662906</c:v>
                </c:pt>
                <c:pt idx="671">
                  <c:v>97.227237618990543</c:v>
                </c:pt>
                <c:pt idx="672">
                  <c:v>97.22430197116519</c:v>
                </c:pt>
                <c:pt idx="673">
                  <c:v>97.221485425469623</c:v>
                </c:pt>
                <c:pt idx="674">
                  <c:v>97.218883295980916</c:v>
                </c:pt>
                <c:pt idx="675">
                  <c:v>97.216485898353014</c:v>
                </c:pt>
                <c:pt idx="676">
                  <c:v>97.214187895523281</c:v>
                </c:pt>
                <c:pt idx="677">
                  <c:v>97.211905658270652</c:v>
                </c:pt>
                <c:pt idx="678">
                  <c:v>97.209614416036274</c:v>
                </c:pt>
                <c:pt idx="679">
                  <c:v>97.207313073498625</c:v>
                </c:pt>
                <c:pt idx="680">
                  <c:v>97.205001585891338</c:v>
                </c:pt>
                <c:pt idx="681">
                  <c:v>97.202682579671432</c:v>
                </c:pt>
                <c:pt idx="682">
                  <c:v>97.200361381180599</c:v>
                </c:pt>
                <c:pt idx="683">
                  <c:v>97.198036382776024</c:v>
                </c:pt>
                <c:pt idx="684">
                  <c:v>97.195687652745491</c:v>
                </c:pt>
                <c:pt idx="685">
                  <c:v>97.193289682967205</c:v>
                </c:pt>
                <c:pt idx="686">
                  <c:v>97.189709072617703</c:v>
                </c:pt>
                <c:pt idx="687">
                  <c:v>97.181551080336902</c:v>
                </c:pt>
                <c:pt idx="688">
                  <c:v>97.161013588175194</c:v>
                </c:pt>
                <c:pt idx="689">
                  <c:v>97.088927004208699</c:v>
                </c:pt>
                <c:pt idx="690">
                  <c:v>96.992980249682589</c:v>
                </c:pt>
                <c:pt idx="691">
                  <c:v>96.903763823180057</c:v>
                </c:pt>
                <c:pt idx="692">
                  <c:v>96.849493010001225</c:v>
                </c:pt>
                <c:pt idx="693">
                  <c:v>96.826080903622255</c:v>
                </c:pt>
                <c:pt idx="694">
                  <c:v>96.813096496885706</c:v>
                </c:pt>
                <c:pt idx="695">
                  <c:v>96.80108552433019</c:v>
                </c:pt>
                <c:pt idx="696">
                  <c:v>96.788767735635631</c:v>
                </c:pt>
                <c:pt idx="697">
                  <c:v>96.776294234543101</c:v>
                </c:pt>
                <c:pt idx="698">
                  <c:v>96.764355916494878</c:v>
                </c:pt>
                <c:pt idx="699">
                  <c:v>96.754314558086847</c:v>
                </c:pt>
                <c:pt idx="700">
                  <c:v>96.747218275023997</c:v>
                </c:pt>
                <c:pt idx="701">
                  <c:v>96.742828353961087</c:v>
                </c:pt>
                <c:pt idx="702">
                  <c:v>96.73996567273349</c:v>
                </c:pt>
                <c:pt idx="703">
                  <c:v>96.737576845300183</c:v>
                </c:pt>
                <c:pt idx="704">
                  <c:v>96.735270122979856</c:v>
                </c:pt>
                <c:pt idx="705">
                  <c:v>96.733097394919383</c:v>
                </c:pt>
                <c:pt idx="706">
                  <c:v>96.731004656494946</c:v>
                </c:pt>
                <c:pt idx="707">
                  <c:v>96.728729953221034</c:v>
                </c:pt>
                <c:pt idx="708">
                  <c:v>96.725748441284225</c:v>
                </c:pt>
                <c:pt idx="709">
                  <c:v>96.72148409151265</c:v>
                </c:pt>
                <c:pt idx="710">
                  <c:v>96.715394669617837</c:v>
                </c:pt>
                <c:pt idx="711">
                  <c:v>96.706957268803762</c:v>
                </c:pt>
                <c:pt idx="712">
                  <c:v>96.696463024019636</c:v>
                </c:pt>
                <c:pt idx="713">
                  <c:v>96.685368730015611</c:v>
                </c:pt>
                <c:pt idx="714">
                  <c:v>96.675363039645006</c:v>
                </c:pt>
                <c:pt idx="715">
                  <c:v>96.667445553405045</c:v>
                </c:pt>
                <c:pt idx="716">
                  <c:v>96.661948658291621</c:v>
                </c:pt>
                <c:pt idx="717">
                  <c:v>96.658480989669457</c:v>
                </c:pt>
                <c:pt idx="718">
                  <c:v>96.656132164696999</c:v>
                </c:pt>
                <c:pt idx="719">
                  <c:v>96.654147165241483</c:v>
                </c:pt>
                <c:pt idx="720">
                  <c:v>96.652035283496417</c:v>
                </c:pt>
                <c:pt idx="721">
                  <c:v>96.648606168534812</c:v>
                </c:pt>
                <c:pt idx="722">
                  <c:v>96.641474259856025</c:v>
                </c:pt>
                <c:pt idx="723">
                  <c:v>96.629341794497648</c:v>
                </c:pt>
                <c:pt idx="724">
                  <c:v>96.613684687849911</c:v>
                </c:pt>
                <c:pt idx="725">
                  <c:v>96.599913301816514</c:v>
                </c:pt>
                <c:pt idx="726">
                  <c:v>96.58998600689354</c:v>
                </c:pt>
                <c:pt idx="727">
                  <c:v>96.583678359288697</c:v>
                </c:pt>
                <c:pt idx="728">
                  <c:v>96.579355298694168</c:v>
                </c:pt>
                <c:pt idx="729">
                  <c:v>96.575471919727079</c:v>
                </c:pt>
                <c:pt idx="730">
                  <c:v>96.571389405703925</c:v>
                </c:pt>
                <c:pt idx="731">
                  <c:v>96.567077725319052</c:v>
                </c:pt>
                <c:pt idx="732">
                  <c:v>96.562515607317522</c:v>
                </c:pt>
                <c:pt idx="733">
                  <c:v>96.557705136424502</c:v>
                </c:pt>
                <c:pt idx="734">
                  <c:v>96.552660733675651</c:v>
                </c:pt>
                <c:pt idx="735">
                  <c:v>96.547401373338232</c:v>
                </c:pt>
                <c:pt idx="736">
                  <c:v>96.541971909219214</c:v>
                </c:pt>
                <c:pt idx="737">
                  <c:v>96.536411820957554</c:v>
                </c:pt>
                <c:pt idx="738">
                  <c:v>96.530716646881245</c:v>
                </c:pt>
                <c:pt idx="739">
                  <c:v>96.524834538175114</c:v>
                </c:pt>
                <c:pt idx="740">
                  <c:v>96.518717234491589</c:v>
                </c:pt>
                <c:pt idx="741">
                  <c:v>96.512345052958324</c:v>
                </c:pt>
                <c:pt idx="742">
                  <c:v>96.505730243180892</c:v>
                </c:pt>
                <c:pt idx="743">
                  <c:v>96.498891951355361</c:v>
                </c:pt>
                <c:pt idx="744">
                  <c:v>96.491845363434621</c:v>
                </c:pt>
                <c:pt idx="745">
                  <c:v>96.484612487597957</c:v>
                </c:pt>
                <c:pt idx="746">
                  <c:v>96.477212279322671</c:v>
                </c:pt>
                <c:pt idx="747">
                  <c:v>96.46966348505228</c:v>
                </c:pt>
                <c:pt idx="748">
                  <c:v>96.461980820435855</c:v>
                </c:pt>
                <c:pt idx="749">
                  <c:v>96.454078639709039</c:v>
                </c:pt>
                <c:pt idx="750">
                  <c:v>96.445753654122186</c:v>
                </c:pt>
                <c:pt idx="751">
                  <c:v>96.436904084327878</c:v>
                </c:pt>
                <c:pt idx="752">
                  <c:v>96.427689774030171</c:v>
                </c:pt>
                <c:pt idx="753">
                  <c:v>96.418412839875941</c:v>
                </c:pt>
                <c:pt idx="754">
                  <c:v>96.409346212104552</c:v>
                </c:pt>
                <c:pt idx="755">
                  <c:v>96.400730610416488</c:v>
                </c:pt>
                <c:pt idx="756">
                  <c:v>96.392724472744405</c:v>
                </c:pt>
                <c:pt idx="757">
                  <c:v>96.385198579675546</c:v>
                </c:pt>
                <c:pt idx="758">
                  <c:v>96.377628646374433</c:v>
                </c:pt>
                <c:pt idx="759">
                  <c:v>96.369481088278462</c:v>
                </c:pt>
                <c:pt idx="760">
                  <c:v>96.360644884252395</c:v>
                </c:pt>
                <c:pt idx="761">
                  <c:v>96.351357218510344</c:v>
                </c:pt>
                <c:pt idx="762">
                  <c:v>96.341948104867029</c:v>
                </c:pt>
                <c:pt idx="763">
                  <c:v>96.332752280922747</c:v>
                </c:pt>
                <c:pt idx="764">
                  <c:v>96.324113929882998</c:v>
                </c:pt>
                <c:pt idx="765">
                  <c:v>96.316225908038618</c:v>
                </c:pt>
                <c:pt idx="766">
                  <c:v>96.309054539256678</c:v>
                </c:pt>
                <c:pt idx="767">
                  <c:v>96.302466850401444</c:v>
                </c:pt>
                <c:pt idx="768">
                  <c:v>96.296400023376805</c:v>
                </c:pt>
                <c:pt idx="769">
                  <c:v>96.290857751950895</c:v>
                </c:pt>
                <c:pt idx="770">
                  <c:v>96.285745505075383</c:v>
                </c:pt>
                <c:pt idx="771">
                  <c:v>96.280806556708001</c:v>
                </c:pt>
                <c:pt idx="772">
                  <c:v>96.275684349092842</c:v>
                </c:pt>
                <c:pt idx="773">
                  <c:v>96.270122985697981</c:v>
                </c:pt>
                <c:pt idx="774">
                  <c:v>96.26404012965186</c:v>
                </c:pt>
                <c:pt idx="775">
                  <c:v>96.257456943887348</c:v>
                </c:pt>
                <c:pt idx="776">
                  <c:v>96.25050083048427</c:v>
                </c:pt>
                <c:pt idx="777">
                  <c:v>96.243474991416576</c:v>
                </c:pt>
                <c:pt idx="778">
                  <c:v>96.236680931406681</c:v>
                </c:pt>
                <c:pt idx="779">
                  <c:v>96.230259095579981</c:v>
                </c:pt>
                <c:pt idx="780">
                  <c:v>96.224273778042303</c:v>
                </c:pt>
                <c:pt idx="781">
                  <c:v>96.218660541160759</c:v>
                </c:pt>
                <c:pt idx="782">
                  <c:v>96.213113791620756</c:v>
                </c:pt>
                <c:pt idx="783">
                  <c:v>96.207171355984997</c:v>
                </c:pt>
                <c:pt idx="784">
                  <c:v>96.200478784715145</c:v>
                </c:pt>
                <c:pt idx="785">
                  <c:v>96.192899552389974</c:v>
                </c:pt>
                <c:pt idx="786">
                  <c:v>96.184431930750222</c:v>
                </c:pt>
                <c:pt idx="787">
                  <c:v>96.175221045848687</c:v>
                </c:pt>
                <c:pt idx="788">
                  <c:v>96.165606166014484</c:v>
                </c:pt>
                <c:pt idx="789">
                  <c:v>96.155863281118528</c:v>
                </c:pt>
                <c:pt idx="790">
                  <c:v>96.145999762956563</c:v>
                </c:pt>
                <c:pt idx="791">
                  <c:v>96.135893817499621</c:v>
                </c:pt>
                <c:pt idx="792">
                  <c:v>96.125470083469395</c:v>
                </c:pt>
                <c:pt idx="793">
                  <c:v>96.114755604106278</c:v>
                </c:pt>
                <c:pt idx="794">
                  <c:v>96.103828125439378</c:v>
                </c:pt>
                <c:pt idx="795">
                  <c:v>96.092497072707047</c:v>
                </c:pt>
                <c:pt idx="796">
                  <c:v>96.080272787033962</c:v>
                </c:pt>
                <c:pt idx="797">
                  <c:v>96.066827146191258</c:v>
                </c:pt>
                <c:pt idx="798">
                  <c:v>96.052020886359287</c:v>
                </c:pt>
                <c:pt idx="799">
                  <c:v>96.035652123953923</c:v>
                </c:pt>
                <c:pt idx="800">
                  <c:v>96.017766944702018</c:v>
                </c:pt>
                <c:pt idx="801">
                  <c:v>95.999043916650535</c:v>
                </c:pt>
                <c:pt idx="802">
                  <c:v>95.980501754237736</c:v>
                </c:pt>
                <c:pt idx="803">
                  <c:v>95.96225256318634</c:v>
                </c:pt>
                <c:pt idx="804">
                  <c:v>95.941861913939292</c:v>
                </c:pt>
                <c:pt idx="805">
                  <c:v>95.915532766429692</c:v>
                </c:pt>
                <c:pt idx="806">
                  <c:v>95.882222982219432</c:v>
                </c:pt>
                <c:pt idx="807">
                  <c:v>95.844619122732396</c:v>
                </c:pt>
                <c:pt idx="808">
                  <c:v>95.80683553269256</c:v>
                </c:pt>
                <c:pt idx="809">
                  <c:v>95.772828719750322</c:v>
                </c:pt>
                <c:pt idx="810">
                  <c:v>95.745588864489534</c:v>
                </c:pt>
                <c:pt idx="811">
                  <c:v>95.725446416318064</c:v>
                </c:pt>
                <c:pt idx="812">
                  <c:v>95.709915639587422</c:v>
                </c:pt>
                <c:pt idx="813">
                  <c:v>95.696173334339051</c:v>
                </c:pt>
                <c:pt idx="814">
                  <c:v>95.68309897426586</c:v>
                </c:pt>
                <c:pt idx="815">
                  <c:v>95.670861891873173</c:v>
                </c:pt>
                <c:pt idx="816">
                  <c:v>95.659497885929582</c:v>
                </c:pt>
                <c:pt idx="817">
                  <c:v>95.648978724331215</c:v>
                </c:pt>
                <c:pt idx="818">
                  <c:v>95.639384126177262</c:v>
                </c:pt>
                <c:pt idx="819">
                  <c:v>95.630752985976784</c:v>
                </c:pt>
                <c:pt idx="820">
                  <c:v>95.622887860982942</c:v>
                </c:pt>
                <c:pt idx="821">
                  <c:v>95.615545425091995</c:v>
                </c:pt>
                <c:pt idx="822">
                  <c:v>95.608523231697774</c:v>
                </c:pt>
                <c:pt idx="823">
                  <c:v>95.601574516421138</c:v>
                </c:pt>
                <c:pt idx="824">
                  <c:v>95.594478143687311</c:v>
                </c:pt>
                <c:pt idx="825">
                  <c:v>95.58715041833112</c:v>
                </c:pt>
                <c:pt idx="826">
                  <c:v>95.579641058948269</c:v>
                </c:pt>
                <c:pt idx="827">
                  <c:v>95.572087752410525</c:v>
                </c:pt>
                <c:pt idx="828">
                  <c:v>95.564744795907885</c:v>
                </c:pt>
                <c:pt idx="829">
                  <c:v>95.557916644291495</c:v>
                </c:pt>
                <c:pt idx="830">
                  <c:v>95.551564313472198</c:v>
                </c:pt>
                <c:pt idx="831">
                  <c:v>95.544836672102065</c:v>
                </c:pt>
                <c:pt idx="832">
                  <c:v>95.536511426705147</c:v>
                </c:pt>
                <c:pt idx="833">
                  <c:v>95.526237432448468</c:v>
                </c:pt>
                <c:pt idx="834">
                  <c:v>95.514756193064571</c:v>
                </c:pt>
                <c:pt idx="835">
                  <c:v>95.503233842897473</c:v>
                </c:pt>
                <c:pt idx="836">
                  <c:v>95.492861165946593</c:v>
                </c:pt>
                <c:pt idx="837">
                  <c:v>95.484399932455631</c:v>
                </c:pt>
                <c:pt idx="838">
                  <c:v>95.477849532493195</c:v>
                </c:pt>
                <c:pt idx="839">
                  <c:v>95.472723346322113</c:v>
                </c:pt>
                <c:pt idx="840">
                  <c:v>95.468440664850178</c:v>
                </c:pt>
                <c:pt idx="841">
                  <c:v>95.464497594874032</c:v>
                </c:pt>
                <c:pt idx="842">
                  <c:v>95.460567958257101</c:v>
                </c:pt>
                <c:pt idx="843">
                  <c:v>95.456448209777193</c:v>
                </c:pt>
                <c:pt idx="844">
                  <c:v>95.451909939072181</c:v>
                </c:pt>
                <c:pt idx="845">
                  <c:v>95.4466605028434</c:v>
                </c:pt>
                <c:pt idx="846">
                  <c:v>95.440471243399372</c:v>
                </c:pt>
                <c:pt idx="847">
                  <c:v>95.433400438445261</c:v>
                </c:pt>
                <c:pt idx="848">
                  <c:v>95.425714402078569</c:v>
                </c:pt>
                <c:pt idx="849">
                  <c:v>95.417742938527354</c:v>
                </c:pt>
                <c:pt idx="850">
                  <c:v>95.409883815430206</c:v>
                </c:pt>
                <c:pt idx="851">
                  <c:v>95.402475681274368</c:v>
                </c:pt>
                <c:pt idx="852">
                  <c:v>95.395494296239931</c:v>
                </c:pt>
                <c:pt idx="853">
                  <c:v>95.38856046502606</c:v>
                </c:pt>
                <c:pt idx="854">
                  <c:v>95.381179623981865</c:v>
                </c:pt>
                <c:pt idx="855">
                  <c:v>95.372747405458895</c:v>
                </c:pt>
                <c:pt idx="856">
                  <c:v>95.362662217097125</c:v>
                </c:pt>
                <c:pt idx="857">
                  <c:v>95.350440427335116</c:v>
                </c:pt>
                <c:pt idx="858">
                  <c:v>95.336016102573808</c:v>
                </c:pt>
                <c:pt idx="859">
                  <c:v>95.319962780783555</c:v>
                </c:pt>
                <c:pt idx="860">
                  <c:v>95.303411211047901</c:v>
                </c:pt>
                <c:pt idx="861">
                  <c:v>95.287879750830257</c:v>
                </c:pt>
                <c:pt idx="862">
                  <c:v>95.274618701146991</c:v>
                </c:pt>
                <c:pt idx="863">
                  <c:v>95.262195416356988</c:v>
                </c:pt>
                <c:pt idx="864">
                  <c:v>95.246159221890579</c:v>
                </c:pt>
                <c:pt idx="865">
                  <c:v>95.221848754947445</c:v>
                </c:pt>
                <c:pt idx="866">
                  <c:v>95.187577745604088</c:v>
                </c:pt>
                <c:pt idx="867">
                  <c:v>95.144801500080646</c:v>
                </c:pt>
                <c:pt idx="868">
                  <c:v>95.09732172466353</c:v>
                </c:pt>
                <c:pt idx="869">
                  <c:v>95.051219451198165</c:v>
                </c:pt>
                <c:pt idx="870">
                  <c:v>95.011917198097436</c:v>
                </c:pt>
                <c:pt idx="871">
                  <c:v>94.980513626723308</c:v>
                </c:pt>
                <c:pt idx="872">
                  <c:v>94.954785411771923</c:v>
                </c:pt>
                <c:pt idx="873">
                  <c:v>94.933226948922254</c:v>
                </c:pt>
                <c:pt idx="874">
                  <c:v>94.919121095469478</c:v>
                </c:pt>
                <c:pt idx="875">
                  <c:v>94.90836743702458</c:v>
                </c:pt>
                <c:pt idx="876">
                  <c:v>94.900381992213312</c:v>
                </c:pt>
                <c:pt idx="877">
                  <c:v>94.894596629101144</c:v>
                </c:pt>
                <c:pt idx="878">
                  <c:v>94.890458030267027</c:v>
                </c:pt>
                <c:pt idx="879">
                  <c:v>94.88725714485858</c:v>
                </c:pt>
                <c:pt idx="880">
                  <c:v>94.884231037183696</c:v>
                </c:pt>
                <c:pt idx="881">
                  <c:v>94.881094153022801</c:v>
                </c:pt>
                <c:pt idx="882">
                  <c:v>94.877932509537061</c:v>
                </c:pt>
                <c:pt idx="883">
                  <c:v>94.8748076731423</c:v>
                </c:pt>
                <c:pt idx="884">
                  <c:v>94.871706389172232</c:v>
                </c:pt>
                <c:pt idx="885">
                  <c:v>94.868580628035787</c:v>
                </c:pt>
                <c:pt idx="886">
                  <c:v>94.865411278079293</c:v>
                </c:pt>
                <c:pt idx="887">
                  <c:v>94.862243281511439</c:v>
                </c:pt>
                <c:pt idx="888">
                  <c:v>94.859143728636525</c:v>
                </c:pt>
                <c:pt idx="889">
                  <c:v>94.856161005296627</c:v>
                </c:pt>
                <c:pt idx="890">
                  <c:v>94.853330093870525</c:v>
                </c:pt>
                <c:pt idx="891">
                  <c:v>94.850656848139565</c:v>
                </c:pt>
                <c:pt idx="892">
                  <c:v>94.848090291352904</c:v>
                </c:pt>
                <c:pt idx="893">
                  <c:v>94.845551292138438</c:v>
                </c:pt>
                <c:pt idx="894">
                  <c:v>94.842989910784098</c:v>
                </c:pt>
                <c:pt idx="895">
                  <c:v>94.840399992641736</c:v>
                </c:pt>
                <c:pt idx="896">
                  <c:v>94.837796850230248</c:v>
                </c:pt>
                <c:pt idx="897">
                  <c:v>94.83518222242779</c:v>
                </c:pt>
                <c:pt idx="898">
                  <c:v>94.832537245317425</c:v>
                </c:pt>
                <c:pt idx="899">
                  <c:v>94.829839293730728</c:v>
                </c:pt>
                <c:pt idx="900">
                  <c:v>94.827100580237939</c:v>
                </c:pt>
                <c:pt idx="901">
                  <c:v>94.824371859311611</c:v>
                </c:pt>
                <c:pt idx="902">
                  <c:v>94.821687927261905</c:v>
                </c:pt>
                <c:pt idx="903">
                  <c:v>94.8190389164604</c:v>
                </c:pt>
                <c:pt idx="904">
                  <c:v>94.816395924460906</c:v>
                </c:pt>
                <c:pt idx="905">
                  <c:v>94.813713620169537</c:v>
                </c:pt>
                <c:pt idx="906">
                  <c:v>94.810887304537516</c:v>
                </c:pt>
                <c:pt idx="907">
                  <c:v>94.807796765653833</c:v>
                </c:pt>
                <c:pt idx="908">
                  <c:v>94.804449046954019</c:v>
                </c:pt>
                <c:pt idx="909">
                  <c:v>94.800997096666578</c:v>
                </c:pt>
                <c:pt idx="910">
                  <c:v>94.797549786693025</c:v>
                </c:pt>
                <c:pt idx="911">
                  <c:v>94.794068849350481</c:v>
                </c:pt>
                <c:pt idx="912">
                  <c:v>94.790441307015328</c:v>
                </c:pt>
                <c:pt idx="913">
                  <c:v>94.786523619665246</c:v>
                </c:pt>
                <c:pt idx="914">
                  <c:v>94.782041855325687</c:v>
                </c:pt>
                <c:pt idx="915">
                  <c:v>94.776659509288777</c:v>
                </c:pt>
                <c:pt idx="916">
                  <c:v>94.770306221859343</c:v>
                </c:pt>
                <c:pt idx="917">
                  <c:v>94.763170639702466</c:v>
                </c:pt>
                <c:pt idx="918">
                  <c:v>94.755385550355157</c:v>
                </c:pt>
                <c:pt idx="919">
                  <c:v>94.747178251451572</c:v>
                </c:pt>
                <c:pt idx="920">
                  <c:v>94.739060464201714</c:v>
                </c:pt>
                <c:pt idx="921">
                  <c:v>94.731610171282057</c:v>
                </c:pt>
                <c:pt idx="922">
                  <c:v>94.725268481957031</c:v>
                </c:pt>
                <c:pt idx="923">
                  <c:v>94.721566553800301</c:v>
                </c:pt>
                <c:pt idx="924">
                  <c:v>94.718595275821116</c:v>
                </c:pt>
                <c:pt idx="925">
                  <c:v>94.715808150571604</c:v>
                </c:pt>
                <c:pt idx="926">
                  <c:v>94.712970431615119</c:v>
                </c:pt>
                <c:pt idx="927">
                  <c:v>94.710083858878903</c:v>
                </c:pt>
                <c:pt idx="928">
                  <c:v>94.707154343108641</c:v>
                </c:pt>
                <c:pt idx="929">
                  <c:v>94.704193541242972</c:v>
                </c:pt>
                <c:pt idx="930">
                  <c:v>94.701216924229982</c:v>
                </c:pt>
                <c:pt idx="931">
                  <c:v>94.698146935194742</c:v>
                </c:pt>
                <c:pt idx="932">
                  <c:v>94.694604907227045</c:v>
                </c:pt>
                <c:pt idx="933">
                  <c:v>94.690043797001948</c:v>
                </c:pt>
                <c:pt idx="934">
                  <c:v>94.684432104099486</c:v>
                </c:pt>
                <c:pt idx="935">
                  <c:v>94.678525738693722</c:v>
                </c:pt>
                <c:pt idx="936">
                  <c:v>94.673118864571748</c:v>
                </c:pt>
                <c:pt idx="937">
                  <c:v>94.668441842841233</c:v>
                </c:pt>
                <c:pt idx="938">
                  <c:v>94.664394319147178</c:v>
                </c:pt>
                <c:pt idx="939">
                  <c:v>94.660809998069169</c:v>
                </c:pt>
                <c:pt idx="940">
                  <c:v>94.657423717829161</c:v>
                </c:pt>
                <c:pt idx="941">
                  <c:v>94.653900506068567</c:v>
                </c:pt>
                <c:pt idx="942">
                  <c:v>94.650050550992276</c:v>
                </c:pt>
                <c:pt idx="943">
                  <c:v>94.645973239899391</c:v>
                </c:pt>
                <c:pt idx="944">
                  <c:v>94.641900444929774</c:v>
                </c:pt>
                <c:pt idx="945">
                  <c:v>94.637991038147632</c:v>
                </c:pt>
                <c:pt idx="946">
                  <c:v>94.63434326180834</c:v>
                </c:pt>
                <c:pt idx="947">
                  <c:v>94.631003278964087</c:v>
                </c:pt>
                <c:pt idx="948">
                  <c:v>94.62790971572079</c:v>
                </c:pt>
                <c:pt idx="949">
                  <c:v>94.624959370280479</c:v>
                </c:pt>
                <c:pt idx="950">
                  <c:v>94.622091983895089</c:v>
                </c:pt>
                <c:pt idx="951">
                  <c:v>94.619302016025188</c:v>
                </c:pt>
                <c:pt idx="952">
                  <c:v>94.616609788356826</c:v>
                </c:pt>
                <c:pt idx="953">
                  <c:v>94.613951365495112</c:v>
                </c:pt>
                <c:pt idx="954">
                  <c:v>94.611170778122997</c:v>
                </c:pt>
                <c:pt idx="955">
                  <c:v>94.608154649553043</c:v>
                </c:pt>
                <c:pt idx="956">
                  <c:v>94.604915998134956</c:v>
                </c:pt>
                <c:pt idx="957">
                  <c:v>94.601529277188007</c:v>
                </c:pt>
                <c:pt idx="958">
                  <c:v>94.598083437273715</c:v>
                </c:pt>
                <c:pt idx="959">
                  <c:v>94.594681621301859</c:v>
                </c:pt>
                <c:pt idx="960">
                  <c:v>94.591426807892788</c:v>
                </c:pt>
                <c:pt idx="961">
                  <c:v>94.588364558211083</c:v>
                </c:pt>
                <c:pt idx="962">
                  <c:v>94.585436670952262</c:v>
                </c:pt>
                <c:pt idx="963">
                  <c:v>94.582546206002505</c:v>
                </c:pt>
                <c:pt idx="964">
                  <c:v>94.579618138625818</c:v>
                </c:pt>
                <c:pt idx="965">
                  <c:v>94.57658707713054</c:v>
                </c:pt>
                <c:pt idx="966">
                  <c:v>94.573359258544727</c:v>
                </c:pt>
                <c:pt idx="967">
                  <c:v>94.569817453424122</c:v>
                </c:pt>
                <c:pt idx="968">
                  <c:v>94.5657945275413</c:v>
                </c:pt>
                <c:pt idx="969">
                  <c:v>94.561154058018161</c:v>
                </c:pt>
                <c:pt idx="970">
                  <c:v>94.555873440559367</c:v>
                </c:pt>
                <c:pt idx="971">
                  <c:v>94.549997054371175</c:v>
                </c:pt>
                <c:pt idx="972">
                  <c:v>94.543513118414765</c:v>
                </c:pt>
                <c:pt idx="973">
                  <c:v>94.536363711276024</c:v>
                </c:pt>
                <c:pt idx="974">
                  <c:v>94.528559942790594</c:v>
                </c:pt>
                <c:pt idx="975">
                  <c:v>94.52013549087944</c:v>
                </c:pt>
                <c:pt idx="976">
                  <c:v>94.511091048671403</c:v>
                </c:pt>
                <c:pt idx="977">
                  <c:v>94.501540583800065</c:v>
                </c:pt>
                <c:pt idx="978">
                  <c:v>94.491849580869939</c:v>
                </c:pt>
                <c:pt idx="979">
                  <c:v>94.482490946033607</c:v>
                </c:pt>
                <c:pt idx="980">
                  <c:v>94.473814258615519</c:v>
                </c:pt>
                <c:pt idx="981">
                  <c:v>94.465994526619141</c:v>
                </c:pt>
                <c:pt idx="982">
                  <c:v>94.459067836385842</c:v>
                </c:pt>
                <c:pt idx="983">
                  <c:v>94.452892567316155</c:v>
                </c:pt>
                <c:pt idx="984">
                  <c:v>94.447179317462769</c:v>
                </c:pt>
                <c:pt idx="985">
                  <c:v>94.441716597820076</c:v>
                </c:pt>
                <c:pt idx="986">
                  <c:v>94.436474157123811</c:v>
                </c:pt>
                <c:pt idx="987">
                  <c:v>94.431486954098858</c:v>
                </c:pt>
                <c:pt idx="988">
                  <c:v>94.426776320246901</c:v>
                </c:pt>
                <c:pt idx="989">
                  <c:v>94.422351451865637</c:v>
                </c:pt>
                <c:pt idx="990">
                  <c:v>94.418212217164651</c:v>
                </c:pt>
                <c:pt idx="991">
                  <c:v>94.414320524622212</c:v>
                </c:pt>
                <c:pt idx="992">
                  <c:v>94.410601269011394</c:v>
                </c:pt>
                <c:pt idx="993">
                  <c:v>94.407003172095884</c:v>
                </c:pt>
                <c:pt idx="994">
                  <c:v>94.403531096924482</c:v>
                </c:pt>
                <c:pt idx="995">
                  <c:v>94.400196028281982</c:v>
                </c:pt>
                <c:pt idx="996">
                  <c:v>94.396986657968668</c:v>
                </c:pt>
                <c:pt idx="997">
                  <c:v>94.393868239547359</c:v>
                </c:pt>
                <c:pt idx="998">
                  <c:v>94.390789672311243</c:v>
                </c:pt>
                <c:pt idx="999">
                  <c:v>94.387697506038222</c:v>
                </c:pt>
                <c:pt idx="1000">
                  <c:v>94.384553544780672</c:v>
                </c:pt>
                <c:pt idx="1001">
                  <c:v>94.381334760852141</c:v>
                </c:pt>
                <c:pt idx="1002">
                  <c:v>94.378077843611422</c:v>
                </c:pt>
                <c:pt idx="1003">
                  <c:v>94.37488688215366</c:v>
                </c:pt>
                <c:pt idx="1004">
                  <c:v>94.371840839999138</c:v>
                </c:pt>
                <c:pt idx="1005">
                  <c:v>94.36893982754458</c:v>
                </c:pt>
                <c:pt idx="1006">
                  <c:v>94.366154587198267</c:v>
                </c:pt>
                <c:pt idx="1007">
                  <c:v>94.363454515479489</c:v>
                </c:pt>
                <c:pt idx="1008">
                  <c:v>94.360792027595309</c:v>
                </c:pt>
                <c:pt idx="1009">
                  <c:v>94.358121482519451</c:v>
                </c:pt>
                <c:pt idx="1010">
                  <c:v>94.355449631692167</c:v>
                </c:pt>
                <c:pt idx="1011">
                  <c:v>94.352836120460211</c:v>
                </c:pt>
                <c:pt idx="1012">
                  <c:v>94.350336142734264</c:v>
                </c:pt>
                <c:pt idx="1013">
                  <c:v>94.347976494181864</c:v>
                </c:pt>
                <c:pt idx="1014">
                  <c:v>94.345758002214751</c:v>
                </c:pt>
                <c:pt idx="1015">
                  <c:v>94.343661632912102</c:v>
                </c:pt>
                <c:pt idx="1016">
                  <c:v>94.341648477743689</c:v>
                </c:pt>
                <c:pt idx="1017">
                  <c:v>94.339665643329184</c:v>
                </c:pt>
                <c:pt idx="1018">
                  <c:v>94.337666722409807</c:v>
                </c:pt>
                <c:pt idx="1019">
                  <c:v>94.335638082880521</c:v>
                </c:pt>
                <c:pt idx="1020">
                  <c:v>94.333584017412321</c:v>
                </c:pt>
                <c:pt idx="1021">
                  <c:v>94.331525171952208</c:v>
                </c:pt>
                <c:pt idx="1022">
                  <c:v>94.329499667738119</c:v>
                </c:pt>
                <c:pt idx="1023">
                  <c:v>94.327393258926918</c:v>
                </c:pt>
                <c:pt idx="1024">
                  <c:v>94.324755387738563</c:v>
                </c:pt>
                <c:pt idx="1025">
                  <c:v>94.320376440241844</c:v>
                </c:pt>
                <c:pt idx="1026">
                  <c:v>94.312891349803891</c:v>
                </c:pt>
                <c:pt idx="1027">
                  <c:v>94.301874950971879</c:v>
                </c:pt>
                <c:pt idx="1028">
                  <c:v>94.287674644513103</c:v>
                </c:pt>
                <c:pt idx="1029">
                  <c:v>94.27264097344127</c:v>
                </c:pt>
                <c:pt idx="1030">
                  <c:v>94.260999003117135</c:v>
                </c:pt>
                <c:pt idx="1031">
                  <c:v>94.254632983508628</c:v>
                </c:pt>
                <c:pt idx="1032">
                  <c:v>94.251461299261962</c:v>
                </c:pt>
                <c:pt idx="1033">
                  <c:v>94.249196642074693</c:v>
                </c:pt>
                <c:pt idx="1034">
                  <c:v>94.247133104211727</c:v>
                </c:pt>
                <c:pt idx="1035">
                  <c:v>94.24503840329568</c:v>
                </c:pt>
                <c:pt idx="1036">
                  <c:v>94.24287801494566</c:v>
                </c:pt>
                <c:pt idx="1037">
                  <c:v>94.240640623570044</c:v>
                </c:pt>
                <c:pt idx="1038">
                  <c:v>94.238369439422371</c:v>
                </c:pt>
                <c:pt idx="1039">
                  <c:v>94.236127815530409</c:v>
                </c:pt>
                <c:pt idx="1040">
                  <c:v>94.233927054013009</c:v>
                </c:pt>
                <c:pt idx="1041">
                  <c:v>94.231730291460096</c:v>
                </c:pt>
                <c:pt idx="1042">
                  <c:v>94.229504454712341</c:v>
                </c:pt>
                <c:pt idx="1043">
                  <c:v>94.227239269814348</c:v>
                </c:pt>
                <c:pt idx="1044">
                  <c:v>94.224932447234607</c:v>
                </c:pt>
                <c:pt idx="1045">
                  <c:v>94.222593475894939</c:v>
                </c:pt>
                <c:pt idx="1046">
                  <c:v>94.220264121014296</c:v>
                </c:pt>
                <c:pt idx="1047">
                  <c:v>94.217993491595081</c:v>
                </c:pt>
                <c:pt idx="1048">
                  <c:v>94.215807459510373</c:v>
                </c:pt>
                <c:pt idx="1049">
                  <c:v>94.213712062115476</c:v>
                </c:pt>
                <c:pt idx="1050">
                  <c:v>94.211705392594766</c:v>
                </c:pt>
                <c:pt idx="1051">
                  <c:v>94.209768591849809</c:v>
                </c:pt>
                <c:pt idx="1052">
                  <c:v>94.207874531671436</c:v>
                </c:pt>
                <c:pt idx="1053">
                  <c:v>94.205992605954947</c:v>
                </c:pt>
                <c:pt idx="1054">
                  <c:v>94.204080943453548</c:v>
                </c:pt>
                <c:pt idx="1055">
                  <c:v>94.202089718997115</c:v>
                </c:pt>
                <c:pt idx="1056">
                  <c:v>94.200005565929516</c:v>
                </c:pt>
                <c:pt idx="1057">
                  <c:v>94.197898688488806</c:v>
                </c:pt>
                <c:pt idx="1058">
                  <c:v>94.195866103024997</c:v>
                </c:pt>
                <c:pt idx="1059">
                  <c:v>94.193936544528484</c:v>
                </c:pt>
                <c:pt idx="1060">
                  <c:v>94.192075028890969</c:v>
                </c:pt>
                <c:pt idx="1061">
                  <c:v>94.190243662658261</c:v>
                </c:pt>
                <c:pt idx="1062">
                  <c:v>94.188409306537125</c:v>
                </c:pt>
                <c:pt idx="1063">
                  <c:v>94.186535640425376</c:v>
                </c:pt>
                <c:pt idx="1064">
                  <c:v>94.184593856066627</c:v>
                </c:pt>
                <c:pt idx="1065">
                  <c:v>94.182568459147575</c:v>
                </c:pt>
                <c:pt idx="1066">
                  <c:v>94.180452926692652</c:v>
                </c:pt>
                <c:pt idx="1067">
                  <c:v>94.178232023181778</c:v>
                </c:pt>
                <c:pt idx="1068">
                  <c:v>94.175880548899954</c:v>
                </c:pt>
                <c:pt idx="1069">
                  <c:v>94.173389676970103</c:v>
                </c:pt>
                <c:pt idx="1070">
                  <c:v>94.170789139364189</c:v>
                </c:pt>
                <c:pt idx="1071">
                  <c:v>94.168133462325372</c:v>
                </c:pt>
                <c:pt idx="1072">
                  <c:v>94.165448812950999</c:v>
                </c:pt>
                <c:pt idx="1073">
                  <c:v>94.162694583516128</c:v>
                </c:pt>
                <c:pt idx="1074">
                  <c:v>94.159801818625539</c:v>
                </c:pt>
                <c:pt idx="1075">
                  <c:v>94.156785155839046</c:v>
                </c:pt>
                <c:pt idx="1076">
                  <c:v>94.153773255002307</c:v>
                </c:pt>
                <c:pt idx="1077">
                  <c:v>94.150894834403161</c:v>
                </c:pt>
                <c:pt idx="1078">
                  <c:v>94.147941125411492</c:v>
                </c:pt>
                <c:pt idx="1079">
                  <c:v>94.144322173063799</c:v>
                </c:pt>
                <c:pt idx="1080">
                  <c:v>94.139523708634727</c:v>
                </c:pt>
                <c:pt idx="1081">
                  <c:v>94.133569458398085</c:v>
                </c:pt>
                <c:pt idx="1082">
                  <c:v>94.126940334898038</c:v>
                </c:pt>
                <c:pt idx="1083">
                  <c:v>94.120418249976481</c:v>
                </c:pt>
                <c:pt idx="1084">
                  <c:v>94.091665103404495</c:v>
                </c:pt>
                <c:pt idx="1085">
                  <c:v>94.061734132042801</c:v>
                </c:pt>
                <c:pt idx="1086">
                  <c:v>94.029160580875683</c:v>
                </c:pt>
                <c:pt idx="1087">
                  <c:v>93.991313905431596</c:v>
                </c:pt>
                <c:pt idx="1088">
                  <c:v>93.947134766958271</c:v>
                </c:pt>
                <c:pt idx="1089">
                  <c:v>93.900033973150599</c:v>
                </c:pt>
                <c:pt idx="1090">
                  <c:v>93.855051723588403</c:v>
                </c:pt>
                <c:pt idx="1091">
                  <c:v>93.81423485556644</c:v>
                </c:pt>
                <c:pt idx="1092">
                  <c:v>93.778042410433187</c:v>
                </c:pt>
                <c:pt idx="1093">
                  <c:v>93.747565404581351</c:v>
                </c:pt>
                <c:pt idx="1094">
                  <c:v>93.722722610840449</c:v>
                </c:pt>
                <c:pt idx="1095">
                  <c:v>93.701109958582222</c:v>
                </c:pt>
                <c:pt idx="1096">
                  <c:v>93.679130899959915</c:v>
                </c:pt>
                <c:pt idx="1097">
                  <c:v>93.653772677020001</c:v>
                </c:pt>
                <c:pt idx="1098">
                  <c:v>93.623346445876294</c:v>
                </c:pt>
                <c:pt idx="1099">
                  <c:v>93.588036209127409</c:v>
                </c:pt>
                <c:pt idx="1100">
                  <c:v>93.549817920580495</c:v>
                </c:pt>
                <c:pt idx="1101">
                  <c:v>93.510989468658266</c:v>
                </c:pt>
                <c:pt idx="1102">
                  <c:v>93.473168898967472</c:v>
                </c:pt>
                <c:pt idx="1103">
                  <c:v>93.438093920868852</c:v>
                </c:pt>
                <c:pt idx="1104">
                  <c:v>93.407730585027906</c:v>
                </c:pt>
                <c:pt idx="1105">
                  <c:v>93.382257632542562</c:v>
                </c:pt>
                <c:pt idx="1106">
                  <c:v>93.359254233689597</c:v>
                </c:pt>
                <c:pt idx="1107">
                  <c:v>93.335736242930082</c:v>
                </c:pt>
                <c:pt idx="1108">
                  <c:v>93.310319841410987</c:v>
                </c:pt>
                <c:pt idx="1109">
                  <c:v>93.282648028818201</c:v>
                </c:pt>
                <c:pt idx="1110">
                  <c:v>93.252283069112096</c:v>
                </c:pt>
                <c:pt idx="1111">
                  <c:v>93.219198882797841</c:v>
                </c:pt>
                <c:pt idx="1112">
                  <c:v>93.183817080998836</c:v>
                </c:pt>
                <c:pt idx="1113">
                  <c:v>93.146513602978004</c:v>
                </c:pt>
                <c:pt idx="1114">
                  <c:v>93.107445046214877</c:v>
                </c:pt>
                <c:pt idx="1115">
                  <c:v>93.066780744059429</c:v>
                </c:pt>
                <c:pt idx="1116">
                  <c:v>93.025150847052501</c:v>
                </c:pt>
                <c:pt idx="1117">
                  <c:v>92.983598122189008</c:v>
                </c:pt>
                <c:pt idx="1118">
                  <c:v>92.942926496798918</c:v>
                </c:pt>
                <c:pt idx="1119">
                  <c:v>92.903862397199759</c:v>
                </c:pt>
                <c:pt idx="1120">
                  <c:v>92.868106086924527</c:v>
                </c:pt>
                <c:pt idx="1121">
                  <c:v>92.837422364356428</c:v>
                </c:pt>
                <c:pt idx="1122">
                  <c:v>92.811745624977064</c:v>
                </c:pt>
                <c:pt idx="1123">
                  <c:v>92.789728963853491</c:v>
                </c:pt>
                <c:pt idx="1124">
                  <c:v>92.770487061306596</c:v>
                </c:pt>
                <c:pt idx="1125">
                  <c:v>92.753693903958691</c:v>
                </c:pt>
                <c:pt idx="1126">
                  <c:v>92.738442585948377</c:v>
                </c:pt>
                <c:pt idx="1127">
                  <c:v>92.723086552692394</c:v>
                </c:pt>
                <c:pt idx="1128">
                  <c:v>92.706319594834923</c:v>
                </c:pt>
                <c:pt idx="1129">
                  <c:v>92.687973800599963</c:v>
                </c:pt>
                <c:pt idx="1130">
                  <c:v>92.668433768334651</c:v>
                </c:pt>
                <c:pt idx="1131">
                  <c:v>92.647949565650833</c:v>
                </c:pt>
                <c:pt idx="1132">
                  <c:v>92.626838188918526</c:v>
                </c:pt>
                <c:pt idx="1133">
                  <c:v>92.605794814615805</c:v>
                </c:pt>
                <c:pt idx="1134">
                  <c:v>92.585684823505972</c:v>
                </c:pt>
                <c:pt idx="1135">
                  <c:v>92.566969258682562</c:v>
                </c:pt>
                <c:pt idx="1136">
                  <c:v>92.549639700355812</c:v>
                </c:pt>
                <c:pt idx="1137">
                  <c:v>92.533671145281303</c:v>
                </c:pt>
                <c:pt idx="1138">
                  <c:v>92.519128707316625</c:v>
                </c:pt>
                <c:pt idx="1139">
                  <c:v>92.505238652736111</c:v>
                </c:pt>
                <c:pt idx="1140">
                  <c:v>92.489833261901538</c:v>
                </c:pt>
                <c:pt idx="1141">
                  <c:v>92.47038169645478</c:v>
                </c:pt>
                <c:pt idx="1142">
                  <c:v>92.444933324810634</c:v>
                </c:pt>
                <c:pt idx="1143">
                  <c:v>92.412974202235361</c:v>
                </c:pt>
                <c:pt idx="1144">
                  <c:v>92.376181947964483</c:v>
                </c:pt>
                <c:pt idx="1145">
                  <c:v>92.337094729353311</c:v>
                </c:pt>
                <c:pt idx="1146">
                  <c:v>92.298269145654203</c:v>
                </c:pt>
                <c:pt idx="1147">
                  <c:v>92.26298396461894</c:v>
                </c:pt>
                <c:pt idx="1148">
                  <c:v>92.23439208634062</c:v>
                </c:pt>
                <c:pt idx="1149">
                  <c:v>92.21285134175757</c:v>
                </c:pt>
                <c:pt idx="1150">
                  <c:v>92.195654371841854</c:v>
                </c:pt>
                <c:pt idx="1151">
                  <c:v>92.179723851701283</c:v>
                </c:pt>
                <c:pt idx="1152">
                  <c:v>92.163731764253953</c:v>
                </c:pt>
                <c:pt idx="1153">
                  <c:v>92.147443259746311</c:v>
                </c:pt>
                <c:pt idx="1154">
                  <c:v>92.129901993794832</c:v>
                </c:pt>
                <c:pt idx="1155">
                  <c:v>92.109859603401432</c:v>
                </c:pt>
                <c:pt idx="1156">
                  <c:v>92.08724181751343</c:v>
                </c:pt>
                <c:pt idx="1157">
                  <c:v>92.063409865259516</c:v>
                </c:pt>
                <c:pt idx="1158">
                  <c:v>92.039659414784722</c:v>
                </c:pt>
                <c:pt idx="1159">
                  <c:v>92.016783321646756</c:v>
                </c:pt>
                <c:pt idx="1160">
                  <c:v>91.99568802571747</c:v>
                </c:pt>
                <c:pt idx="1161">
                  <c:v>91.977050879767944</c:v>
                </c:pt>
                <c:pt idx="1162">
                  <c:v>91.960819265000595</c:v>
                </c:pt>
                <c:pt idx="1163">
                  <c:v>91.9464830697802</c:v>
                </c:pt>
                <c:pt idx="1164">
                  <c:v>91.933421402681077</c:v>
                </c:pt>
                <c:pt idx="1165">
                  <c:v>91.921182052185145</c:v>
                </c:pt>
                <c:pt idx="1166">
                  <c:v>91.909583208779793</c:v>
                </c:pt>
                <c:pt idx="1167">
                  <c:v>91.898356082329315</c:v>
                </c:pt>
                <c:pt idx="1168">
                  <c:v>91.887124998191936</c:v>
                </c:pt>
                <c:pt idx="1169">
                  <c:v>91.875720526460853</c:v>
                </c:pt>
                <c:pt idx="1170">
                  <c:v>91.864145300296087</c:v>
                </c:pt>
                <c:pt idx="1171">
                  <c:v>91.852383206189671</c:v>
                </c:pt>
                <c:pt idx="1172">
                  <c:v>91.840411921534468</c:v>
                </c:pt>
                <c:pt idx="1173">
                  <c:v>91.828261319649783</c:v>
                </c:pt>
                <c:pt idx="1174">
                  <c:v>91.816041763825169</c:v>
                </c:pt>
                <c:pt idx="1175">
                  <c:v>91.803848691321392</c:v>
                </c:pt>
                <c:pt idx="1176">
                  <c:v>91.791668031670781</c:v>
                </c:pt>
                <c:pt idx="1177">
                  <c:v>91.779367362937919</c:v>
                </c:pt>
                <c:pt idx="1178">
                  <c:v>91.766801637794529</c:v>
                </c:pt>
                <c:pt idx="1179">
                  <c:v>91.753893968391367</c:v>
                </c:pt>
                <c:pt idx="1180">
                  <c:v>91.740567658147953</c:v>
                </c:pt>
                <c:pt idx="1181">
                  <c:v>91.726646530565745</c:v>
                </c:pt>
                <c:pt idx="1182">
                  <c:v>91.711806236675628</c:v>
                </c:pt>
                <c:pt idx="1183">
                  <c:v>91.695739943791708</c:v>
                </c:pt>
                <c:pt idx="1184">
                  <c:v>91.678430037406727</c:v>
                </c:pt>
                <c:pt idx="1185">
                  <c:v>91.66007821546421</c:v>
                </c:pt>
                <c:pt idx="1186">
                  <c:v>91.640786610234969</c:v>
                </c:pt>
                <c:pt idx="1187">
                  <c:v>91.620982241393648</c:v>
                </c:pt>
                <c:pt idx="1188">
                  <c:v>91.601700171923568</c:v>
                </c:pt>
                <c:pt idx="1189">
                  <c:v>91.583684848694901</c:v>
                </c:pt>
                <c:pt idx="1190">
                  <c:v>91.566953750698474</c:v>
                </c:pt>
                <c:pt idx="1191">
                  <c:v>91.551401222337361</c:v>
                </c:pt>
                <c:pt idx="1192">
                  <c:v>91.53708027137958</c:v>
                </c:pt>
                <c:pt idx="1193">
                  <c:v>91.523533432477635</c:v>
                </c:pt>
                <c:pt idx="1194">
                  <c:v>91.509352533841707</c:v>
                </c:pt>
                <c:pt idx="1195">
                  <c:v>91.492630962607237</c:v>
                </c:pt>
                <c:pt idx="1196">
                  <c:v>91.471778072095631</c:v>
                </c:pt>
                <c:pt idx="1197">
                  <c:v>91.446608518203334</c:v>
                </c:pt>
                <c:pt idx="1198">
                  <c:v>91.418830500698604</c:v>
                </c:pt>
                <c:pt idx="1199">
                  <c:v>91.390579467643477</c:v>
                </c:pt>
                <c:pt idx="1200">
                  <c:v>91.363485922618025</c:v>
                </c:pt>
                <c:pt idx="1201">
                  <c:v>91.339354241289698</c:v>
                </c:pt>
                <c:pt idx="1202">
                  <c:v>91.319594014370679</c:v>
                </c:pt>
                <c:pt idx="1203">
                  <c:v>91.304063857486213</c:v>
                </c:pt>
                <c:pt idx="1204">
                  <c:v>91.291383166018235</c:v>
                </c:pt>
                <c:pt idx="1205">
                  <c:v>91.279736522005678</c:v>
                </c:pt>
                <c:pt idx="1206">
                  <c:v>91.267737190462199</c:v>
                </c:pt>
                <c:pt idx="1207">
                  <c:v>91.255083543646322</c:v>
                </c:pt>
                <c:pt idx="1208">
                  <c:v>91.242040562838525</c:v>
                </c:pt>
                <c:pt idx="1209">
                  <c:v>91.228802043849925</c:v>
                </c:pt>
                <c:pt idx="1210">
                  <c:v>91.215540243667235</c:v>
                </c:pt>
                <c:pt idx="1211">
                  <c:v>91.202506622949116</c:v>
                </c:pt>
                <c:pt idx="1212">
                  <c:v>91.189965801928338</c:v>
                </c:pt>
                <c:pt idx="1213">
                  <c:v>91.178026353510077</c:v>
                </c:pt>
                <c:pt idx="1214">
                  <c:v>91.166588620937432</c:v>
                </c:pt>
                <c:pt idx="1215">
                  <c:v>91.15540470691117</c:v>
                </c:pt>
                <c:pt idx="1216">
                  <c:v>91.14422714488272</c:v>
                </c:pt>
                <c:pt idx="1217">
                  <c:v>91.132882242915443</c:v>
                </c:pt>
                <c:pt idx="1218">
                  <c:v>91.121145279634078</c:v>
                </c:pt>
                <c:pt idx="1219">
                  <c:v>91.108771191523616</c:v>
                </c:pt>
                <c:pt idx="1220">
                  <c:v>91.095634862870284</c:v>
                </c:pt>
                <c:pt idx="1221">
                  <c:v>91.081794792130424</c:v>
                </c:pt>
                <c:pt idx="1222">
                  <c:v>91.067502384952647</c:v>
                </c:pt>
                <c:pt idx="1223">
                  <c:v>91.053028871413375</c:v>
                </c:pt>
                <c:pt idx="1224">
                  <c:v>91.038566384480873</c:v>
                </c:pt>
                <c:pt idx="1225">
                  <c:v>91.024300079497451</c:v>
                </c:pt>
                <c:pt idx="1226">
                  <c:v>91.010465099284971</c:v>
                </c:pt>
                <c:pt idx="1227">
                  <c:v>90.997125481695591</c:v>
                </c:pt>
                <c:pt idx="1228">
                  <c:v>90.984057563829523</c:v>
                </c:pt>
                <c:pt idx="1229">
                  <c:v>90.970945565701868</c:v>
                </c:pt>
                <c:pt idx="1230">
                  <c:v>90.957643106679569</c:v>
                </c:pt>
                <c:pt idx="1231">
                  <c:v>90.94411627828201</c:v>
                </c:pt>
                <c:pt idx="1232">
                  <c:v>90.930192358108698</c:v>
                </c:pt>
                <c:pt idx="1233">
                  <c:v>90.91565352685808</c:v>
                </c:pt>
                <c:pt idx="1234">
                  <c:v>90.900363764339573</c:v>
                </c:pt>
                <c:pt idx="1235">
                  <c:v>90.884209921468127</c:v>
                </c:pt>
                <c:pt idx="1236">
                  <c:v>90.867016768405946</c:v>
                </c:pt>
                <c:pt idx="1237">
                  <c:v>90.848636978645061</c:v>
                </c:pt>
                <c:pt idx="1238">
                  <c:v>90.826009375317653</c:v>
                </c:pt>
                <c:pt idx="1239">
                  <c:v>90.791687206990147</c:v>
                </c:pt>
                <c:pt idx="1240">
                  <c:v>90.737650850742611</c:v>
                </c:pt>
                <c:pt idx="1241">
                  <c:v>90.662194470461856</c:v>
                </c:pt>
                <c:pt idx="1242">
                  <c:v>90.571601668361367</c:v>
                </c:pt>
                <c:pt idx="1243">
                  <c:v>90.473189943241024</c:v>
                </c:pt>
                <c:pt idx="1244">
                  <c:v>90.373758969145612</c:v>
                </c:pt>
                <c:pt idx="1245">
                  <c:v>90.283565039868492</c:v>
                </c:pt>
                <c:pt idx="1246">
                  <c:v>90.21157583686437</c:v>
                </c:pt>
                <c:pt idx="1247">
                  <c:v>90.157777341144907</c:v>
                </c:pt>
                <c:pt idx="1248">
                  <c:v>90.117459543080471</c:v>
                </c:pt>
                <c:pt idx="1249">
                  <c:v>90.087546125766906</c:v>
                </c:pt>
                <c:pt idx="1250">
                  <c:v>90.066201449148309</c:v>
                </c:pt>
                <c:pt idx="1251">
                  <c:v>90.051038712350717</c:v>
                </c:pt>
                <c:pt idx="1252">
                  <c:v>90.038903610626022</c:v>
                </c:pt>
                <c:pt idx="1253">
                  <c:v>90.027786306177759</c:v>
                </c:pt>
                <c:pt idx="1254">
                  <c:v>90.017267857689859</c:v>
                </c:pt>
                <c:pt idx="1255">
                  <c:v>90.007270132956421</c:v>
                </c:pt>
                <c:pt idx="1256">
                  <c:v>89.997599639714963</c:v>
                </c:pt>
                <c:pt idx="1257">
                  <c:v>89.988065204687231</c:v>
                </c:pt>
                <c:pt idx="1258">
                  <c:v>89.978680067662609</c:v>
                </c:pt>
                <c:pt idx="1259">
                  <c:v>89.969675041082581</c:v>
                </c:pt>
                <c:pt idx="1260">
                  <c:v>89.961335793640046</c:v>
                </c:pt>
                <c:pt idx="1261">
                  <c:v>89.953755862054663</c:v>
                </c:pt>
                <c:pt idx="1262">
                  <c:v>89.946689422605687</c:v>
                </c:pt>
                <c:pt idx="1263">
                  <c:v>89.939781708131548</c:v>
                </c:pt>
                <c:pt idx="1264">
                  <c:v>89.932871872151665</c:v>
                </c:pt>
                <c:pt idx="1265">
                  <c:v>89.92590398277693</c:v>
                </c:pt>
                <c:pt idx="1266">
                  <c:v>89.91875843829304</c:v>
                </c:pt>
                <c:pt idx="1267">
                  <c:v>89.911361185729106</c:v>
                </c:pt>
                <c:pt idx="1268">
                  <c:v>89.903756055071653</c:v>
                </c:pt>
                <c:pt idx="1269">
                  <c:v>89.896055116681353</c:v>
                </c:pt>
                <c:pt idx="1270">
                  <c:v>89.888344646255121</c:v>
                </c:pt>
                <c:pt idx="1271">
                  <c:v>89.880654792526855</c:v>
                </c:pt>
                <c:pt idx="1272">
                  <c:v>89.872978434837833</c:v>
                </c:pt>
                <c:pt idx="1273">
                  <c:v>89.865299653452169</c:v>
                </c:pt>
                <c:pt idx="1274">
                  <c:v>89.857609598554802</c:v>
                </c:pt>
                <c:pt idx="1275">
                  <c:v>89.84991357086345</c:v>
                </c:pt>
                <c:pt idx="1276">
                  <c:v>89.84223812220317</c:v>
                </c:pt>
                <c:pt idx="1277">
                  <c:v>89.834614861927349</c:v>
                </c:pt>
                <c:pt idx="1278">
                  <c:v>89.827074756808216</c:v>
                </c:pt>
                <c:pt idx="1279">
                  <c:v>89.819634059886084</c:v>
                </c:pt>
                <c:pt idx="1280">
                  <c:v>89.812298228532157</c:v>
                </c:pt>
                <c:pt idx="1281">
                  <c:v>89.805067458364036</c:v>
                </c:pt>
                <c:pt idx="1282">
                  <c:v>89.79790240603667</c:v>
                </c:pt>
                <c:pt idx="1283">
                  <c:v>89.790720262827833</c:v>
                </c:pt>
                <c:pt idx="1284">
                  <c:v>89.783456042682587</c:v>
                </c:pt>
                <c:pt idx="1285">
                  <c:v>89.776100336786754</c:v>
                </c:pt>
                <c:pt idx="1286">
                  <c:v>89.768665693587749</c:v>
                </c:pt>
                <c:pt idx="1287">
                  <c:v>89.761152989415663</c:v>
                </c:pt>
                <c:pt idx="1288">
                  <c:v>89.753554402338409</c:v>
                </c:pt>
                <c:pt idx="1289">
                  <c:v>89.745863632129314</c:v>
                </c:pt>
                <c:pt idx="1290">
                  <c:v>89.73809387858357</c:v>
                </c:pt>
                <c:pt idx="1291">
                  <c:v>89.730265983677953</c:v>
                </c:pt>
                <c:pt idx="1292">
                  <c:v>89.72238495329222</c:v>
                </c:pt>
                <c:pt idx="1293">
                  <c:v>89.714419300832063</c:v>
                </c:pt>
                <c:pt idx="1294">
                  <c:v>89.706327219839864</c:v>
                </c:pt>
                <c:pt idx="1295">
                  <c:v>89.698009583219829</c:v>
                </c:pt>
                <c:pt idx="1296">
                  <c:v>89.689244797612602</c:v>
                </c:pt>
                <c:pt idx="1297">
                  <c:v>89.679778384846614</c:v>
                </c:pt>
                <c:pt idx="1298">
                  <c:v>89.669457109824975</c:v>
                </c:pt>
                <c:pt idx="1299">
                  <c:v>89.658224373960238</c:v>
                </c:pt>
                <c:pt idx="1300">
                  <c:v>89.646125580734946</c:v>
                </c:pt>
                <c:pt idx="1301">
                  <c:v>89.633328751973821</c:v>
                </c:pt>
                <c:pt idx="1302">
                  <c:v>89.620074187220112</c:v>
                </c:pt>
                <c:pt idx="1303">
                  <c:v>89.606639420221214</c:v>
                </c:pt>
                <c:pt idx="1304">
                  <c:v>89.593245887197014</c:v>
                </c:pt>
                <c:pt idx="1305">
                  <c:v>89.579963999430547</c:v>
                </c:pt>
                <c:pt idx="1306">
                  <c:v>89.566732042541773</c:v>
                </c:pt>
                <c:pt idx="1307">
                  <c:v>89.55345845440857</c:v>
                </c:pt>
                <c:pt idx="1308">
                  <c:v>89.540075469936625</c:v>
                </c:pt>
                <c:pt idx="1309">
                  <c:v>89.526653446897129</c:v>
                </c:pt>
                <c:pt idx="1310">
                  <c:v>89.51348051380117</c:v>
                </c:pt>
                <c:pt idx="1311">
                  <c:v>89.500872547862684</c:v>
                </c:pt>
                <c:pt idx="1312">
                  <c:v>89.488918785484984</c:v>
                </c:pt>
                <c:pt idx="1313">
                  <c:v>89.477559233881721</c:v>
                </c:pt>
                <c:pt idx="1314">
                  <c:v>89.466769395449276</c:v>
                </c:pt>
                <c:pt idx="1315">
                  <c:v>89.456546687783899</c:v>
                </c:pt>
                <c:pt idx="1316">
                  <c:v>89.446692639725896</c:v>
                </c:pt>
                <c:pt idx="1317">
                  <c:v>89.436794293778718</c:v>
                </c:pt>
                <c:pt idx="1318">
                  <c:v>89.426520955137704</c:v>
                </c:pt>
                <c:pt idx="1319">
                  <c:v>89.41582394211008</c:v>
                </c:pt>
                <c:pt idx="1320">
                  <c:v>89.404754763780332</c:v>
                </c:pt>
                <c:pt idx="1321">
                  <c:v>89.393268727952858</c:v>
                </c:pt>
                <c:pt idx="1322">
                  <c:v>89.381459357290865</c:v>
                </c:pt>
                <c:pt idx="1323">
                  <c:v>89.369780944652604</c:v>
                </c:pt>
                <c:pt idx="1324">
                  <c:v>89.358762026294229</c:v>
                </c:pt>
                <c:pt idx="1325">
                  <c:v>89.348576335372172</c:v>
                </c:pt>
                <c:pt idx="1326">
                  <c:v>89.339238677836093</c:v>
                </c:pt>
                <c:pt idx="1327">
                  <c:v>89.331007146320431</c:v>
                </c:pt>
                <c:pt idx="1328">
                  <c:v>89.324163031430857</c:v>
                </c:pt>
                <c:pt idx="1329">
                  <c:v>89.318550644909678</c:v>
                </c:pt>
                <c:pt idx="1330">
                  <c:v>89.313673416725877</c:v>
                </c:pt>
                <c:pt idx="1331">
                  <c:v>89.309190137039934</c:v>
                </c:pt>
                <c:pt idx="1332">
                  <c:v>89.305026078196235</c:v>
                </c:pt>
                <c:pt idx="1333">
                  <c:v>89.301142460904245</c:v>
                </c:pt>
                <c:pt idx="1334">
                  <c:v>89.297447117055597</c:v>
                </c:pt>
                <c:pt idx="1335">
                  <c:v>89.293843218106701</c:v>
                </c:pt>
                <c:pt idx="1336">
                  <c:v>89.290330931800511</c:v>
                </c:pt>
                <c:pt idx="1337">
                  <c:v>89.287007348755679</c:v>
                </c:pt>
                <c:pt idx="1338">
                  <c:v>89.28399419047426</c:v>
                </c:pt>
                <c:pt idx="1339">
                  <c:v>89.281375792584683</c:v>
                </c:pt>
                <c:pt idx="1340">
                  <c:v>89.279159906653987</c:v>
                </c:pt>
                <c:pt idx="1341">
                  <c:v>89.277291130280176</c:v>
                </c:pt>
                <c:pt idx="1342">
                  <c:v>89.275705267021465</c:v>
                </c:pt>
                <c:pt idx="1343">
                  <c:v>89.274307377031676</c:v>
                </c:pt>
                <c:pt idx="1344">
                  <c:v>89.272890344431104</c:v>
                </c:pt>
                <c:pt idx="1345">
                  <c:v>89.271223913407979</c:v>
                </c:pt>
                <c:pt idx="1346">
                  <c:v>89.269223147575161</c:v>
                </c:pt>
                <c:pt idx="1347">
                  <c:v>89.266933826544218</c:v>
                </c:pt>
                <c:pt idx="1348">
                  <c:v>89.26439216071833</c:v>
                </c:pt>
                <c:pt idx="1349">
                  <c:v>89.261543560113481</c:v>
                </c:pt>
                <c:pt idx="1350">
                  <c:v>89.2582990705247</c:v>
                </c:pt>
                <c:pt idx="1351">
                  <c:v>89.254636692344292</c:v>
                </c:pt>
                <c:pt idx="1352">
                  <c:v>89.25060040647044</c:v>
                </c:pt>
                <c:pt idx="1353">
                  <c:v>89.246264276530553</c:v>
                </c:pt>
                <c:pt idx="1354">
                  <c:v>89.241761049988483</c:v>
                </c:pt>
                <c:pt idx="1355">
                  <c:v>89.237238891735785</c:v>
                </c:pt>
                <c:pt idx="1356">
                  <c:v>89.232800071453767</c:v>
                </c:pt>
                <c:pt idx="1357">
                  <c:v>89.228545177721927</c:v>
                </c:pt>
                <c:pt idx="1358">
                  <c:v>89.22455943949204</c:v>
                </c:pt>
                <c:pt idx="1359">
                  <c:v>89.220858367953014</c:v>
                </c:pt>
                <c:pt idx="1360">
                  <c:v>89.217322100579636</c:v>
                </c:pt>
                <c:pt idx="1361">
                  <c:v>89.213701650922289</c:v>
                </c:pt>
                <c:pt idx="1362">
                  <c:v>89.209801505341986</c:v>
                </c:pt>
                <c:pt idx="1363">
                  <c:v>89.205621272366756</c:v>
                </c:pt>
                <c:pt idx="1364">
                  <c:v>89.201263934169532</c:v>
                </c:pt>
                <c:pt idx="1365">
                  <c:v>89.196806933221538</c:v>
                </c:pt>
                <c:pt idx="1366">
                  <c:v>89.192306394181486</c:v>
                </c:pt>
                <c:pt idx="1367">
                  <c:v>89.187840726900006</c:v>
                </c:pt>
                <c:pt idx="1368">
                  <c:v>89.183501545564781</c:v>
                </c:pt>
                <c:pt idx="1369">
                  <c:v>89.179334497488753</c:v>
                </c:pt>
                <c:pt idx="1370">
                  <c:v>89.175317066364855</c:v>
                </c:pt>
                <c:pt idx="1371">
                  <c:v>89.171375509282967</c:v>
                </c:pt>
                <c:pt idx="1372">
                  <c:v>89.167438313543187</c:v>
                </c:pt>
                <c:pt idx="1373">
                  <c:v>89.163451680122435</c:v>
                </c:pt>
                <c:pt idx="1374">
                  <c:v>89.159347503829181</c:v>
                </c:pt>
                <c:pt idx="1375">
                  <c:v>89.155050690683638</c:v>
                </c:pt>
                <c:pt idx="1376">
                  <c:v>89.150524134050102</c:v>
                </c:pt>
                <c:pt idx="1377">
                  <c:v>89.145782909415416</c:v>
                </c:pt>
                <c:pt idx="1378">
                  <c:v>89.140895103109926</c:v>
                </c:pt>
                <c:pt idx="1379">
                  <c:v>89.13593788565997</c:v>
                </c:pt>
                <c:pt idx="1380">
                  <c:v>89.130984956548005</c:v>
                </c:pt>
                <c:pt idx="1381">
                  <c:v>89.126135579045553</c:v>
                </c:pt>
                <c:pt idx="1382">
                  <c:v>89.121481763704267</c:v>
                </c:pt>
                <c:pt idx="1383">
                  <c:v>89.117057599213609</c:v>
                </c:pt>
                <c:pt idx="1384">
                  <c:v>89.112844008842742</c:v>
                </c:pt>
                <c:pt idx="1385">
                  <c:v>89.108780768783021</c:v>
                </c:pt>
                <c:pt idx="1386">
                  <c:v>89.104797935856141</c:v>
                </c:pt>
                <c:pt idx="1387">
                  <c:v>89.100856890806583</c:v>
                </c:pt>
                <c:pt idx="1388">
                  <c:v>89.096928356245613</c:v>
                </c:pt>
                <c:pt idx="1389">
                  <c:v>89.09298060504517</c:v>
                </c:pt>
                <c:pt idx="1390">
                  <c:v>89.088938856904818</c:v>
                </c:pt>
                <c:pt idx="1391">
                  <c:v>89.084627741917629</c:v>
                </c:pt>
                <c:pt idx="1392">
                  <c:v>89.079846818700716</c:v>
                </c:pt>
                <c:pt idx="1393">
                  <c:v>89.07447357520816</c:v>
                </c:pt>
                <c:pt idx="1394">
                  <c:v>89.067554206253732</c:v>
                </c:pt>
                <c:pt idx="1395">
                  <c:v>89.056848644553952</c:v>
                </c:pt>
                <c:pt idx="1396">
                  <c:v>89.034824996160538</c:v>
                </c:pt>
                <c:pt idx="1397">
                  <c:v>89.013108190569866</c:v>
                </c:pt>
                <c:pt idx="1398">
                  <c:v>88.996994751957331</c:v>
                </c:pt>
                <c:pt idx="1399">
                  <c:v>88.987196435746924</c:v>
                </c:pt>
                <c:pt idx="1400">
                  <c:v>88.981104010247478</c:v>
                </c:pt>
                <c:pt idx="1401">
                  <c:v>88.976411377719927</c:v>
                </c:pt>
                <c:pt idx="1402">
                  <c:v>88.972173598360897</c:v>
                </c:pt>
                <c:pt idx="1403">
                  <c:v>88.968297827052552</c:v>
                </c:pt>
                <c:pt idx="1404">
                  <c:v>88.964618430615431</c:v>
                </c:pt>
                <c:pt idx="1405">
                  <c:v>88.960985187725257</c:v>
                </c:pt>
                <c:pt idx="1406">
                  <c:v>88.957347610853503</c:v>
                </c:pt>
                <c:pt idx="1407">
                  <c:v>88.953718251938056</c:v>
                </c:pt>
                <c:pt idx="1408">
                  <c:v>88.950109578461152</c:v>
                </c:pt>
                <c:pt idx="1409">
                  <c:v>88.946525602017601</c:v>
                </c:pt>
                <c:pt idx="1410">
                  <c:v>88.942990658115875</c:v>
                </c:pt>
                <c:pt idx="1411">
                  <c:v>88.939555873238504</c:v>
                </c:pt>
                <c:pt idx="1412">
                  <c:v>88.936246726638004</c:v>
                </c:pt>
                <c:pt idx="1413">
                  <c:v>88.93302986826059</c:v>
                </c:pt>
                <c:pt idx="1414">
                  <c:v>88.929838715547973</c:v>
                </c:pt>
                <c:pt idx="1415">
                  <c:v>88.926615693697144</c:v>
                </c:pt>
                <c:pt idx="1416">
                  <c:v>88.923293849710362</c:v>
                </c:pt>
                <c:pt idx="1417">
                  <c:v>88.919772607152225</c:v>
                </c:pt>
                <c:pt idx="1418">
                  <c:v>88.91594952282577</c:v>
                </c:pt>
                <c:pt idx="1419">
                  <c:v>88.911767047107205</c:v>
                </c:pt>
                <c:pt idx="1420">
                  <c:v>88.907247918715868</c:v>
                </c:pt>
                <c:pt idx="1421">
                  <c:v>88.902503562325521</c:v>
                </c:pt>
                <c:pt idx="1422">
                  <c:v>88.897651786300159</c:v>
                </c:pt>
                <c:pt idx="1423">
                  <c:v>88.892776226306822</c:v>
                </c:pt>
                <c:pt idx="1424">
                  <c:v>88.88796729955564</c:v>
                </c:pt>
                <c:pt idx="1425">
                  <c:v>88.883311746470355</c:v>
                </c:pt>
                <c:pt idx="1426">
                  <c:v>88.878792212049177</c:v>
                </c:pt>
                <c:pt idx="1427">
                  <c:v>88.874265156736442</c:v>
                </c:pt>
                <c:pt idx="1428">
                  <c:v>88.869545195910277</c:v>
                </c:pt>
                <c:pt idx="1429">
                  <c:v>88.864507148648499</c:v>
                </c:pt>
                <c:pt idx="1430">
                  <c:v>88.859101002794247</c:v>
                </c:pt>
                <c:pt idx="1431">
                  <c:v>88.853295829938162</c:v>
                </c:pt>
                <c:pt idx="1432">
                  <c:v>88.846987058972118</c:v>
                </c:pt>
                <c:pt idx="1433">
                  <c:v>88.840097728496175</c:v>
                </c:pt>
                <c:pt idx="1434">
                  <c:v>88.832789506680015</c:v>
                </c:pt>
                <c:pt idx="1435">
                  <c:v>88.825355075285827</c:v>
                </c:pt>
                <c:pt idx="1436">
                  <c:v>88.817933705438705</c:v>
                </c:pt>
                <c:pt idx="1437">
                  <c:v>88.810660598029543</c:v>
                </c:pt>
                <c:pt idx="1438">
                  <c:v>88.803817472349905</c:v>
                </c:pt>
                <c:pt idx="1439">
                  <c:v>88.797558737495208</c:v>
                </c:pt>
                <c:pt idx="1440">
                  <c:v>88.791845058582723</c:v>
                </c:pt>
                <c:pt idx="1441">
                  <c:v>88.786670867560574</c:v>
                </c:pt>
                <c:pt idx="1442">
                  <c:v>88.782084526691122</c:v>
                </c:pt>
                <c:pt idx="1443">
                  <c:v>88.778108152259449</c:v>
                </c:pt>
                <c:pt idx="1444">
                  <c:v>88.774745319852855</c:v>
                </c:pt>
                <c:pt idx="1445">
                  <c:v>88.771908574262923</c:v>
                </c:pt>
                <c:pt idx="1446">
                  <c:v>88.769442913303592</c:v>
                </c:pt>
                <c:pt idx="1447">
                  <c:v>88.767202413702734</c:v>
                </c:pt>
                <c:pt idx="1448">
                  <c:v>88.765032434057872</c:v>
                </c:pt>
                <c:pt idx="1449">
                  <c:v>88.762767964388274</c:v>
                </c:pt>
                <c:pt idx="1450">
                  <c:v>88.760337003369202</c:v>
                </c:pt>
                <c:pt idx="1451">
                  <c:v>88.757783771900691</c:v>
                </c:pt>
                <c:pt idx="1452">
                  <c:v>88.755187783270046</c:v>
                </c:pt>
                <c:pt idx="1453">
                  <c:v>88.75258693210246</c:v>
                </c:pt>
                <c:pt idx="1454">
                  <c:v>88.749999742876611</c:v>
                </c:pt>
                <c:pt idx="1455">
                  <c:v>88.747465543821619</c:v>
                </c:pt>
                <c:pt idx="1456">
                  <c:v>88.745008839236604</c:v>
                </c:pt>
                <c:pt idx="1457">
                  <c:v>88.742617369996481</c:v>
                </c:pt>
                <c:pt idx="1458">
                  <c:v>88.740268946605639</c:v>
                </c:pt>
                <c:pt idx="1459">
                  <c:v>88.73795001564811</c:v>
                </c:pt>
                <c:pt idx="1460">
                  <c:v>88.735631558002922</c:v>
                </c:pt>
                <c:pt idx="1461">
                  <c:v>88.733247533723997</c:v>
                </c:pt>
                <c:pt idx="1462">
                  <c:v>88.730721014011849</c:v>
                </c:pt>
                <c:pt idx="1463">
                  <c:v>88.728008103219466</c:v>
                </c:pt>
                <c:pt idx="1464">
                  <c:v>88.725121087037351</c:v>
                </c:pt>
                <c:pt idx="1465">
                  <c:v>88.7221221757178</c:v>
                </c:pt>
                <c:pt idx="1466">
                  <c:v>88.719077237986397</c:v>
                </c:pt>
                <c:pt idx="1467">
                  <c:v>88.716039898734181</c:v>
                </c:pt>
                <c:pt idx="1468">
                  <c:v>88.713080469355816</c:v>
                </c:pt>
                <c:pt idx="1469">
                  <c:v>88.710264537652435</c:v>
                </c:pt>
                <c:pt idx="1470">
                  <c:v>88.707610326269815</c:v>
                </c:pt>
                <c:pt idx="1471">
                  <c:v>88.705031344230306</c:v>
                </c:pt>
                <c:pt idx="1472">
                  <c:v>88.702343146490904</c:v>
                </c:pt>
                <c:pt idx="1473">
                  <c:v>88.699404312956958</c:v>
                </c:pt>
                <c:pt idx="1474">
                  <c:v>88.696240652061306</c:v>
                </c:pt>
                <c:pt idx="1475">
                  <c:v>88.692989736939055</c:v>
                </c:pt>
                <c:pt idx="1476">
                  <c:v>88.689777397315297</c:v>
                </c:pt>
                <c:pt idx="1477">
                  <c:v>88.686707408195673</c:v>
                </c:pt>
                <c:pt idx="1478">
                  <c:v>88.683888692624436</c:v>
                </c:pt>
                <c:pt idx="1479">
                  <c:v>88.681396025649406</c:v>
                </c:pt>
                <c:pt idx="1480">
                  <c:v>88.67922494638465</c:v>
                </c:pt>
                <c:pt idx="1481">
                  <c:v>88.67730103215446</c:v>
                </c:pt>
                <c:pt idx="1482">
                  <c:v>88.675503838738422</c:v>
                </c:pt>
                <c:pt idx="1483">
                  <c:v>88.673727181823736</c:v>
                </c:pt>
                <c:pt idx="1484">
                  <c:v>88.671940232250279</c:v>
                </c:pt>
                <c:pt idx="1485">
                  <c:v>88.670165548310166</c:v>
                </c:pt>
                <c:pt idx="1486">
                  <c:v>88.668423622592357</c:v>
                </c:pt>
                <c:pt idx="1487">
                  <c:v>88.666720922863163</c:v>
                </c:pt>
                <c:pt idx="1488">
                  <c:v>88.665060394478985</c:v>
                </c:pt>
                <c:pt idx="1489">
                  <c:v>88.663446205701391</c:v>
                </c:pt>
                <c:pt idx="1490">
                  <c:v>88.66187561824897</c:v>
                </c:pt>
                <c:pt idx="1491">
                  <c:v>88.660338632876048</c:v>
                </c:pt>
                <c:pt idx="1492">
                  <c:v>88.658827936460185</c:v>
                </c:pt>
                <c:pt idx="1493">
                  <c:v>88.65734307978498</c:v>
                </c:pt>
                <c:pt idx="1494">
                  <c:v>88.655881267009974</c:v>
                </c:pt>
                <c:pt idx="1495">
                  <c:v>88.654425811621635</c:v>
                </c:pt>
                <c:pt idx="1496">
                  <c:v>88.652955172667433</c:v>
                </c:pt>
                <c:pt idx="1497">
                  <c:v>88.651459924323717</c:v>
                </c:pt>
                <c:pt idx="1498">
                  <c:v>88.649932285333463</c:v>
                </c:pt>
                <c:pt idx="1499">
                  <c:v>88.64833997256838</c:v>
                </c:pt>
                <c:pt idx="1500">
                  <c:v>88.646641195310252</c:v>
                </c:pt>
                <c:pt idx="1501">
                  <c:v>88.644829667368512</c:v>
                </c:pt>
                <c:pt idx="1502">
                  <c:v>88.642935344007228</c:v>
                </c:pt>
                <c:pt idx="1503">
                  <c:v>88.640983417161166</c:v>
                </c:pt>
                <c:pt idx="1504">
                  <c:v>88.638958192159279</c:v>
                </c:pt>
                <c:pt idx="1505">
                  <c:v>88.63681390228551</c:v>
                </c:pt>
                <c:pt idx="1506">
                  <c:v>88.634514079448778</c:v>
                </c:pt>
                <c:pt idx="1507">
                  <c:v>88.632049708650271</c:v>
                </c:pt>
                <c:pt idx="1508">
                  <c:v>88.62943863880777</c:v>
                </c:pt>
                <c:pt idx="1509">
                  <c:v>88.626725128133742</c:v>
                </c:pt>
                <c:pt idx="1510">
                  <c:v>88.623952159373701</c:v>
                </c:pt>
                <c:pt idx="1511">
                  <c:v>88.621142467757551</c:v>
                </c:pt>
                <c:pt idx="1512">
                  <c:v>88.618326209742236</c:v>
                </c:pt>
                <c:pt idx="1513">
                  <c:v>88.615542742195274</c:v>
                </c:pt>
                <c:pt idx="1514">
                  <c:v>88.612808105205531</c:v>
                </c:pt>
                <c:pt idx="1515">
                  <c:v>88.610089707176172</c:v>
                </c:pt>
                <c:pt idx="1516">
                  <c:v>88.607271151516471</c:v>
                </c:pt>
                <c:pt idx="1517">
                  <c:v>88.604211717997089</c:v>
                </c:pt>
                <c:pt idx="1518">
                  <c:v>88.600860854545331</c:v>
                </c:pt>
                <c:pt idx="1519">
                  <c:v>88.597241977628286</c:v>
                </c:pt>
                <c:pt idx="1520">
                  <c:v>88.593360543722255</c:v>
                </c:pt>
                <c:pt idx="1521">
                  <c:v>88.589160904312976</c:v>
                </c:pt>
                <c:pt idx="1522">
                  <c:v>88.584572797258346</c:v>
                </c:pt>
                <c:pt idx="1523">
                  <c:v>88.57959706518929</c:v>
                </c:pt>
                <c:pt idx="1524">
                  <c:v>88.574294546802633</c:v>
                </c:pt>
                <c:pt idx="1525">
                  <c:v>88.568826797582147</c:v>
                </c:pt>
                <c:pt idx="1526">
                  <c:v>88.56351752516143</c:v>
                </c:pt>
                <c:pt idx="1527">
                  <c:v>88.558733871198939</c:v>
                </c:pt>
                <c:pt idx="1528">
                  <c:v>88.554744712928454</c:v>
                </c:pt>
                <c:pt idx="1529">
                  <c:v>88.55169261451347</c:v>
                </c:pt>
                <c:pt idx="1530">
                  <c:v>88.549531333105165</c:v>
                </c:pt>
                <c:pt idx="1531">
                  <c:v>88.548046354285944</c:v>
                </c:pt>
                <c:pt idx="1532">
                  <c:v>88.546986791981524</c:v>
                </c:pt>
                <c:pt idx="1533">
                  <c:v>88.546116968293475</c:v>
                </c:pt>
                <c:pt idx="1534">
                  <c:v>88.545275698245362</c:v>
                </c:pt>
                <c:pt idx="1535">
                  <c:v>88.54441085059274</c:v>
                </c:pt>
                <c:pt idx="1536">
                  <c:v>88.543517660448217</c:v>
                </c:pt>
                <c:pt idx="1537">
                  <c:v>88.542587948541481</c:v>
                </c:pt>
                <c:pt idx="1538">
                  <c:v>88.541608338844426</c:v>
                </c:pt>
                <c:pt idx="1539">
                  <c:v>88.540558656113646</c:v>
                </c:pt>
                <c:pt idx="1540">
                  <c:v>88.539427654041816</c:v>
                </c:pt>
                <c:pt idx="1541">
                  <c:v>88.538217699255696</c:v>
                </c:pt>
                <c:pt idx="1542">
                  <c:v>88.536942508261831</c:v>
                </c:pt>
                <c:pt idx="1543">
                  <c:v>88.53563157199109</c:v>
                </c:pt>
                <c:pt idx="1544">
                  <c:v>88.534316383437073</c:v>
                </c:pt>
                <c:pt idx="1545">
                  <c:v>88.533025180773564</c:v>
                </c:pt>
                <c:pt idx="1546">
                  <c:v>88.531798869874862</c:v>
                </c:pt>
                <c:pt idx="1547">
                  <c:v>88.530674507371842</c:v>
                </c:pt>
                <c:pt idx="1548">
                  <c:v>88.529658933304901</c:v>
                </c:pt>
                <c:pt idx="1549">
                  <c:v>88.528736751911282</c:v>
                </c:pt>
                <c:pt idx="1550">
                  <c:v>88.527883414648372</c:v>
                </c:pt>
                <c:pt idx="1551">
                  <c:v>88.527072407293204</c:v>
                </c:pt>
                <c:pt idx="1552">
                  <c:v>88.526293781668869</c:v>
                </c:pt>
                <c:pt idx="1553">
                  <c:v>88.525557519631946</c:v>
                </c:pt>
                <c:pt idx="1554">
                  <c:v>88.524875595771363</c:v>
                </c:pt>
                <c:pt idx="1555">
                  <c:v>88.524253669238846</c:v>
                </c:pt>
                <c:pt idx="1556">
                  <c:v>88.523692049984973</c:v>
                </c:pt>
                <c:pt idx="1557">
                  <c:v>88.523181139730951</c:v>
                </c:pt>
                <c:pt idx="1558">
                  <c:v>88.52270542451879</c:v>
                </c:pt>
                <c:pt idx="1559">
                  <c:v>88.522245433518719</c:v>
                </c:pt>
                <c:pt idx="1560">
                  <c:v>88.521759863734275</c:v>
                </c:pt>
                <c:pt idx="1561">
                  <c:v>88.521197840559523</c:v>
                </c:pt>
                <c:pt idx="1562">
                  <c:v>88.520541457728555</c:v>
                </c:pt>
                <c:pt idx="1563">
                  <c:v>88.519804639044082</c:v>
                </c:pt>
                <c:pt idx="1564">
                  <c:v>88.518998027531183</c:v>
                </c:pt>
                <c:pt idx="1565">
                  <c:v>88.518118663794084</c:v>
                </c:pt>
                <c:pt idx="1566">
                  <c:v>88.517148213959786</c:v>
                </c:pt>
                <c:pt idx="1567">
                  <c:v>88.516060591570948</c:v>
                </c:pt>
                <c:pt idx="1568">
                  <c:v>88.514848085891117</c:v>
                </c:pt>
                <c:pt idx="1569">
                  <c:v>88.513523469862918</c:v>
                </c:pt>
                <c:pt idx="1570">
                  <c:v>88.512096230690858</c:v>
                </c:pt>
                <c:pt idx="1571">
                  <c:v>88.510547756193262</c:v>
                </c:pt>
                <c:pt idx="1572">
                  <c:v>88.508851029005768</c:v>
                </c:pt>
                <c:pt idx="1573">
                  <c:v>88.507012710785503</c:v>
                </c:pt>
                <c:pt idx="1574">
                  <c:v>88.505068112167066</c:v>
                </c:pt>
                <c:pt idx="1575">
                  <c:v>88.503034632973524</c:v>
                </c:pt>
                <c:pt idx="1576">
                  <c:v>88.50092381928765</c:v>
                </c:pt>
                <c:pt idx="1577">
                  <c:v>88.498774700832598</c:v>
                </c:pt>
                <c:pt idx="1578">
                  <c:v>88.496629485509246</c:v>
                </c:pt>
                <c:pt idx="1579">
                  <c:v>88.494514139844526</c:v>
                </c:pt>
                <c:pt idx="1580">
                  <c:v>88.492454024245902</c:v>
                </c:pt>
                <c:pt idx="1581">
                  <c:v>88.4904743145796</c:v>
                </c:pt>
                <c:pt idx="1582">
                  <c:v>88.488582794294018</c:v>
                </c:pt>
                <c:pt idx="1583">
                  <c:v>88.486774287756816</c:v>
                </c:pt>
                <c:pt idx="1584">
                  <c:v>88.485037571846476</c:v>
                </c:pt>
                <c:pt idx="1585">
                  <c:v>88.483354366214471</c:v>
                </c:pt>
                <c:pt idx="1586">
                  <c:v>88.481712093275647</c:v>
                </c:pt>
                <c:pt idx="1587">
                  <c:v>88.480111970547384</c:v>
                </c:pt>
                <c:pt idx="1588">
                  <c:v>88.478566499000252</c:v>
                </c:pt>
                <c:pt idx="1589">
                  <c:v>88.477094293554103</c:v>
                </c:pt>
                <c:pt idx="1590">
                  <c:v>88.475712079114757</c:v>
                </c:pt>
                <c:pt idx="1591">
                  <c:v>88.474423883016087</c:v>
                </c:pt>
                <c:pt idx="1592">
                  <c:v>88.473224692778146</c:v>
                </c:pt>
                <c:pt idx="1593">
                  <c:v>88.472097511428615</c:v>
                </c:pt>
                <c:pt idx="1594">
                  <c:v>88.471008081668572</c:v>
                </c:pt>
                <c:pt idx="1595">
                  <c:v>88.469923644060543</c:v>
                </c:pt>
                <c:pt idx="1596">
                  <c:v>88.468821572140257</c:v>
                </c:pt>
                <c:pt idx="1597">
                  <c:v>88.467674434691205</c:v>
                </c:pt>
                <c:pt idx="1598">
                  <c:v>88.466451730855283</c:v>
                </c:pt>
                <c:pt idx="1599">
                  <c:v>88.465118431869996</c:v>
                </c:pt>
                <c:pt idx="1600">
                  <c:v>88.463632378287599</c:v>
                </c:pt>
                <c:pt idx="1601">
                  <c:v>88.461972247928045</c:v>
                </c:pt>
                <c:pt idx="1602">
                  <c:v>88.460143934054145</c:v>
                </c:pt>
                <c:pt idx="1603">
                  <c:v>88.458111763138945</c:v>
                </c:pt>
                <c:pt idx="1604">
                  <c:v>88.455756328800447</c:v>
                </c:pt>
                <c:pt idx="1605">
                  <c:v>88.452814048748849</c:v>
                </c:pt>
                <c:pt idx="1606">
                  <c:v>88.449034843246451</c:v>
                </c:pt>
                <c:pt idx="1607">
                  <c:v>88.444480550246212</c:v>
                </c:pt>
                <c:pt idx="1608">
                  <c:v>88.439425277863364</c:v>
                </c:pt>
                <c:pt idx="1609">
                  <c:v>88.434004391752822</c:v>
                </c:pt>
                <c:pt idx="1610">
                  <c:v>88.428281735681722</c:v>
                </c:pt>
                <c:pt idx="1611">
                  <c:v>88.422453648896379</c:v>
                </c:pt>
                <c:pt idx="1612">
                  <c:v>88.4166985279344</c:v>
                </c:pt>
                <c:pt idx="1613">
                  <c:v>88.410893786937663</c:v>
                </c:pt>
                <c:pt idx="1614">
                  <c:v>88.404549063633056</c:v>
                </c:pt>
                <c:pt idx="1615">
                  <c:v>88.397102660192999</c:v>
                </c:pt>
                <c:pt idx="1616">
                  <c:v>88.387607808651651</c:v>
                </c:pt>
                <c:pt idx="1617">
                  <c:v>88.374445143196837</c:v>
                </c:pt>
                <c:pt idx="1618">
                  <c:v>88.355955794309565</c:v>
                </c:pt>
                <c:pt idx="1619">
                  <c:v>88.330719296709958</c:v>
                </c:pt>
                <c:pt idx="1620">
                  <c:v>88.297760439165771</c:v>
                </c:pt>
                <c:pt idx="1621">
                  <c:v>88.257185956527948</c:v>
                </c:pt>
                <c:pt idx="1622">
                  <c:v>88.208312497991344</c:v>
                </c:pt>
                <c:pt idx="1623">
                  <c:v>88.150577982931509</c:v>
                </c:pt>
                <c:pt idx="1624">
                  <c:v>88.087738508420671</c:v>
                </c:pt>
                <c:pt idx="1625">
                  <c:v>88.025888477805296</c:v>
                </c:pt>
                <c:pt idx="1626">
                  <c:v>87.967726928436178</c:v>
                </c:pt>
                <c:pt idx="1627">
                  <c:v>87.915714404844252</c:v>
                </c:pt>
                <c:pt idx="1628">
                  <c:v>87.87457689545603</c:v>
                </c:pt>
                <c:pt idx="1629">
                  <c:v>87.845482352505954</c:v>
                </c:pt>
                <c:pt idx="1630">
                  <c:v>87.824954940561028</c:v>
                </c:pt>
                <c:pt idx="1631">
                  <c:v>87.810019367911167</c:v>
                </c:pt>
                <c:pt idx="1632">
                  <c:v>87.799620536727346</c:v>
                </c:pt>
                <c:pt idx="1633">
                  <c:v>87.792682646806881</c:v>
                </c:pt>
                <c:pt idx="1634">
                  <c:v>87.788267394911642</c:v>
                </c:pt>
                <c:pt idx="1635">
                  <c:v>87.785494245517981</c:v>
                </c:pt>
                <c:pt idx="1636">
                  <c:v>87.783579174591537</c:v>
                </c:pt>
                <c:pt idx="1637">
                  <c:v>87.782083306492069</c:v>
                </c:pt>
                <c:pt idx="1638">
                  <c:v>87.780775630243255</c:v>
                </c:pt>
                <c:pt idx="1639">
                  <c:v>87.779471843094782</c:v>
                </c:pt>
                <c:pt idx="1640">
                  <c:v>87.778113175296937</c:v>
                </c:pt>
                <c:pt idx="1641">
                  <c:v>87.776713523178614</c:v>
                </c:pt>
                <c:pt idx="1642">
                  <c:v>87.775283881815028</c:v>
                </c:pt>
                <c:pt idx="1643">
                  <c:v>87.773826295615393</c:v>
                </c:pt>
                <c:pt idx="1644">
                  <c:v>87.772354859219831</c:v>
                </c:pt>
                <c:pt idx="1645">
                  <c:v>87.770902250228474</c:v>
                </c:pt>
                <c:pt idx="1646">
                  <c:v>87.769492131078621</c:v>
                </c:pt>
                <c:pt idx="1647">
                  <c:v>87.768117574249189</c:v>
                </c:pt>
                <c:pt idx="1648">
                  <c:v>87.766754343186165</c:v>
                </c:pt>
                <c:pt idx="1649">
                  <c:v>87.765382589170414</c:v>
                </c:pt>
                <c:pt idx="1650">
                  <c:v>87.764003847043568</c:v>
                </c:pt>
                <c:pt idx="1651">
                  <c:v>87.762648065207273</c:v>
                </c:pt>
                <c:pt idx="1652">
                  <c:v>87.761347307570801</c:v>
                </c:pt>
                <c:pt idx="1653">
                  <c:v>87.760112206043701</c:v>
                </c:pt>
                <c:pt idx="1654">
                  <c:v>87.758944567012676</c:v>
                </c:pt>
                <c:pt idx="1655">
                  <c:v>87.757864839507917</c:v>
                </c:pt>
                <c:pt idx="1656">
                  <c:v>87.756897632956537</c:v>
                </c:pt>
                <c:pt idx="1657">
                  <c:v>87.756023004129915</c:v>
                </c:pt>
                <c:pt idx="1658">
                  <c:v>87.755172594723021</c:v>
                </c:pt>
                <c:pt idx="1659">
                  <c:v>87.754287616977436</c:v>
                </c:pt>
                <c:pt idx="1660">
                  <c:v>87.7533486790918</c:v>
                </c:pt>
                <c:pt idx="1661">
                  <c:v>87.752318431197054</c:v>
                </c:pt>
                <c:pt idx="1662">
                  <c:v>87.751121560465378</c:v>
                </c:pt>
                <c:pt idx="1663">
                  <c:v>87.749707872024743</c:v>
                </c:pt>
                <c:pt idx="1664">
                  <c:v>87.748116538752811</c:v>
                </c:pt>
                <c:pt idx="1665">
                  <c:v>87.746457833630004</c:v>
                </c:pt>
                <c:pt idx="1666">
                  <c:v>87.744838720116192</c:v>
                </c:pt>
                <c:pt idx="1667">
                  <c:v>87.743323118515534</c:v>
                </c:pt>
                <c:pt idx="1668">
                  <c:v>87.741937664120158</c:v>
                </c:pt>
                <c:pt idx="1669">
                  <c:v>87.740690571383141</c:v>
                </c:pt>
                <c:pt idx="1670">
                  <c:v>87.739572409705815</c:v>
                </c:pt>
                <c:pt idx="1671">
                  <c:v>87.73854152541341</c:v>
                </c:pt>
                <c:pt idx="1672">
                  <c:v>87.737493636930509</c:v>
                </c:pt>
                <c:pt idx="1673">
                  <c:v>87.736311628467419</c:v>
                </c:pt>
                <c:pt idx="1674">
                  <c:v>87.734976180975551</c:v>
                </c:pt>
                <c:pt idx="1675">
                  <c:v>87.733571642636818</c:v>
                </c:pt>
                <c:pt idx="1676">
                  <c:v>87.732178355835075</c:v>
                </c:pt>
                <c:pt idx="1677">
                  <c:v>87.730838533269704</c:v>
                </c:pt>
                <c:pt idx="1678">
                  <c:v>87.729590995531296</c:v>
                </c:pt>
                <c:pt idx="1679">
                  <c:v>87.728463383837635</c:v>
                </c:pt>
                <c:pt idx="1680">
                  <c:v>87.727450487807019</c:v>
                </c:pt>
                <c:pt idx="1681">
                  <c:v>87.726516223646954</c:v>
                </c:pt>
                <c:pt idx="1682">
                  <c:v>87.725597310899943</c:v>
                </c:pt>
                <c:pt idx="1683">
                  <c:v>87.724621245390509</c:v>
                </c:pt>
                <c:pt idx="1684">
                  <c:v>87.723552229824804</c:v>
                </c:pt>
                <c:pt idx="1685">
                  <c:v>87.722408852683628</c:v>
                </c:pt>
                <c:pt idx="1686">
                  <c:v>87.721229359988897</c:v>
                </c:pt>
                <c:pt idx="1687">
                  <c:v>87.720032616322825</c:v>
                </c:pt>
                <c:pt idx="1688">
                  <c:v>87.718818369136216</c:v>
                </c:pt>
                <c:pt idx="1689">
                  <c:v>87.717583522086073</c:v>
                </c:pt>
                <c:pt idx="1690">
                  <c:v>87.716323670624035</c:v>
                </c:pt>
                <c:pt idx="1691">
                  <c:v>87.715021026790581</c:v>
                </c:pt>
                <c:pt idx="1692">
                  <c:v>87.713632570060227</c:v>
                </c:pt>
                <c:pt idx="1693">
                  <c:v>87.712107676387433</c:v>
                </c:pt>
                <c:pt idx="1694">
                  <c:v>87.710400621191994</c:v>
                </c:pt>
                <c:pt idx="1695">
                  <c:v>87.708486556867825</c:v>
                </c:pt>
                <c:pt idx="1696">
                  <c:v>87.706389228360251</c:v>
                </c:pt>
                <c:pt idx="1697">
                  <c:v>87.704158857026158</c:v>
                </c:pt>
                <c:pt idx="1698">
                  <c:v>87.701872266718709</c:v>
                </c:pt>
                <c:pt idx="1699">
                  <c:v>87.699664772954407</c:v>
                </c:pt>
                <c:pt idx="1700">
                  <c:v>87.697689123708443</c:v>
                </c:pt>
                <c:pt idx="1701">
                  <c:v>87.69603899119771</c:v>
                </c:pt>
                <c:pt idx="1702">
                  <c:v>87.694736945788065</c:v>
                </c:pt>
                <c:pt idx="1703">
                  <c:v>87.693744899785784</c:v>
                </c:pt>
                <c:pt idx="1704">
                  <c:v>87.692993560447007</c:v>
                </c:pt>
                <c:pt idx="1705">
                  <c:v>87.692401945069591</c:v>
                </c:pt>
                <c:pt idx="1706">
                  <c:v>87.691873934974154</c:v>
                </c:pt>
                <c:pt idx="1707">
                  <c:v>87.691337836141912</c:v>
                </c:pt>
                <c:pt idx="1708">
                  <c:v>87.690775950958539</c:v>
                </c:pt>
                <c:pt idx="1709">
                  <c:v>87.69019752149859</c:v>
                </c:pt>
                <c:pt idx="1710">
                  <c:v>87.689609283205314</c:v>
                </c:pt>
                <c:pt idx="1711">
                  <c:v>87.689016554149106</c:v>
                </c:pt>
                <c:pt idx="1712">
                  <c:v>87.688427630297824</c:v>
                </c:pt>
                <c:pt idx="1713">
                  <c:v>87.687852240672811</c:v>
                </c:pt>
                <c:pt idx="1714">
                  <c:v>87.687295356556831</c:v>
                </c:pt>
                <c:pt idx="1715">
                  <c:v>87.686748884999218</c:v>
                </c:pt>
                <c:pt idx="1716">
                  <c:v>87.686181901629951</c:v>
                </c:pt>
                <c:pt idx="1717">
                  <c:v>87.685557486711303</c:v>
                </c:pt>
                <c:pt idx="1718">
                  <c:v>87.684866330001284</c:v>
                </c:pt>
                <c:pt idx="1719">
                  <c:v>87.68412658835031</c:v>
                </c:pt>
                <c:pt idx="1720">
                  <c:v>87.683353936555747</c:v>
                </c:pt>
                <c:pt idx="1721">
                  <c:v>87.682551172868415</c:v>
                </c:pt>
                <c:pt idx="1722">
                  <c:v>87.681722865054155</c:v>
                </c:pt>
                <c:pt idx="1723">
                  <c:v>87.680882058879945</c:v>
                </c:pt>
                <c:pt idx="1724">
                  <c:v>87.680041631764823</c:v>
                </c:pt>
                <c:pt idx="1725">
                  <c:v>87.679196344685423</c:v>
                </c:pt>
                <c:pt idx="1726">
                  <c:v>87.678320940755142</c:v>
                </c:pt>
                <c:pt idx="1727">
                  <c:v>87.677388732447582</c:v>
                </c:pt>
                <c:pt idx="1728">
                  <c:v>87.676382454929595</c:v>
                </c:pt>
                <c:pt idx="1729">
                  <c:v>87.675298470742604</c:v>
                </c:pt>
                <c:pt idx="1730">
                  <c:v>87.674152091085332</c:v>
                </c:pt>
                <c:pt idx="1731">
                  <c:v>87.672966501852486</c:v>
                </c:pt>
                <c:pt idx="1732">
                  <c:v>87.67176052167359</c:v>
                </c:pt>
                <c:pt idx="1733">
                  <c:v>87.670560342380426</c:v>
                </c:pt>
                <c:pt idx="1734">
                  <c:v>87.669394198894665</c:v>
                </c:pt>
                <c:pt idx="1735">
                  <c:v>87.668262690757189</c:v>
                </c:pt>
                <c:pt idx="1736">
                  <c:v>87.667138180892522</c:v>
                </c:pt>
                <c:pt idx="1737">
                  <c:v>87.665996699379178</c:v>
                </c:pt>
                <c:pt idx="1738">
                  <c:v>87.664830226625341</c:v>
                </c:pt>
                <c:pt idx="1739">
                  <c:v>87.663590344041424</c:v>
                </c:pt>
                <c:pt idx="1740">
                  <c:v>87.662171328519818</c:v>
                </c:pt>
                <c:pt idx="1741">
                  <c:v>87.660495634144809</c:v>
                </c:pt>
                <c:pt idx="1742">
                  <c:v>87.658589279552046</c:v>
                </c:pt>
                <c:pt idx="1743">
                  <c:v>87.656547478301832</c:v>
                </c:pt>
                <c:pt idx="1744">
                  <c:v>87.654449390199829</c:v>
                </c:pt>
                <c:pt idx="1745">
                  <c:v>87.652359448862768</c:v>
                </c:pt>
                <c:pt idx="1746">
                  <c:v>87.650365820459157</c:v>
                </c:pt>
                <c:pt idx="1747">
                  <c:v>87.648553004805464</c:v>
                </c:pt>
                <c:pt idx="1748">
                  <c:v>87.646938787001389</c:v>
                </c:pt>
                <c:pt idx="1749">
                  <c:v>87.645474015906117</c:v>
                </c:pt>
                <c:pt idx="1750">
                  <c:v>87.644062853862451</c:v>
                </c:pt>
                <c:pt idx="1751">
                  <c:v>87.642611464355682</c:v>
                </c:pt>
                <c:pt idx="1752">
                  <c:v>87.641092346953641</c:v>
                </c:pt>
                <c:pt idx="1753">
                  <c:v>87.639527041923003</c:v>
                </c:pt>
                <c:pt idx="1754">
                  <c:v>87.637934074822766</c:v>
                </c:pt>
                <c:pt idx="1755">
                  <c:v>87.636322261478171</c:v>
                </c:pt>
                <c:pt idx="1756">
                  <c:v>87.634708561699881</c:v>
                </c:pt>
                <c:pt idx="1757">
                  <c:v>87.633114773206415</c:v>
                </c:pt>
                <c:pt idx="1758">
                  <c:v>87.631554004661865</c:v>
                </c:pt>
                <c:pt idx="1759">
                  <c:v>87.630019224509113</c:v>
                </c:pt>
                <c:pt idx="1760">
                  <c:v>87.628483710501527</c:v>
                </c:pt>
                <c:pt idx="1761">
                  <c:v>87.6269152937423</c:v>
                </c:pt>
                <c:pt idx="1762">
                  <c:v>87.625296582539974</c:v>
                </c:pt>
                <c:pt idx="1763">
                  <c:v>87.623632873001441</c:v>
                </c:pt>
                <c:pt idx="1764">
                  <c:v>87.621938590489094</c:v>
                </c:pt>
                <c:pt idx="1765">
                  <c:v>87.620221100226743</c:v>
                </c:pt>
                <c:pt idx="1766">
                  <c:v>87.618486885628485</c:v>
                </c:pt>
                <c:pt idx="1767">
                  <c:v>87.616755828400159</c:v>
                </c:pt>
                <c:pt idx="1768">
                  <c:v>87.615050060476023</c:v>
                </c:pt>
                <c:pt idx="1769">
                  <c:v>87.613372306296711</c:v>
                </c:pt>
                <c:pt idx="1770">
                  <c:v>87.611708753416153</c:v>
                </c:pt>
                <c:pt idx="1771">
                  <c:v>87.610047465709542</c:v>
                </c:pt>
                <c:pt idx="1772">
                  <c:v>87.608376170719339</c:v>
                </c:pt>
                <c:pt idx="1773">
                  <c:v>87.606671810149464</c:v>
                </c:pt>
                <c:pt idx="1774">
                  <c:v>87.604909549795536</c:v>
                </c:pt>
                <c:pt idx="1775">
                  <c:v>87.603079010836211</c:v>
                </c:pt>
                <c:pt idx="1776">
                  <c:v>87.601189331135004</c:v>
                </c:pt>
                <c:pt idx="1777">
                  <c:v>87.599268904845857</c:v>
                </c:pt>
                <c:pt idx="1778">
                  <c:v>87.597347551832797</c:v>
                </c:pt>
                <c:pt idx="1779">
                  <c:v>87.59544727602561</c:v>
                </c:pt>
                <c:pt idx="1780">
                  <c:v>87.593591070968557</c:v>
                </c:pt>
                <c:pt idx="1781">
                  <c:v>87.59179825794844</c:v>
                </c:pt>
                <c:pt idx="1782">
                  <c:v>87.590074232325705</c:v>
                </c:pt>
                <c:pt idx="1783">
                  <c:v>87.588401401058618</c:v>
                </c:pt>
                <c:pt idx="1784">
                  <c:v>87.586740436359392</c:v>
                </c:pt>
                <c:pt idx="1785">
                  <c:v>87.585059045473869</c:v>
                </c:pt>
                <c:pt idx="1786">
                  <c:v>87.583346756331906</c:v>
                </c:pt>
                <c:pt idx="1787">
                  <c:v>87.58159938309241</c:v>
                </c:pt>
                <c:pt idx="1788">
                  <c:v>87.579808387763109</c:v>
                </c:pt>
                <c:pt idx="1789">
                  <c:v>87.577974792661209</c:v>
                </c:pt>
                <c:pt idx="1790">
                  <c:v>87.576117362078506</c:v>
                </c:pt>
                <c:pt idx="1791">
                  <c:v>87.574265017449434</c:v>
                </c:pt>
                <c:pt idx="1792">
                  <c:v>87.572440151749163</c:v>
                </c:pt>
                <c:pt idx="1793">
                  <c:v>87.570612304221143</c:v>
                </c:pt>
                <c:pt idx="1794">
                  <c:v>87.568681450888292</c:v>
                </c:pt>
                <c:pt idx="1795">
                  <c:v>87.566489859886175</c:v>
                </c:pt>
                <c:pt idx="1796">
                  <c:v>87.563934975342136</c:v>
                </c:pt>
                <c:pt idx="1797">
                  <c:v>87.561083401078875</c:v>
                </c:pt>
                <c:pt idx="1798">
                  <c:v>87.558087695092127</c:v>
                </c:pt>
                <c:pt idx="1799">
                  <c:v>87.555024220982531</c:v>
                </c:pt>
                <c:pt idx="1800">
                  <c:v>87.55197471580351</c:v>
                </c:pt>
                <c:pt idx="1801">
                  <c:v>87.549112884455155</c:v>
                </c:pt>
                <c:pt idx="1802">
                  <c:v>87.546544514948366</c:v>
                </c:pt>
                <c:pt idx="1803">
                  <c:v>87.544206379453101</c:v>
                </c:pt>
                <c:pt idx="1804">
                  <c:v>87.541969301985702</c:v>
                </c:pt>
                <c:pt idx="1805">
                  <c:v>87.539749613248347</c:v>
                </c:pt>
                <c:pt idx="1806">
                  <c:v>87.53751808124332</c:v>
                </c:pt>
                <c:pt idx="1807">
                  <c:v>87.535280832847803</c:v>
                </c:pt>
                <c:pt idx="1808">
                  <c:v>87.53304764479887</c:v>
                </c:pt>
                <c:pt idx="1809">
                  <c:v>87.530824660733387</c:v>
                </c:pt>
                <c:pt idx="1810">
                  <c:v>87.528611834282785</c:v>
                </c:pt>
                <c:pt idx="1811">
                  <c:v>87.526402515804989</c:v>
                </c:pt>
                <c:pt idx="1812">
                  <c:v>87.524189577551709</c:v>
                </c:pt>
                <c:pt idx="1813">
                  <c:v>87.521853535899098</c:v>
                </c:pt>
                <c:pt idx="1814">
                  <c:v>87.519042325486026</c:v>
                </c:pt>
                <c:pt idx="1815">
                  <c:v>87.51526738860791</c:v>
                </c:pt>
                <c:pt idx="1816">
                  <c:v>87.510039431298168</c:v>
                </c:pt>
                <c:pt idx="1817">
                  <c:v>87.503199338742505</c:v>
                </c:pt>
                <c:pt idx="1818">
                  <c:v>87.495202859821092</c:v>
                </c:pt>
                <c:pt idx="1819">
                  <c:v>87.48673371300616</c:v>
                </c:pt>
                <c:pt idx="1820">
                  <c:v>87.478420262474131</c:v>
                </c:pt>
                <c:pt idx="1821">
                  <c:v>87.471001689580532</c:v>
                </c:pt>
                <c:pt idx="1822">
                  <c:v>87.465170552371404</c:v>
                </c:pt>
                <c:pt idx="1823">
                  <c:v>87.460959620726143</c:v>
                </c:pt>
                <c:pt idx="1824">
                  <c:v>87.457735608715325</c:v>
                </c:pt>
                <c:pt idx="1825">
                  <c:v>87.454814068224607</c:v>
                </c:pt>
                <c:pt idx="1826">
                  <c:v>87.451903844413081</c:v>
                </c:pt>
                <c:pt idx="1827">
                  <c:v>87.44898479891549</c:v>
                </c:pt>
                <c:pt idx="1828">
                  <c:v>87.445980413999891</c:v>
                </c:pt>
                <c:pt idx="1829">
                  <c:v>87.442797895504683</c:v>
                </c:pt>
                <c:pt idx="1830">
                  <c:v>87.439429002598501</c:v>
                </c:pt>
                <c:pt idx="1831">
                  <c:v>87.435951205758855</c:v>
                </c:pt>
                <c:pt idx="1832">
                  <c:v>87.432433807202003</c:v>
                </c:pt>
                <c:pt idx="1833">
                  <c:v>87.428895145013797</c:v>
                </c:pt>
                <c:pt idx="1834">
                  <c:v>87.425357154356092</c:v>
                </c:pt>
                <c:pt idx="1835">
                  <c:v>87.421864350925787</c:v>
                </c:pt>
                <c:pt idx="1836">
                  <c:v>87.418447773185022</c:v>
                </c:pt>
                <c:pt idx="1837">
                  <c:v>87.41511574957083</c:v>
                </c:pt>
                <c:pt idx="1838">
                  <c:v>87.411889303856157</c:v>
                </c:pt>
                <c:pt idx="1839">
                  <c:v>87.408814339993185</c:v>
                </c:pt>
                <c:pt idx="1840">
                  <c:v>87.405925956656361</c:v>
                </c:pt>
                <c:pt idx="1841">
                  <c:v>87.403213462911054</c:v>
                </c:pt>
                <c:pt idx="1842">
                  <c:v>87.400637842350079</c:v>
                </c:pt>
                <c:pt idx="1843">
                  <c:v>87.398174105021312</c:v>
                </c:pt>
                <c:pt idx="1844">
                  <c:v>87.395799417746005</c:v>
                </c:pt>
                <c:pt idx="1845">
                  <c:v>87.393459944203244</c:v>
                </c:pt>
                <c:pt idx="1846">
                  <c:v>87.391099847408029</c:v>
                </c:pt>
                <c:pt idx="1847">
                  <c:v>87.388685822883986</c:v>
                </c:pt>
                <c:pt idx="1848">
                  <c:v>87.386184015368272</c:v>
                </c:pt>
                <c:pt idx="1849">
                  <c:v>87.383555160309101</c:v>
                </c:pt>
                <c:pt idx="1850">
                  <c:v>87.380772372513576</c:v>
                </c:pt>
                <c:pt idx="1851">
                  <c:v>87.377834761379376</c:v>
                </c:pt>
                <c:pt idx="1852">
                  <c:v>87.37478047893174</c:v>
                </c:pt>
                <c:pt idx="1853">
                  <c:v>87.371660694831391</c:v>
                </c:pt>
                <c:pt idx="1854">
                  <c:v>87.368491563986396</c:v>
                </c:pt>
                <c:pt idx="1855">
                  <c:v>87.365261909419786</c:v>
                </c:pt>
                <c:pt idx="1856">
                  <c:v>87.361946994848452</c:v>
                </c:pt>
                <c:pt idx="1857">
                  <c:v>87.358500408630007</c:v>
                </c:pt>
                <c:pt idx="1858">
                  <c:v>87.354860363548454</c:v>
                </c:pt>
                <c:pt idx="1859">
                  <c:v>87.350978632332783</c:v>
                </c:pt>
                <c:pt idx="1860">
                  <c:v>87.346829613330755</c:v>
                </c:pt>
                <c:pt idx="1861">
                  <c:v>87.342420343264067</c:v>
                </c:pt>
                <c:pt idx="1862">
                  <c:v>87.337809406929352</c:v>
                </c:pt>
                <c:pt idx="1863">
                  <c:v>87.333075580177976</c:v>
                </c:pt>
                <c:pt idx="1864">
                  <c:v>87.328265679712132</c:v>
                </c:pt>
                <c:pt idx="1865">
                  <c:v>87.323389719267112</c:v>
                </c:pt>
                <c:pt idx="1866">
                  <c:v>87.318449063628051</c:v>
                </c:pt>
                <c:pt idx="1867">
                  <c:v>87.313410469204328</c:v>
                </c:pt>
                <c:pt idx="1868">
                  <c:v>87.308193300173386</c:v>
                </c:pt>
                <c:pt idx="1869">
                  <c:v>87.302728661204924</c:v>
                </c:pt>
                <c:pt idx="1870">
                  <c:v>87.296995563716365</c:v>
                </c:pt>
                <c:pt idx="1871">
                  <c:v>87.291013948579746</c:v>
                </c:pt>
                <c:pt idx="1872">
                  <c:v>87.284834514285293</c:v>
                </c:pt>
                <c:pt idx="1873">
                  <c:v>87.278491731021788</c:v>
                </c:pt>
                <c:pt idx="1874">
                  <c:v>87.272006704046518</c:v>
                </c:pt>
                <c:pt idx="1875">
                  <c:v>87.265455151568048</c:v>
                </c:pt>
                <c:pt idx="1876">
                  <c:v>87.258943716270792</c:v>
                </c:pt>
                <c:pt idx="1877">
                  <c:v>87.252519666161888</c:v>
                </c:pt>
                <c:pt idx="1878">
                  <c:v>87.246165761111797</c:v>
                </c:pt>
                <c:pt idx="1879">
                  <c:v>87.239840590016598</c:v>
                </c:pt>
                <c:pt idx="1880">
                  <c:v>87.233507673184064</c:v>
                </c:pt>
                <c:pt idx="1881">
                  <c:v>87.227161157653939</c:v>
                </c:pt>
                <c:pt idx="1882">
                  <c:v>87.220818563309436</c:v>
                </c:pt>
                <c:pt idx="1883">
                  <c:v>87.214491553926152</c:v>
                </c:pt>
                <c:pt idx="1884">
                  <c:v>87.208203302643071</c:v>
                </c:pt>
                <c:pt idx="1885">
                  <c:v>87.201992310054095</c:v>
                </c:pt>
                <c:pt idx="1886">
                  <c:v>87.195891441478167</c:v>
                </c:pt>
                <c:pt idx="1887">
                  <c:v>87.189908403458844</c:v>
                </c:pt>
                <c:pt idx="1888">
                  <c:v>87.184030109458561</c:v>
                </c:pt>
                <c:pt idx="1889">
                  <c:v>87.178249410647879</c:v>
                </c:pt>
                <c:pt idx="1890">
                  <c:v>87.17256207437778</c:v>
                </c:pt>
                <c:pt idx="1891">
                  <c:v>87.166940770320039</c:v>
                </c:pt>
                <c:pt idx="1892">
                  <c:v>87.161313923428295</c:v>
                </c:pt>
                <c:pt idx="1893">
                  <c:v>87.155616305656537</c:v>
                </c:pt>
                <c:pt idx="1894">
                  <c:v>87.149825727420804</c:v>
                </c:pt>
                <c:pt idx="1895">
                  <c:v>87.143898506285282</c:v>
                </c:pt>
                <c:pt idx="1896">
                  <c:v>87.137751251440719</c:v>
                </c:pt>
                <c:pt idx="1897">
                  <c:v>87.131340447243574</c:v>
                </c:pt>
                <c:pt idx="1898">
                  <c:v>87.12472521682588</c:v>
                </c:pt>
                <c:pt idx="1899">
                  <c:v>87.11801590177528</c:v>
                </c:pt>
                <c:pt idx="1900">
                  <c:v>87.111298340247131</c:v>
                </c:pt>
                <c:pt idx="1901">
                  <c:v>87.10460496638953</c:v>
                </c:pt>
                <c:pt idx="1902">
                  <c:v>87.097931086182442</c:v>
                </c:pt>
                <c:pt idx="1903">
                  <c:v>87.091262839297002</c:v>
                </c:pt>
                <c:pt idx="1904">
                  <c:v>87.084591009908934</c:v>
                </c:pt>
                <c:pt idx="1905">
                  <c:v>87.077901747265784</c:v>
                </c:pt>
                <c:pt idx="1906">
                  <c:v>87.071159390287832</c:v>
                </c:pt>
                <c:pt idx="1907">
                  <c:v>87.064319555440861</c:v>
                </c:pt>
                <c:pt idx="1908">
                  <c:v>87.057310166534933</c:v>
                </c:pt>
                <c:pt idx="1909">
                  <c:v>87.049981652566743</c:v>
                </c:pt>
                <c:pt idx="1910">
                  <c:v>87.042162607689164</c:v>
                </c:pt>
                <c:pt idx="1911">
                  <c:v>87.033754578937419</c:v>
                </c:pt>
                <c:pt idx="1912">
                  <c:v>87.024604222829879</c:v>
                </c:pt>
                <c:pt idx="1913">
                  <c:v>87.014472434462235</c:v>
                </c:pt>
                <c:pt idx="1914">
                  <c:v>87.003279619450851</c:v>
                </c:pt>
                <c:pt idx="1915">
                  <c:v>86.991251512470441</c:v>
                </c:pt>
                <c:pt idx="1916">
                  <c:v>86.978784613886901</c:v>
                </c:pt>
                <c:pt idx="1917">
                  <c:v>86.96620344592192</c:v>
                </c:pt>
                <c:pt idx="1918">
                  <c:v>86.9537645041882</c:v>
                </c:pt>
                <c:pt idx="1919">
                  <c:v>86.941793119333823</c:v>
                </c:pt>
                <c:pt idx="1920">
                  <c:v>86.930590946441896</c:v>
                </c:pt>
                <c:pt idx="1921">
                  <c:v>86.920226260581714</c:v>
                </c:pt>
                <c:pt idx="1922">
                  <c:v>86.910728837961372</c:v>
                </c:pt>
                <c:pt idx="1923">
                  <c:v>86.902391060007304</c:v>
                </c:pt>
                <c:pt idx="1924">
                  <c:v>86.895526885582157</c:v>
                </c:pt>
                <c:pt idx="1925">
                  <c:v>86.890028702419201</c:v>
                </c:pt>
                <c:pt idx="1926">
                  <c:v>86.885500307849298</c:v>
                </c:pt>
                <c:pt idx="1927">
                  <c:v>86.88168293026537</c:v>
                </c:pt>
                <c:pt idx="1928">
                  <c:v>86.878518594436756</c:v>
                </c:pt>
                <c:pt idx="1929">
                  <c:v>86.875965323749355</c:v>
                </c:pt>
                <c:pt idx="1930">
                  <c:v>86.873904179470756</c:v>
                </c:pt>
                <c:pt idx="1931">
                  <c:v>86.872167107202316</c:v>
                </c:pt>
                <c:pt idx="1932">
                  <c:v>86.870658326917848</c:v>
                </c:pt>
                <c:pt idx="1933">
                  <c:v>86.869352658090307</c:v>
                </c:pt>
                <c:pt idx="1934">
                  <c:v>86.868244914952442</c:v>
                </c:pt>
                <c:pt idx="1935">
                  <c:v>86.867337629169882</c:v>
                </c:pt>
                <c:pt idx="1936">
                  <c:v>86.866603710039783</c:v>
                </c:pt>
                <c:pt idx="1937">
                  <c:v>86.865991568892895</c:v>
                </c:pt>
                <c:pt idx="1938">
                  <c:v>86.865467058117943</c:v>
                </c:pt>
                <c:pt idx="1939">
                  <c:v>86.865015663003959</c:v>
                </c:pt>
                <c:pt idx="1940">
                  <c:v>86.864626923251279</c:v>
                </c:pt>
                <c:pt idx="1941">
                  <c:v>86.864295593256159</c:v>
                </c:pt>
                <c:pt idx="1942">
                  <c:v>86.864010909757809</c:v>
                </c:pt>
                <c:pt idx="1943">
                  <c:v>86.863754128307392</c:v>
                </c:pt>
                <c:pt idx="1944">
                  <c:v>86.863511766102192</c:v>
                </c:pt>
                <c:pt idx="1945">
                  <c:v>86.863280471190095</c:v>
                </c:pt>
                <c:pt idx="1946">
                  <c:v>86.863057900888606</c:v>
                </c:pt>
                <c:pt idx="1947">
                  <c:v>86.862839643820919</c:v>
                </c:pt>
                <c:pt idx="1948">
                  <c:v>86.862621637338904</c:v>
                </c:pt>
                <c:pt idx="1949">
                  <c:v>86.862401967464947</c:v>
                </c:pt>
                <c:pt idx="1950">
                  <c:v>86.862179292390238</c:v>
                </c:pt>
                <c:pt idx="1951">
                  <c:v>86.861951534866321</c:v>
                </c:pt>
                <c:pt idx="1952">
                  <c:v>86.861716098313323</c:v>
                </c:pt>
                <c:pt idx="1953">
                  <c:v>86.861470471884942</c:v>
                </c:pt>
                <c:pt idx="1954">
                  <c:v>86.861213209465021</c:v>
                </c:pt>
                <c:pt idx="1955">
                  <c:v>86.86094357359427</c:v>
                </c:pt>
                <c:pt idx="1956">
                  <c:v>86.860657762517391</c:v>
                </c:pt>
                <c:pt idx="1957">
                  <c:v>86.860349031302036</c:v>
                </c:pt>
                <c:pt idx="1958">
                  <c:v>86.860014465034908</c:v>
                </c:pt>
                <c:pt idx="1959">
                  <c:v>86.859658519231431</c:v>
                </c:pt>
                <c:pt idx="1960">
                  <c:v>86.859288532889906</c:v>
                </c:pt>
                <c:pt idx="1961">
                  <c:v>86.858909839640404</c:v>
                </c:pt>
                <c:pt idx="1962">
                  <c:v>86.858522234543457</c:v>
                </c:pt>
                <c:pt idx="1963">
                  <c:v>86.858121006341662</c:v>
                </c:pt>
                <c:pt idx="1964">
                  <c:v>86.857702700913507</c:v>
                </c:pt>
                <c:pt idx="1965">
                  <c:v>86.857267093126111</c:v>
                </c:pt>
                <c:pt idx="1966">
                  <c:v>86.856815239414757</c:v>
                </c:pt>
                <c:pt idx="1967">
                  <c:v>86.856348042300667</c:v>
                </c:pt>
                <c:pt idx="1968">
                  <c:v>86.855864646884356</c:v>
                </c:pt>
                <c:pt idx="1969">
                  <c:v>86.855364721733437</c:v>
                </c:pt>
                <c:pt idx="1970">
                  <c:v>86.854855382055149</c:v>
                </c:pt>
                <c:pt idx="1971">
                  <c:v>86.854347210848999</c:v>
                </c:pt>
                <c:pt idx="1972">
                  <c:v>86.853844853708154</c:v>
                </c:pt>
                <c:pt idx="1973">
                  <c:v>86.853343879821864</c:v>
                </c:pt>
                <c:pt idx="1974">
                  <c:v>86.8528342936728</c:v>
                </c:pt>
                <c:pt idx="1975">
                  <c:v>86.852308857215704</c:v>
                </c:pt>
                <c:pt idx="1976">
                  <c:v>86.851767326779949</c:v>
                </c:pt>
                <c:pt idx="1977">
                  <c:v>86.851210364714049</c:v>
                </c:pt>
                <c:pt idx="1978">
                  <c:v>86.850636871288941</c:v>
                </c:pt>
                <c:pt idx="1979">
                  <c:v>86.850044449042954</c:v>
                </c:pt>
                <c:pt idx="1980">
                  <c:v>86.849430779776256</c:v>
                </c:pt>
                <c:pt idx="1981">
                  <c:v>86.848797876286085</c:v>
                </c:pt>
                <c:pt idx="1982">
                  <c:v>86.848150374915576</c:v>
                </c:pt>
                <c:pt idx="1983">
                  <c:v>86.847492196013903</c:v>
                </c:pt>
                <c:pt idx="1984">
                  <c:v>86.846827309897165</c:v>
                </c:pt>
                <c:pt idx="1985">
                  <c:v>86.846159657217342</c:v>
                </c:pt>
                <c:pt idx="1986">
                  <c:v>86.845486441961299</c:v>
                </c:pt>
                <c:pt idx="1987">
                  <c:v>86.844796110989421</c:v>
                </c:pt>
                <c:pt idx="1988">
                  <c:v>86.844076395442414</c:v>
                </c:pt>
                <c:pt idx="1989">
                  <c:v>86.843321364810066</c:v>
                </c:pt>
                <c:pt idx="1990">
                  <c:v>86.842532925206129</c:v>
                </c:pt>
                <c:pt idx="1991">
                  <c:v>86.84171920998989</c:v>
                </c:pt>
                <c:pt idx="1992">
                  <c:v>86.840891121892</c:v>
                </c:pt>
                <c:pt idx="1993">
                  <c:v>86.840059203561879</c:v>
                </c:pt>
                <c:pt idx="1994">
                  <c:v>86.839237178934013</c:v>
                </c:pt>
                <c:pt idx="1995">
                  <c:v>86.838440856637277</c:v>
                </c:pt>
                <c:pt idx="1996">
                  <c:v>86.837673154434086</c:v>
                </c:pt>
                <c:pt idx="1997">
                  <c:v>86.836915106615578</c:v>
                </c:pt>
                <c:pt idx="1998">
                  <c:v>86.836142247327587</c:v>
                </c:pt>
                <c:pt idx="1999">
                  <c:v>86.835343509301794</c:v>
                </c:pt>
                <c:pt idx="2000">
                  <c:v>86.834521250721352</c:v>
                </c:pt>
                <c:pt idx="2001">
                  <c:v>86.833682925433465</c:v>
                </c:pt>
                <c:pt idx="2002">
                  <c:v>86.832836055370052</c:v>
                </c:pt>
                <c:pt idx="2003">
                  <c:v>86.831988201476207</c:v>
                </c:pt>
                <c:pt idx="2004">
                  <c:v>86.83115139461583</c:v>
                </c:pt>
                <c:pt idx="2005">
                  <c:v>86.830337010374507</c:v>
                </c:pt>
                <c:pt idx="2006">
                  <c:v>86.829548815930735</c:v>
                </c:pt>
                <c:pt idx="2007">
                  <c:v>86.828784034643874</c:v>
                </c:pt>
                <c:pt idx="2008">
                  <c:v>86.82803613894464</c:v>
                </c:pt>
                <c:pt idx="2009">
                  <c:v>86.827297818741158</c:v>
                </c:pt>
                <c:pt idx="2010">
                  <c:v>86.826560851060947</c:v>
                </c:pt>
                <c:pt idx="2011">
                  <c:v>86.825812591703468</c:v>
                </c:pt>
                <c:pt idx="2012">
                  <c:v>86.82503678064046</c:v>
                </c:pt>
                <c:pt idx="2013">
                  <c:v>86.824226081082628</c:v>
                </c:pt>
                <c:pt idx="2014">
                  <c:v>86.823391700765754</c:v>
                </c:pt>
                <c:pt idx="2015">
                  <c:v>86.822552495430614</c:v>
                </c:pt>
                <c:pt idx="2016">
                  <c:v>86.82171733016493</c:v>
                </c:pt>
                <c:pt idx="2017">
                  <c:v>86.820888860550184</c:v>
                </c:pt>
                <c:pt idx="2018">
                  <c:v>86.820077935558572</c:v>
                </c:pt>
                <c:pt idx="2019">
                  <c:v>86.819296875073633</c:v>
                </c:pt>
                <c:pt idx="2020">
                  <c:v>86.818540933011576</c:v>
                </c:pt>
                <c:pt idx="2021">
                  <c:v>86.817785854188372</c:v>
                </c:pt>
                <c:pt idx="2022">
                  <c:v>86.817009614005997</c:v>
                </c:pt>
                <c:pt idx="2023">
                  <c:v>86.816202564677425</c:v>
                </c:pt>
                <c:pt idx="2024">
                  <c:v>86.815363289848122</c:v>
                </c:pt>
                <c:pt idx="2025">
                  <c:v>86.814497707357702</c:v>
                </c:pt>
                <c:pt idx="2026">
                  <c:v>86.813615007949124</c:v>
                </c:pt>
                <c:pt idx="2027">
                  <c:v>86.812723926766921</c:v>
                </c:pt>
                <c:pt idx="2028">
                  <c:v>86.811836726384328</c:v>
                </c:pt>
                <c:pt idx="2029">
                  <c:v>86.810968313792856</c:v>
                </c:pt>
                <c:pt idx="2030">
                  <c:v>86.810124142856978</c:v>
                </c:pt>
                <c:pt idx="2031">
                  <c:v>86.80929556260196</c:v>
                </c:pt>
                <c:pt idx="2032">
                  <c:v>86.808469260762692</c:v>
                </c:pt>
                <c:pt idx="2033">
                  <c:v>86.807639136967495</c:v>
                </c:pt>
                <c:pt idx="2034">
                  <c:v>86.806802288099831</c:v>
                </c:pt>
                <c:pt idx="2035">
                  <c:v>86.805952616207705</c:v>
                </c:pt>
                <c:pt idx="2036">
                  <c:v>86.805086740524857</c:v>
                </c:pt>
                <c:pt idx="2037">
                  <c:v>86.804209012621783</c:v>
                </c:pt>
                <c:pt idx="2038">
                  <c:v>86.803328847201016</c:v>
                </c:pt>
                <c:pt idx="2039">
                  <c:v>86.802453926498742</c:v>
                </c:pt>
                <c:pt idx="2040">
                  <c:v>86.801588613861526</c:v>
                </c:pt>
                <c:pt idx="2041">
                  <c:v>86.800735558248292</c:v>
                </c:pt>
                <c:pt idx="2042">
                  <c:v>86.799895360368993</c:v>
                </c:pt>
                <c:pt idx="2043">
                  <c:v>86.799066491637433</c:v>
                </c:pt>
                <c:pt idx="2044">
                  <c:v>86.79824332096446</c:v>
                </c:pt>
                <c:pt idx="2045">
                  <c:v>86.797413863683119</c:v>
                </c:pt>
                <c:pt idx="2046">
                  <c:v>86.796562533112478</c:v>
                </c:pt>
                <c:pt idx="2047">
                  <c:v>86.795678634260028</c:v>
                </c:pt>
                <c:pt idx="2048">
                  <c:v>86.794761132139143</c:v>
                </c:pt>
                <c:pt idx="2049">
                  <c:v>86.79381465148775</c:v>
                </c:pt>
                <c:pt idx="2050">
                  <c:v>86.792841867211948</c:v>
                </c:pt>
                <c:pt idx="2051">
                  <c:v>86.791846641779216</c:v>
                </c:pt>
                <c:pt idx="2052">
                  <c:v>86.790839880567944</c:v>
                </c:pt>
                <c:pt idx="2053">
                  <c:v>86.789832643932726</c:v>
                </c:pt>
                <c:pt idx="2054">
                  <c:v>86.788827249330794</c:v>
                </c:pt>
                <c:pt idx="2055">
                  <c:v>86.787820221242342</c:v>
                </c:pt>
                <c:pt idx="2056">
                  <c:v>86.786808533157384</c:v>
                </c:pt>
                <c:pt idx="2057">
                  <c:v>86.785789116520149</c:v>
                </c:pt>
                <c:pt idx="2058">
                  <c:v>86.78475859552006</c:v>
                </c:pt>
                <c:pt idx="2059">
                  <c:v>86.783714928316741</c:v>
                </c:pt>
                <c:pt idx="2060">
                  <c:v>86.782658190397129</c:v>
                </c:pt>
                <c:pt idx="2061">
                  <c:v>86.781592152599529</c:v>
                </c:pt>
                <c:pt idx="2062">
                  <c:v>86.780525610655744</c:v>
                </c:pt>
                <c:pt idx="2063">
                  <c:v>86.779468103646764</c:v>
                </c:pt>
                <c:pt idx="2064">
                  <c:v>86.778422689153743</c:v>
                </c:pt>
                <c:pt idx="2065">
                  <c:v>86.777387800269551</c:v>
                </c:pt>
                <c:pt idx="2066">
                  <c:v>86.776363095220759</c:v>
                </c:pt>
                <c:pt idx="2067">
                  <c:v>86.775348707511242</c:v>
                </c:pt>
                <c:pt idx="2068">
                  <c:v>86.774338038275715</c:v>
                </c:pt>
                <c:pt idx="2069">
                  <c:v>86.773316360063518</c:v>
                </c:pt>
                <c:pt idx="2070">
                  <c:v>86.772273276027093</c:v>
                </c:pt>
                <c:pt idx="2071">
                  <c:v>86.771209317813046</c:v>
                </c:pt>
                <c:pt idx="2072">
                  <c:v>86.770128556129876</c:v>
                </c:pt>
                <c:pt idx="2073">
                  <c:v>86.769032493460003</c:v>
                </c:pt>
                <c:pt idx="2074">
                  <c:v>86.76792219200675</c:v>
                </c:pt>
                <c:pt idx="2075">
                  <c:v>86.766801086482332</c:v>
                </c:pt>
                <c:pt idx="2076">
                  <c:v>86.765675828468687</c:v>
                </c:pt>
                <c:pt idx="2077">
                  <c:v>86.764552109419682</c:v>
                </c:pt>
                <c:pt idx="2078">
                  <c:v>86.763431992496805</c:v>
                </c:pt>
                <c:pt idx="2079">
                  <c:v>86.762314951898261</c:v>
                </c:pt>
                <c:pt idx="2080">
                  <c:v>86.761200722681579</c:v>
                </c:pt>
                <c:pt idx="2081">
                  <c:v>86.76008750494556</c:v>
                </c:pt>
                <c:pt idx="2082">
                  <c:v>86.750034311533838</c:v>
                </c:pt>
                <c:pt idx="2083">
                  <c:v>86.739993834775788</c:v>
                </c:pt>
                <c:pt idx="2084">
                  <c:v>86.729979905037169</c:v>
                </c:pt>
                <c:pt idx="2085">
                  <c:v>86.71991395398463</c:v>
                </c:pt>
                <c:pt idx="2086">
                  <c:v>86.70975601838785</c:v>
                </c:pt>
                <c:pt idx="2087">
                  <c:v>86.699502885871354</c:v>
                </c:pt>
                <c:pt idx="2088">
                  <c:v>86.689117843788281</c:v>
                </c:pt>
                <c:pt idx="2089">
                  <c:v>86.678523823235125</c:v>
                </c:pt>
                <c:pt idx="2090">
                  <c:v>86.667689183019718</c:v>
                </c:pt>
                <c:pt idx="2091">
                  <c:v>86.656618628420702</c:v>
                </c:pt>
                <c:pt idx="2092">
                  <c:v>86.645228577626995</c:v>
                </c:pt>
                <c:pt idx="2093">
                  <c:v>86.633395877432235</c:v>
                </c:pt>
                <c:pt idx="2094">
                  <c:v>86.621232785014413</c:v>
                </c:pt>
                <c:pt idx="2095">
                  <c:v>86.609121091846404</c:v>
                </c:pt>
                <c:pt idx="2096">
                  <c:v>86.597448575467396</c:v>
                </c:pt>
                <c:pt idx="2097">
                  <c:v>86.586533641039622</c:v>
                </c:pt>
                <c:pt idx="2098">
                  <c:v>86.576614515660594</c:v>
                </c:pt>
                <c:pt idx="2099">
                  <c:v>86.56757342269745</c:v>
                </c:pt>
                <c:pt idx="2100">
                  <c:v>86.558657506487918</c:v>
                </c:pt>
                <c:pt idx="2101">
                  <c:v>86.548987815321425</c:v>
                </c:pt>
                <c:pt idx="2102">
                  <c:v>86.538420531370448</c:v>
                </c:pt>
                <c:pt idx="2103">
                  <c:v>86.527628157685385</c:v>
                </c:pt>
                <c:pt idx="2104">
                  <c:v>86.517348708228397</c:v>
                </c:pt>
                <c:pt idx="2105">
                  <c:v>86.507785146645887</c:v>
                </c:pt>
                <c:pt idx="2106">
                  <c:v>86.498703461086237</c:v>
                </c:pt>
                <c:pt idx="2107">
                  <c:v>86.489757814903967</c:v>
                </c:pt>
                <c:pt idx="2108">
                  <c:v>86.480821538102745</c:v>
                </c:pt>
                <c:pt idx="2109">
                  <c:v>86.472083760415828</c:v>
                </c:pt>
                <c:pt idx="2110">
                  <c:v>86.463822550105533</c:v>
                </c:pt>
                <c:pt idx="2111">
                  <c:v>86.455993950408939</c:v>
                </c:pt>
                <c:pt idx="2112">
                  <c:v>86.448243566497439</c:v>
                </c:pt>
                <c:pt idx="2113">
                  <c:v>86.440168186495853</c:v>
                </c:pt>
                <c:pt idx="2114">
                  <c:v>86.431367726723991</c:v>
                </c:pt>
                <c:pt idx="2115">
                  <c:v>86.421396409710709</c:v>
                </c:pt>
                <c:pt idx="2116">
                  <c:v>86.41004352822074</c:v>
                </c:pt>
                <c:pt idx="2117">
                  <c:v>86.397736149567848</c:v>
                </c:pt>
                <c:pt idx="2118">
                  <c:v>86.385341688527561</c:v>
                </c:pt>
                <c:pt idx="2119">
                  <c:v>86.373582201903062</c:v>
                </c:pt>
                <c:pt idx="2120">
                  <c:v>86.362603638183444</c:v>
                </c:pt>
                <c:pt idx="2121">
                  <c:v>86.352091294213494</c:v>
                </c:pt>
                <c:pt idx="2122">
                  <c:v>86.34174816363641</c:v>
                </c:pt>
                <c:pt idx="2123">
                  <c:v>86.331655555698205</c:v>
                </c:pt>
                <c:pt idx="2124">
                  <c:v>86.3219916408258</c:v>
                </c:pt>
                <c:pt idx="2125">
                  <c:v>86.312611680500225</c:v>
                </c:pt>
                <c:pt idx="2126">
                  <c:v>86.303126437466901</c:v>
                </c:pt>
                <c:pt idx="2127">
                  <c:v>86.2933135454672</c:v>
                </c:pt>
                <c:pt idx="2128">
                  <c:v>86.283298638634733</c:v>
                </c:pt>
                <c:pt idx="2129">
                  <c:v>86.273303305512243</c:v>
                </c:pt>
                <c:pt idx="2130">
                  <c:v>86.263214312426072</c:v>
                </c:pt>
                <c:pt idx="2131">
                  <c:v>86.25257043132379</c:v>
                </c:pt>
                <c:pt idx="2132">
                  <c:v>86.241055647186784</c:v>
                </c:pt>
                <c:pt idx="2133">
                  <c:v>86.22879775891802</c:v>
                </c:pt>
                <c:pt idx="2134">
                  <c:v>86.216080938115667</c:v>
                </c:pt>
                <c:pt idx="2135">
                  <c:v>86.202942502060978</c:v>
                </c:pt>
                <c:pt idx="2136">
                  <c:v>86.189166872079184</c:v>
                </c:pt>
                <c:pt idx="2137">
                  <c:v>86.17454230491542</c:v>
                </c:pt>
                <c:pt idx="2138">
                  <c:v>86.159155138645602</c:v>
                </c:pt>
                <c:pt idx="2139">
                  <c:v>86.143286582210777</c:v>
                </c:pt>
                <c:pt idx="2140">
                  <c:v>86.126940313761096</c:v>
                </c:pt>
                <c:pt idx="2141">
                  <c:v>86.109669874520534</c:v>
                </c:pt>
                <c:pt idx="2142">
                  <c:v>86.090868294464059</c:v>
                </c:pt>
                <c:pt idx="2143">
                  <c:v>86.06986464557427</c:v>
                </c:pt>
                <c:pt idx="2144">
                  <c:v>86.046046506193221</c:v>
                </c:pt>
                <c:pt idx="2145">
                  <c:v>86.019765967495189</c:v>
                </c:pt>
                <c:pt idx="2146">
                  <c:v>85.992939201143415</c:v>
                </c:pt>
                <c:pt idx="2147">
                  <c:v>85.967622914953225</c:v>
                </c:pt>
                <c:pt idx="2148">
                  <c:v>85.944303221004404</c:v>
                </c:pt>
                <c:pt idx="2149">
                  <c:v>85.922674222361934</c:v>
                </c:pt>
                <c:pt idx="2150">
                  <c:v>85.903317135701229</c:v>
                </c:pt>
                <c:pt idx="2151">
                  <c:v>85.887019292978906</c:v>
                </c:pt>
                <c:pt idx="2152">
                  <c:v>85.873319753635599</c:v>
                </c:pt>
                <c:pt idx="2153">
                  <c:v>85.860872541798429</c:v>
                </c:pt>
                <c:pt idx="2154">
                  <c:v>85.84862258544338</c:v>
                </c:pt>
                <c:pt idx="2155">
                  <c:v>85.83619756949723</c:v>
                </c:pt>
                <c:pt idx="2156">
                  <c:v>85.823635529648655</c:v>
                </c:pt>
                <c:pt idx="2157">
                  <c:v>85.811088997743511</c:v>
                </c:pt>
                <c:pt idx="2158">
                  <c:v>85.798681424649786</c:v>
                </c:pt>
                <c:pt idx="2159">
                  <c:v>85.786447967472071</c:v>
                </c:pt>
                <c:pt idx="2160">
                  <c:v>85.774277395782548</c:v>
                </c:pt>
                <c:pt idx="2161">
                  <c:v>85.762099489717315</c:v>
                </c:pt>
                <c:pt idx="2162">
                  <c:v>85.750075906951466</c:v>
                </c:pt>
                <c:pt idx="2163">
                  <c:v>85.738410661400081</c:v>
                </c:pt>
                <c:pt idx="2164">
                  <c:v>85.727090513541512</c:v>
                </c:pt>
                <c:pt idx="2165">
                  <c:v>85.715949902989237</c:v>
                </c:pt>
                <c:pt idx="2166">
                  <c:v>85.704684006519798</c:v>
                </c:pt>
                <c:pt idx="2167">
                  <c:v>85.692710409510966</c:v>
                </c:pt>
                <c:pt idx="2168">
                  <c:v>85.679552456798348</c:v>
                </c:pt>
                <c:pt idx="2169">
                  <c:v>85.66553861579024</c:v>
                </c:pt>
                <c:pt idx="2170">
                  <c:v>85.651570812359836</c:v>
                </c:pt>
                <c:pt idx="2171">
                  <c:v>85.638198779736186</c:v>
                </c:pt>
                <c:pt idx="2172">
                  <c:v>85.625414868417934</c:v>
                </c:pt>
                <c:pt idx="2173">
                  <c:v>85.613100067372628</c:v>
                </c:pt>
                <c:pt idx="2174">
                  <c:v>85.601239957386397</c:v>
                </c:pt>
                <c:pt idx="2175">
                  <c:v>85.589820439460482</c:v>
                </c:pt>
                <c:pt idx="2176">
                  <c:v>85.578728566584701</c:v>
                </c:pt>
                <c:pt idx="2177">
                  <c:v>85.567731903209022</c:v>
                </c:pt>
                <c:pt idx="2178">
                  <c:v>85.556588518704288</c:v>
                </c:pt>
                <c:pt idx="2179">
                  <c:v>85.545155144513771</c:v>
                </c:pt>
                <c:pt idx="2180">
                  <c:v>85.533461951413358</c:v>
                </c:pt>
                <c:pt idx="2181">
                  <c:v>85.521732097949752</c:v>
                </c:pt>
                <c:pt idx="2182">
                  <c:v>85.510185562654044</c:v>
                </c:pt>
                <c:pt idx="2183">
                  <c:v>85.498777550402068</c:v>
                </c:pt>
                <c:pt idx="2184">
                  <c:v>85.487241204950735</c:v>
                </c:pt>
                <c:pt idx="2185">
                  <c:v>85.475273029242771</c:v>
                </c:pt>
                <c:pt idx="2186">
                  <c:v>85.462593866609936</c:v>
                </c:pt>
                <c:pt idx="2187">
                  <c:v>85.449012067649406</c:v>
                </c:pt>
                <c:pt idx="2188">
                  <c:v>85.434406147233915</c:v>
                </c:pt>
                <c:pt idx="2189">
                  <c:v>85.418673346516456</c:v>
                </c:pt>
                <c:pt idx="2190">
                  <c:v>85.401897336212258</c:v>
                </c:pt>
                <c:pt idx="2191">
                  <c:v>85.384616081154647</c:v>
                </c:pt>
                <c:pt idx="2192">
                  <c:v>85.367588124576585</c:v>
                </c:pt>
                <c:pt idx="2193">
                  <c:v>85.351244536034955</c:v>
                </c:pt>
                <c:pt idx="2194">
                  <c:v>85.335586804714623</c:v>
                </c:pt>
                <c:pt idx="2195">
                  <c:v>85.320478799582176</c:v>
                </c:pt>
                <c:pt idx="2196">
                  <c:v>85.305657602039076</c:v>
                </c:pt>
                <c:pt idx="2197">
                  <c:v>85.2906033443967</c:v>
                </c:pt>
                <c:pt idx="2198">
                  <c:v>85.274938086268733</c:v>
                </c:pt>
                <c:pt idx="2199">
                  <c:v>85.258938152350964</c:v>
                </c:pt>
                <c:pt idx="2200">
                  <c:v>85.243331897771711</c:v>
                </c:pt>
                <c:pt idx="2201">
                  <c:v>85.228626529601357</c:v>
                </c:pt>
                <c:pt idx="2202">
                  <c:v>85.214909871419422</c:v>
                </c:pt>
                <c:pt idx="2203">
                  <c:v>85.201910678347943</c:v>
                </c:pt>
                <c:pt idx="2204">
                  <c:v>85.189052415629163</c:v>
                </c:pt>
                <c:pt idx="2205">
                  <c:v>85.175847101666974</c:v>
                </c:pt>
                <c:pt idx="2206">
                  <c:v>85.162443652623324</c:v>
                </c:pt>
                <c:pt idx="2207">
                  <c:v>85.149679755680381</c:v>
                </c:pt>
                <c:pt idx="2208">
                  <c:v>85.138481654269299</c:v>
                </c:pt>
                <c:pt idx="2209">
                  <c:v>85.129149180895965</c:v>
                </c:pt>
                <c:pt idx="2210">
                  <c:v>85.121157448190587</c:v>
                </c:pt>
                <c:pt idx="2211">
                  <c:v>85.113660569872877</c:v>
                </c:pt>
                <c:pt idx="2212">
                  <c:v>85.106086681302813</c:v>
                </c:pt>
                <c:pt idx="2213">
                  <c:v>85.098378393816091</c:v>
                </c:pt>
                <c:pt idx="2214">
                  <c:v>85.090824048210408</c:v>
                </c:pt>
                <c:pt idx="2215">
                  <c:v>85.083698236992561</c:v>
                </c:pt>
                <c:pt idx="2216">
                  <c:v>85.077102408835984</c:v>
                </c:pt>
                <c:pt idx="2217">
                  <c:v>85.07104060833808</c:v>
                </c:pt>
                <c:pt idx="2218">
                  <c:v>85.065476042108401</c:v>
                </c:pt>
                <c:pt idx="2219">
                  <c:v>85.060351458277069</c:v>
                </c:pt>
                <c:pt idx="2220">
                  <c:v>85.055608123326934</c:v>
                </c:pt>
                <c:pt idx="2221">
                  <c:v>85.051166852657303</c:v>
                </c:pt>
                <c:pt idx="2222">
                  <c:v>85.046919391409631</c:v>
                </c:pt>
                <c:pt idx="2223">
                  <c:v>85.042809306781734</c:v>
                </c:pt>
                <c:pt idx="2224">
                  <c:v>85.038860450373647</c:v>
                </c:pt>
                <c:pt idx="2225">
                  <c:v>85.035097824538738</c:v>
                </c:pt>
                <c:pt idx="2226">
                  <c:v>85.031497763745804</c:v>
                </c:pt>
                <c:pt idx="2227">
                  <c:v>85.028021378437131</c:v>
                </c:pt>
                <c:pt idx="2228">
                  <c:v>85.024629459642014</c:v>
                </c:pt>
                <c:pt idx="2229">
                  <c:v>85.021260756725326</c:v>
                </c:pt>
                <c:pt idx="2230">
                  <c:v>85.017838756322973</c:v>
                </c:pt>
                <c:pt idx="2231">
                  <c:v>85.014315876773921</c:v>
                </c:pt>
                <c:pt idx="2232">
                  <c:v>85.010699979959867</c:v>
                </c:pt>
                <c:pt idx="2233">
                  <c:v>85.00704374072923</c:v>
                </c:pt>
                <c:pt idx="2234">
                  <c:v>85.003395753892306</c:v>
                </c:pt>
                <c:pt idx="2235">
                  <c:v>84.999756839174594</c:v>
                </c:pt>
                <c:pt idx="2236">
                  <c:v>84.996090011154621</c:v>
                </c:pt>
                <c:pt idx="2237">
                  <c:v>84.992377144133741</c:v>
                </c:pt>
                <c:pt idx="2238">
                  <c:v>84.988627168362342</c:v>
                </c:pt>
                <c:pt idx="2239">
                  <c:v>84.984846681769554</c:v>
                </c:pt>
                <c:pt idx="2240">
                  <c:v>84.981075590899877</c:v>
                </c:pt>
                <c:pt idx="2241">
                  <c:v>84.977423126711727</c:v>
                </c:pt>
                <c:pt idx="2242">
                  <c:v>84.973983557213046</c:v>
                </c:pt>
                <c:pt idx="2243">
                  <c:v>84.970731028116148</c:v>
                </c:pt>
                <c:pt idx="2244">
                  <c:v>84.967529644752602</c:v>
                </c:pt>
                <c:pt idx="2245">
                  <c:v>84.964238444736239</c:v>
                </c:pt>
                <c:pt idx="2246">
                  <c:v>84.960807043860299</c:v>
                </c:pt>
                <c:pt idx="2247">
                  <c:v>84.957263895940329</c:v>
                </c:pt>
                <c:pt idx="2248">
                  <c:v>84.953628031915486</c:v>
                </c:pt>
                <c:pt idx="2249">
                  <c:v>84.949888420427968</c:v>
                </c:pt>
                <c:pt idx="2250">
                  <c:v>84.946059768978955</c:v>
                </c:pt>
                <c:pt idx="2251">
                  <c:v>84.942186608255469</c:v>
                </c:pt>
                <c:pt idx="2252">
                  <c:v>84.938277430543181</c:v>
                </c:pt>
                <c:pt idx="2253">
                  <c:v>84.934309120893616</c:v>
                </c:pt>
                <c:pt idx="2254">
                  <c:v>84.930278926426723</c:v>
                </c:pt>
                <c:pt idx="2255">
                  <c:v>84.926178332246366</c:v>
                </c:pt>
                <c:pt idx="2256">
                  <c:v>84.921937333739294</c:v>
                </c:pt>
                <c:pt idx="2257">
                  <c:v>84.917470596704788</c:v>
                </c:pt>
                <c:pt idx="2258">
                  <c:v>84.912761757627436</c:v>
                </c:pt>
                <c:pt idx="2259">
                  <c:v>84.907861279865187</c:v>
                </c:pt>
                <c:pt idx="2260">
                  <c:v>84.902820893292102</c:v>
                </c:pt>
                <c:pt idx="2261">
                  <c:v>84.897631817562541</c:v>
                </c:pt>
                <c:pt idx="2262">
                  <c:v>84.892172765399366</c:v>
                </c:pt>
                <c:pt idx="2263">
                  <c:v>84.886194894949767</c:v>
                </c:pt>
                <c:pt idx="2264">
                  <c:v>84.87931345389093</c:v>
                </c:pt>
                <c:pt idx="2265">
                  <c:v>84.871203511913293</c:v>
                </c:pt>
                <c:pt idx="2266">
                  <c:v>84.861910376319486</c:v>
                </c:pt>
                <c:pt idx="2267">
                  <c:v>84.851719485933032</c:v>
                </c:pt>
                <c:pt idx="2268">
                  <c:v>84.840707481144051</c:v>
                </c:pt>
                <c:pt idx="2269">
                  <c:v>84.828930751130017</c:v>
                </c:pt>
                <c:pt idx="2270">
                  <c:v>84.816886336525044</c:v>
                </c:pt>
                <c:pt idx="2271">
                  <c:v>84.80500276575269</c:v>
                </c:pt>
                <c:pt idx="2272">
                  <c:v>84.792792962966502</c:v>
                </c:pt>
                <c:pt idx="2273">
                  <c:v>84.779213747076795</c:v>
                </c:pt>
                <c:pt idx="2274">
                  <c:v>84.763616447128783</c:v>
                </c:pt>
                <c:pt idx="2275">
                  <c:v>84.745877214621146</c:v>
                </c:pt>
                <c:pt idx="2276">
                  <c:v>84.725807938660139</c:v>
                </c:pt>
                <c:pt idx="2277">
                  <c:v>84.702933957099376</c:v>
                </c:pt>
                <c:pt idx="2278">
                  <c:v>84.676838355828977</c:v>
                </c:pt>
                <c:pt idx="2279">
                  <c:v>84.647400259558935</c:v>
                </c:pt>
                <c:pt idx="2280">
                  <c:v>84.615611997312172</c:v>
                </c:pt>
                <c:pt idx="2281">
                  <c:v>84.584074349499019</c:v>
                </c:pt>
                <c:pt idx="2282">
                  <c:v>84.556072794560251</c:v>
                </c:pt>
                <c:pt idx="2283">
                  <c:v>84.53400236756751</c:v>
                </c:pt>
                <c:pt idx="2284">
                  <c:v>84.518627657985746</c:v>
                </c:pt>
                <c:pt idx="2285">
                  <c:v>84.509082767630446</c:v>
                </c:pt>
                <c:pt idx="2286">
                  <c:v>84.503547868747447</c:v>
                </c:pt>
                <c:pt idx="2287">
                  <c:v>84.500247728518289</c:v>
                </c:pt>
                <c:pt idx="2288">
                  <c:v>84.497854153597316</c:v>
                </c:pt>
                <c:pt idx="2289">
                  <c:v>84.495592849403465</c:v>
                </c:pt>
                <c:pt idx="2290">
                  <c:v>84.493101863893727</c:v>
                </c:pt>
                <c:pt idx="2291">
                  <c:v>84.490146675326756</c:v>
                </c:pt>
                <c:pt idx="2292">
                  <c:v>84.486252613871898</c:v>
                </c:pt>
                <c:pt idx="2293">
                  <c:v>84.480617180829739</c:v>
                </c:pt>
                <c:pt idx="2294">
                  <c:v>84.472851818235554</c:v>
                </c:pt>
                <c:pt idx="2295">
                  <c:v>84.462280993431875</c:v>
                </c:pt>
                <c:pt idx="2296">
                  <c:v>84.44688259186124</c:v>
                </c:pt>
                <c:pt idx="2297">
                  <c:v>84.424377898096964</c:v>
                </c:pt>
                <c:pt idx="2298">
                  <c:v>84.389284836408066</c:v>
                </c:pt>
                <c:pt idx="2299">
                  <c:v>84.334032105526688</c:v>
                </c:pt>
                <c:pt idx="2300">
                  <c:v>84.264325246551934</c:v>
                </c:pt>
                <c:pt idx="2301">
                  <c:v>84.201357608067283</c:v>
                </c:pt>
                <c:pt idx="2302">
                  <c:v>84.156566140569637</c:v>
                </c:pt>
                <c:pt idx="2303">
                  <c:v>84.120349821422423</c:v>
                </c:pt>
                <c:pt idx="2304">
                  <c:v>84.079611515889724</c:v>
                </c:pt>
                <c:pt idx="2305">
                  <c:v>84.012114819773629</c:v>
                </c:pt>
                <c:pt idx="2306">
                  <c:v>83.927513787103024</c:v>
                </c:pt>
                <c:pt idx="2307">
                  <c:v>83.808991161680311</c:v>
                </c:pt>
                <c:pt idx="2308">
                  <c:v>83.609499186109204</c:v>
                </c:pt>
                <c:pt idx="2309">
                  <c:v>83.304332919480771</c:v>
                </c:pt>
                <c:pt idx="2310">
                  <c:v>82.934251722576391</c:v>
                </c:pt>
                <c:pt idx="2311">
                  <c:v>82.559064193086058</c:v>
                </c:pt>
                <c:pt idx="2312">
                  <c:v>82.230743310756608</c:v>
                </c:pt>
                <c:pt idx="2313">
                  <c:v>81.995354030925682</c:v>
                </c:pt>
                <c:pt idx="2314">
                  <c:v>81.911052992877501</c:v>
                </c:pt>
                <c:pt idx="2315">
                  <c:v>81.848200428298853</c:v>
                </c:pt>
                <c:pt idx="2316">
                  <c:v>81.794555080059098</c:v>
                </c:pt>
                <c:pt idx="2317">
                  <c:v>81.757429518262128</c:v>
                </c:pt>
                <c:pt idx="2318">
                  <c:v>81.730567231544654</c:v>
                </c:pt>
                <c:pt idx="2319">
                  <c:v>81.707812338167457</c:v>
                </c:pt>
                <c:pt idx="2320">
                  <c:v>81.684245685036572</c:v>
                </c:pt>
                <c:pt idx="2321">
                  <c:v>81.660338738389697</c:v>
                </c:pt>
                <c:pt idx="2322">
                  <c:v>81.641017317481669</c:v>
                </c:pt>
                <c:pt idx="2323">
                  <c:v>81.627542394516439</c:v>
                </c:pt>
                <c:pt idx="2324">
                  <c:v>81.618060669411875</c:v>
                </c:pt>
                <c:pt idx="2325">
                  <c:v>81.61034571947809</c:v>
                </c:pt>
                <c:pt idx="2326">
                  <c:v>81.603725517272338</c:v>
                </c:pt>
                <c:pt idx="2327">
                  <c:v>81.599167237257575</c:v>
                </c:pt>
                <c:pt idx="2328">
                  <c:v>81.595179525650494</c:v>
                </c:pt>
                <c:pt idx="2329">
                  <c:v>81.591255382895483</c:v>
                </c:pt>
                <c:pt idx="2330">
                  <c:v>81.586718398176117</c:v>
                </c:pt>
                <c:pt idx="2331">
                  <c:v>81.57911864269235</c:v>
                </c:pt>
                <c:pt idx="2332">
                  <c:v>81.564698876049462</c:v>
                </c:pt>
                <c:pt idx="2333">
                  <c:v>81.543444262697776</c:v>
                </c:pt>
                <c:pt idx="2334">
                  <c:v>81.52063713761595</c:v>
                </c:pt>
                <c:pt idx="2335">
                  <c:v>81.501139444480685</c:v>
                </c:pt>
                <c:pt idx="2336">
                  <c:v>81.486029062693305</c:v>
                </c:pt>
                <c:pt idx="2337">
                  <c:v>81.475073242424983</c:v>
                </c:pt>
                <c:pt idx="2338">
                  <c:v>81.468107094955414</c:v>
                </c:pt>
                <c:pt idx="2339">
                  <c:v>81.464258329108517</c:v>
                </c:pt>
                <c:pt idx="2340">
                  <c:v>81.462042492896416</c:v>
                </c:pt>
                <c:pt idx="2341">
                  <c:v>81.460433893690407</c:v>
                </c:pt>
                <c:pt idx="2342">
                  <c:v>81.459071960610771</c:v>
                </c:pt>
                <c:pt idx="2343">
                  <c:v>81.457860630178672</c:v>
                </c:pt>
                <c:pt idx="2344">
                  <c:v>81.456747953915453</c:v>
                </c:pt>
                <c:pt idx="2345">
                  <c:v>81.455709051971283</c:v>
                </c:pt>
                <c:pt idx="2346">
                  <c:v>81.454715753021006</c:v>
                </c:pt>
                <c:pt idx="2347">
                  <c:v>81.45375417353884</c:v>
                </c:pt>
                <c:pt idx="2348">
                  <c:v>81.452831835308444</c:v>
                </c:pt>
                <c:pt idx="2349">
                  <c:v>81.451956660108792</c:v>
                </c:pt>
                <c:pt idx="2350">
                  <c:v>81.45113630946642</c:v>
                </c:pt>
                <c:pt idx="2351">
                  <c:v>81.450383814298178</c:v>
                </c:pt>
                <c:pt idx="2352">
                  <c:v>81.449703659861797</c:v>
                </c:pt>
                <c:pt idx="2353">
                  <c:v>81.449075874735357</c:v>
                </c:pt>
                <c:pt idx="2354">
                  <c:v>81.448470095600157</c:v>
                </c:pt>
                <c:pt idx="2355">
                  <c:v>81.447878510124113</c:v>
                </c:pt>
                <c:pt idx="2356">
                  <c:v>81.447318468155572</c:v>
                </c:pt>
                <c:pt idx="2357">
                  <c:v>81.446801667037633</c:v>
                </c:pt>
                <c:pt idx="2358">
                  <c:v>81.446319912175227</c:v>
                </c:pt>
                <c:pt idx="2359">
                  <c:v>81.445856754755283</c:v>
                </c:pt>
                <c:pt idx="2360">
                  <c:v>81.445397629603491</c:v>
                </c:pt>
                <c:pt idx="2361">
                  <c:v>81.444930396554014</c:v>
                </c:pt>
                <c:pt idx="2362">
                  <c:v>81.444453267269751</c:v>
                </c:pt>
                <c:pt idx="2363">
                  <c:v>81.443974484380405</c:v>
                </c:pt>
                <c:pt idx="2364">
                  <c:v>81.443500634079015</c:v>
                </c:pt>
                <c:pt idx="2365">
                  <c:v>81.443030367973094</c:v>
                </c:pt>
                <c:pt idx="2366">
                  <c:v>81.44256451789316</c:v>
                </c:pt>
                <c:pt idx="2367">
                  <c:v>81.442110629970813</c:v>
                </c:pt>
                <c:pt idx="2368">
                  <c:v>81.441671845744679</c:v>
                </c:pt>
                <c:pt idx="2369">
                  <c:v>81.441243145906398</c:v>
                </c:pt>
                <c:pt idx="2370">
                  <c:v>81.440819546256819</c:v>
                </c:pt>
                <c:pt idx="2371">
                  <c:v>81.440399828019068</c:v>
                </c:pt>
                <c:pt idx="2372">
                  <c:v>81.439982612867112</c:v>
                </c:pt>
                <c:pt idx="2373">
                  <c:v>81.43956568368246</c:v>
                </c:pt>
                <c:pt idx="2374">
                  <c:v>81.439149232098288</c:v>
                </c:pt>
                <c:pt idx="2375">
                  <c:v>81.438736596464764</c:v>
                </c:pt>
                <c:pt idx="2376">
                  <c:v>81.438331769987997</c:v>
                </c:pt>
                <c:pt idx="2377">
                  <c:v>81.437929172499125</c:v>
                </c:pt>
                <c:pt idx="2378">
                  <c:v>81.437510115351472</c:v>
                </c:pt>
                <c:pt idx="2379">
                  <c:v>81.437059427790459</c:v>
                </c:pt>
                <c:pt idx="2380">
                  <c:v>81.436580821888739</c:v>
                </c:pt>
                <c:pt idx="2381">
                  <c:v>81.436083106976582</c:v>
                </c:pt>
                <c:pt idx="2382">
                  <c:v>81.435561331850877</c:v>
                </c:pt>
                <c:pt idx="2383">
                  <c:v>81.435001720835061</c:v>
                </c:pt>
                <c:pt idx="2384">
                  <c:v>81.434395278705423</c:v>
                </c:pt>
                <c:pt idx="2385">
                  <c:v>81.433736115830925</c:v>
                </c:pt>
                <c:pt idx="2386">
                  <c:v>81.433017169595885</c:v>
                </c:pt>
                <c:pt idx="2387">
                  <c:v>81.43223482080252</c:v>
                </c:pt>
                <c:pt idx="2388">
                  <c:v>81.431390310882719</c:v>
                </c:pt>
                <c:pt idx="2389">
                  <c:v>81.430486849869254</c:v>
                </c:pt>
                <c:pt idx="2390">
                  <c:v>81.429534460880959</c:v>
                </c:pt>
                <c:pt idx="2391">
                  <c:v>81.4285547013029</c:v>
                </c:pt>
                <c:pt idx="2392">
                  <c:v>81.427571313645828</c:v>
                </c:pt>
                <c:pt idx="2393">
                  <c:v>81.426598275266741</c:v>
                </c:pt>
                <c:pt idx="2394">
                  <c:v>81.425630810528091</c:v>
                </c:pt>
                <c:pt idx="2395">
                  <c:v>81.424637144653431</c:v>
                </c:pt>
                <c:pt idx="2396">
                  <c:v>81.423571908577884</c:v>
                </c:pt>
                <c:pt idx="2397">
                  <c:v>81.42240173085095</c:v>
                </c:pt>
                <c:pt idx="2398">
                  <c:v>81.421109743106825</c:v>
                </c:pt>
                <c:pt idx="2399">
                  <c:v>81.419692756913363</c:v>
                </c:pt>
                <c:pt idx="2400">
                  <c:v>81.418170200270339</c:v>
                </c:pt>
                <c:pt idx="2401">
                  <c:v>81.41656739119054</c:v>
                </c:pt>
                <c:pt idx="2402">
                  <c:v>81.414882039411083</c:v>
                </c:pt>
                <c:pt idx="2403">
                  <c:v>81.41309555256062</c:v>
                </c:pt>
                <c:pt idx="2404">
                  <c:v>81.411214895516451</c:v>
                </c:pt>
                <c:pt idx="2405">
                  <c:v>81.409265859700412</c:v>
                </c:pt>
                <c:pt idx="2406">
                  <c:v>81.407258938263723</c:v>
                </c:pt>
                <c:pt idx="2407">
                  <c:v>81.405203325960642</c:v>
                </c:pt>
                <c:pt idx="2408">
                  <c:v>81.403102682748454</c:v>
                </c:pt>
                <c:pt idx="2409">
                  <c:v>81.400914600032905</c:v>
                </c:pt>
                <c:pt idx="2410">
                  <c:v>81.398580197209583</c:v>
                </c:pt>
                <c:pt idx="2411">
                  <c:v>81.396101128060835</c:v>
                </c:pt>
                <c:pt idx="2412">
                  <c:v>81.393508727120462</c:v>
                </c:pt>
                <c:pt idx="2413">
                  <c:v>81.390799057666598</c:v>
                </c:pt>
                <c:pt idx="2414">
                  <c:v>81.387970721084898</c:v>
                </c:pt>
                <c:pt idx="2415">
                  <c:v>81.385067725453922</c:v>
                </c:pt>
                <c:pt idx="2416">
                  <c:v>81.382116774432035</c:v>
                </c:pt>
                <c:pt idx="2417">
                  <c:v>81.379057080119182</c:v>
                </c:pt>
                <c:pt idx="2418">
                  <c:v>81.37578220350396</c:v>
                </c:pt>
                <c:pt idx="2419">
                  <c:v>81.372255953573728</c:v>
                </c:pt>
                <c:pt idx="2420">
                  <c:v>81.368530900703249</c:v>
                </c:pt>
                <c:pt idx="2421">
                  <c:v>81.36465696221542</c:v>
                </c:pt>
                <c:pt idx="2422">
                  <c:v>81.360665116818424</c:v>
                </c:pt>
                <c:pt idx="2423">
                  <c:v>81.356645403365917</c:v>
                </c:pt>
                <c:pt idx="2424">
                  <c:v>81.352689766806975</c:v>
                </c:pt>
                <c:pt idx="2425">
                  <c:v>81.348754832886172</c:v>
                </c:pt>
                <c:pt idx="2426">
                  <c:v>81.344701999353958</c:v>
                </c:pt>
                <c:pt idx="2427">
                  <c:v>81.340469656100979</c:v>
                </c:pt>
                <c:pt idx="2428">
                  <c:v>81.336126516631069</c:v>
                </c:pt>
                <c:pt idx="2429">
                  <c:v>81.331772129917255</c:v>
                </c:pt>
                <c:pt idx="2430">
                  <c:v>81.327448483550015</c:v>
                </c:pt>
                <c:pt idx="2431">
                  <c:v>81.323146455908756</c:v>
                </c:pt>
                <c:pt idx="2432">
                  <c:v>81.318856072151959</c:v>
                </c:pt>
                <c:pt idx="2433">
                  <c:v>81.314579271409087</c:v>
                </c:pt>
                <c:pt idx="2434">
                  <c:v>81.310300275564302</c:v>
                </c:pt>
                <c:pt idx="2435">
                  <c:v>81.305976483109234</c:v>
                </c:pt>
                <c:pt idx="2436">
                  <c:v>81.301590286432699</c:v>
                </c:pt>
                <c:pt idx="2437">
                  <c:v>81.297177513277205</c:v>
                </c:pt>
                <c:pt idx="2438">
                  <c:v>81.292789831635488</c:v>
                </c:pt>
                <c:pt idx="2439">
                  <c:v>81.288447145630272</c:v>
                </c:pt>
                <c:pt idx="2440">
                  <c:v>81.284147016307202</c:v>
                </c:pt>
                <c:pt idx="2441">
                  <c:v>81.279890989308896</c:v>
                </c:pt>
                <c:pt idx="2442">
                  <c:v>81.275678614582233</c:v>
                </c:pt>
                <c:pt idx="2443">
                  <c:v>81.27148441146592</c:v>
                </c:pt>
                <c:pt idx="2444">
                  <c:v>81.267265776609889</c:v>
                </c:pt>
                <c:pt idx="2445">
                  <c:v>81.262999052030992</c:v>
                </c:pt>
                <c:pt idx="2446">
                  <c:v>81.25870450377893</c:v>
                </c:pt>
                <c:pt idx="2447">
                  <c:v>81.25442847726147</c:v>
                </c:pt>
                <c:pt idx="2448">
                  <c:v>81.250213812068296</c:v>
                </c:pt>
                <c:pt idx="2449">
                  <c:v>81.246094873139185</c:v>
                </c:pt>
                <c:pt idx="2450">
                  <c:v>81.242078749305449</c:v>
                </c:pt>
                <c:pt idx="2451">
                  <c:v>81.238111144252528</c:v>
                </c:pt>
                <c:pt idx="2452">
                  <c:v>81.234089998746782</c:v>
                </c:pt>
                <c:pt idx="2453">
                  <c:v>81.229956939932279</c:v>
                </c:pt>
                <c:pt idx="2454">
                  <c:v>81.225752638233715</c:v>
                </c:pt>
                <c:pt idx="2455">
                  <c:v>81.221579946820768</c:v>
                </c:pt>
                <c:pt idx="2456">
                  <c:v>81.217524504152649</c:v>
                </c:pt>
                <c:pt idx="2457">
                  <c:v>81.213621854701302</c:v>
                </c:pt>
                <c:pt idx="2458">
                  <c:v>81.209834115177557</c:v>
                </c:pt>
                <c:pt idx="2459">
                  <c:v>81.206021697911382</c:v>
                </c:pt>
                <c:pt idx="2460">
                  <c:v>81.20200636684055</c:v>
                </c:pt>
                <c:pt idx="2461">
                  <c:v>81.197756811776216</c:v>
                </c:pt>
                <c:pt idx="2462">
                  <c:v>81.193452870514051</c:v>
                </c:pt>
                <c:pt idx="2463">
                  <c:v>81.189298655638552</c:v>
                </c:pt>
                <c:pt idx="2464">
                  <c:v>81.1853412492394</c:v>
                </c:pt>
                <c:pt idx="2465">
                  <c:v>81.181503014757212</c:v>
                </c:pt>
                <c:pt idx="2466">
                  <c:v>81.177699790429386</c:v>
                </c:pt>
                <c:pt idx="2467">
                  <c:v>81.173901638999411</c:v>
                </c:pt>
                <c:pt idx="2468">
                  <c:v>81.170137267243831</c:v>
                </c:pt>
                <c:pt idx="2469">
                  <c:v>81.166420952240941</c:v>
                </c:pt>
                <c:pt idx="2470">
                  <c:v>81.162731751129186</c:v>
                </c:pt>
                <c:pt idx="2471">
                  <c:v>81.159097190438189</c:v>
                </c:pt>
                <c:pt idx="2472">
                  <c:v>81.155637231799531</c:v>
                </c:pt>
                <c:pt idx="2473">
                  <c:v>81.152424394290321</c:v>
                </c:pt>
                <c:pt idx="2474">
                  <c:v>81.149382770495123</c:v>
                </c:pt>
                <c:pt idx="2475">
                  <c:v>81.146386909540695</c:v>
                </c:pt>
                <c:pt idx="2476">
                  <c:v>81.143372947800302</c:v>
                </c:pt>
                <c:pt idx="2477">
                  <c:v>81.140349142021677</c:v>
                </c:pt>
                <c:pt idx="2478">
                  <c:v>81.137358461731253</c:v>
                </c:pt>
                <c:pt idx="2479">
                  <c:v>81.134442473300709</c:v>
                </c:pt>
                <c:pt idx="2480">
                  <c:v>81.131603892911826</c:v>
                </c:pt>
                <c:pt idx="2481">
                  <c:v>81.128815742121347</c:v>
                </c:pt>
                <c:pt idx="2482">
                  <c:v>81.126045414478483</c:v>
                </c:pt>
                <c:pt idx="2483">
                  <c:v>81.12327180077223</c:v>
                </c:pt>
                <c:pt idx="2484">
                  <c:v>81.120498730839955</c:v>
                </c:pt>
                <c:pt idx="2485">
                  <c:v>81.117738943408085</c:v>
                </c:pt>
                <c:pt idx="2486">
                  <c:v>81.114989844410431</c:v>
                </c:pt>
                <c:pt idx="2487">
                  <c:v>81.11224571186213</c:v>
                </c:pt>
                <c:pt idx="2488">
                  <c:v>81.109513466194812</c:v>
                </c:pt>
                <c:pt idx="2489">
                  <c:v>81.106783015298333</c:v>
                </c:pt>
                <c:pt idx="2490">
                  <c:v>81.104013848633983</c:v>
                </c:pt>
                <c:pt idx="2491">
                  <c:v>81.101169622489962</c:v>
                </c:pt>
                <c:pt idx="2492">
                  <c:v>81.098242913269942</c:v>
                </c:pt>
                <c:pt idx="2493">
                  <c:v>81.095236868383793</c:v>
                </c:pt>
                <c:pt idx="2494">
                  <c:v>81.092142216539798</c:v>
                </c:pt>
                <c:pt idx="2495">
                  <c:v>81.088929823429382</c:v>
                </c:pt>
                <c:pt idx="2496">
                  <c:v>81.085591363035718</c:v>
                </c:pt>
                <c:pt idx="2497">
                  <c:v>81.082171062028777</c:v>
                </c:pt>
                <c:pt idx="2498">
                  <c:v>81.078730077630055</c:v>
                </c:pt>
                <c:pt idx="2499">
                  <c:v>81.075318925761664</c:v>
                </c:pt>
                <c:pt idx="2500">
                  <c:v>81.072002891013412</c:v>
                </c:pt>
                <c:pt idx="2501">
                  <c:v>81.068855603748176</c:v>
                </c:pt>
                <c:pt idx="2502">
                  <c:v>81.065877411067888</c:v>
                </c:pt>
                <c:pt idx="2503">
                  <c:v>81.062978275425749</c:v>
                </c:pt>
                <c:pt idx="2504">
                  <c:v>81.060087036074961</c:v>
                </c:pt>
                <c:pt idx="2505">
                  <c:v>81.057249774398969</c:v>
                </c:pt>
                <c:pt idx="2506">
                  <c:v>81.054577911616676</c:v>
                </c:pt>
                <c:pt idx="2507">
                  <c:v>81.052106028502934</c:v>
                </c:pt>
                <c:pt idx="2508">
                  <c:v>81.049762658688891</c:v>
                </c:pt>
                <c:pt idx="2509">
                  <c:v>81.047490423938996</c:v>
                </c:pt>
                <c:pt idx="2510">
                  <c:v>81.04529981349215</c:v>
                </c:pt>
                <c:pt idx="2511">
                  <c:v>81.043155556825525</c:v>
                </c:pt>
                <c:pt idx="2512">
                  <c:v>81.040881566528398</c:v>
                </c:pt>
                <c:pt idx="2513">
                  <c:v>81.038229393788882</c:v>
                </c:pt>
                <c:pt idx="2514">
                  <c:v>81.034988105957495</c:v>
                </c:pt>
                <c:pt idx="2515">
                  <c:v>81.031009444874556</c:v>
                </c:pt>
                <c:pt idx="2516">
                  <c:v>81.026249955490186</c:v>
                </c:pt>
                <c:pt idx="2517">
                  <c:v>81.020810095821304</c:v>
                </c:pt>
                <c:pt idx="2518">
                  <c:v>81.014789791967075</c:v>
                </c:pt>
                <c:pt idx="2519">
                  <c:v>81.008157672752418</c:v>
                </c:pt>
                <c:pt idx="2520">
                  <c:v>81.000920157321772</c:v>
                </c:pt>
                <c:pt idx="2521">
                  <c:v>80.993394766158573</c:v>
                </c:pt>
                <c:pt idx="2522">
                  <c:v>80.986041691611462</c:v>
                </c:pt>
                <c:pt idx="2523">
                  <c:v>80.978994637928324</c:v>
                </c:pt>
                <c:pt idx="2524">
                  <c:v>80.972013194911042</c:v>
                </c:pt>
                <c:pt idx="2525">
                  <c:v>80.964899700463505</c:v>
                </c:pt>
                <c:pt idx="2526">
                  <c:v>80.957676636721914</c:v>
                </c:pt>
                <c:pt idx="2527">
                  <c:v>80.950401178757758</c:v>
                </c:pt>
                <c:pt idx="2528">
                  <c:v>80.943091480326302</c:v>
                </c:pt>
                <c:pt idx="2529">
                  <c:v>80.93584647838459</c:v>
                </c:pt>
                <c:pt idx="2530">
                  <c:v>80.928835530251035</c:v>
                </c:pt>
                <c:pt idx="2531">
                  <c:v>80.922144183745274</c:v>
                </c:pt>
                <c:pt idx="2532">
                  <c:v>80.915747591896618</c:v>
                </c:pt>
                <c:pt idx="2533">
                  <c:v>80.909614460554124</c:v>
                </c:pt>
                <c:pt idx="2534">
                  <c:v>80.903751533907339</c:v>
                </c:pt>
                <c:pt idx="2535">
                  <c:v>80.898152085779131</c:v>
                </c:pt>
                <c:pt idx="2536">
                  <c:v>80.892742365910109</c:v>
                </c:pt>
                <c:pt idx="2537">
                  <c:v>80.887453001397745</c:v>
                </c:pt>
                <c:pt idx="2538">
                  <c:v>80.882352282502168</c:v>
                </c:pt>
                <c:pt idx="2539">
                  <c:v>80.877595011896418</c:v>
                </c:pt>
                <c:pt idx="2540">
                  <c:v>80.873267061758256</c:v>
                </c:pt>
                <c:pt idx="2541">
                  <c:v>80.869398012509606</c:v>
                </c:pt>
                <c:pt idx="2542">
                  <c:v>80.866040453436582</c:v>
                </c:pt>
                <c:pt idx="2543">
                  <c:v>80.863216612296441</c:v>
                </c:pt>
                <c:pt idx="2544">
                  <c:v>80.860871011270447</c:v>
                </c:pt>
                <c:pt idx="2545">
                  <c:v>80.858910516416415</c:v>
                </c:pt>
                <c:pt idx="2546">
                  <c:v>80.857231420595056</c:v>
                </c:pt>
                <c:pt idx="2547">
                  <c:v>80.855728333913063</c:v>
                </c:pt>
                <c:pt idx="2548">
                  <c:v>80.854328450643976</c:v>
                </c:pt>
                <c:pt idx="2549">
                  <c:v>80.853005940126707</c:v>
                </c:pt>
                <c:pt idx="2550">
                  <c:v>80.851765984863206</c:v>
                </c:pt>
                <c:pt idx="2551">
                  <c:v>80.850613295083519</c:v>
                </c:pt>
                <c:pt idx="2552">
                  <c:v>80.849517275076209</c:v>
                </c:pt>
                <c:pt idx="2553">
                  <c:v>80.848425019276632</c:v>
                </c:pt>
                <c:pt idx="2554">
                  <c:v>80.847293842888533</c:v>
                </c:pt>
                <c:pt idx="2555">
                  <c:v>80.84609892908297</c:v>
                </c:pt>
                <c:pt idx="2556">
                  <c:v>80.844833775684606</c:v>
                </c:pt>
                <c:pt idx="2557">
                  <c:v>80.84353225797939</c:v>
                </c:pt>
                <c:pt idx="2558">
                  <c:v>80.842264147818256</c:v>
                </c:pt>
                <c:pt idx="2559">
                  <c:v>80.841073554100291</c:v>
                </c:pt>
                <c:pt idx="2560">
                  <c:v>80.83991911803561</c:v>
                </c:pt>
                <c:pt idx="2561">
                  <c:v>80.838706912556063</c:v>
                </c:pt>
                <c:pt idx="2562">
                  <c:v>80.837375284072891</c:v>
                </c:pt>
                <c:pt idx="2563">
                  <c:v>80.835881490227578</c:v>
                </c:pt>
                <c:pt idx="2564">
                  <c:v>80.834206164804897</c:v>
                </c:pt>
                <c:pt idx="2565">
                  <c:v>80.832475119918016</c:v>
                </c:pt>
                <c:pt idx="2566">
                  <c:v>80.830925171862845</c:v>
                </c:pt>
                <c:pt idx="2567">
                  <c:v>80.829639515921428</c:v>
                </c:pt>
                <c:pt idx="2568">
                  <c:v>80.828446265982805</c:v>
                </c:pt>
                <c:pt idx="2569">
                  <c:v>80.827093139912364</c:v>
                </c:pt>
                <c:pt idx="2570">
                  <c:v>80.825430315606141</c:v>
                </c:pt>
                <c:pt idx="2571">
                  <c:v>80.82349631757576</c:v>
                </c:pt>
                <c:pt idx="2572">
                  <c:v>80.821530394568285</c:v>
                </c:pt>
                <c:pt idx="2573">
                  <c:v>80.819800273735311</c:v>
                </c:pt>
                <c:pt idx="2574">
                  <c:v>80.818361856265838</c:v>
                </c:pt>
                <c:pt idx="2575">
                  <c:v>80.817066192555515</c:v>
                </c:pt>
                <c:pt idx="2576">
                  <c:v>80.815776758189429</c:v>
                </c:pt>
                <c:pt idx="2577">
                  <c:v>80.814447509388827</c:v>
                </c:pt>
                <c:pt idx="2578">
                  <c:v>80.813012965950293</c:v>
                </c:pt>
                <c:pt idx="2579">
                  <c:v>80.811397782343505</c:v>
                </c:pt>
                <c:pt idx="2580">
                  <c:v>80.809670629073153</c:v>
                </c:pt>
                <c:pt idx="2581">
                  <c:v>80.808038930608149</c:v>
                </c:pt>
                <c:pt idx="2582">
                  <c:v>80.806624609281315</c:v>
                </c:pt>
                <c:pt idx="2583">
                  <c:v>80.805371885686853</c:v>
                </c:pt>
                <c:pt idx="2584">
                  <c:v>80.804159720293185</c:v>
                </c:pt>
                <c:pt idx="2585">
                  <c:v>80.8028760053746</c:v>
                </c:pt>
                <c:pt idx="2586">
                  <c:v>80.801426312734591</c:v>
                </c:pt>
                <c:pt idx="2587">
                  <c:v>80.799803441018497</c:v>
                </c:pt>
                <c:pt idx="2588">
                  <c:v>80.798145790370967</c:v>
                </c:pt>
                <c:pt idx="2589">
                  <c:v>80.796628385266544</c:v>
                </c:pt>
                <c:pt idx="2590">
                  <c:v>80.795308582100404</c:v>
                </c:pt>
                <c:pt idx="2591">
                  <c:v>80.794110694877844</c:v>
                </c:pt>
                <c:pt idx="2592">
                  <c:v>80.792934654283783</c:v>
                </c:pt>
                <c:pt idx="2593">
                  <c:v>80.791744704397445</c:v>
                </c:pt>
                <c:pt idx="2594">
                  <c:v>80.790561567359489</c:v>
                </c:pt>
                <c:pt idx="2595">
                  <c:v>80.789378140530118</c:v>
                </c:pt>
                <c:pt idx="2596">
                  <c:v>80.788154516828683</c:v>
                </c:pt>
                <c:pt idx="2597">
                  <c:v>80.786892240138556</c:v>
                </c:pt>
                <c:pt idx="2598">
                  <c:v>80.785643818432959</c:v>
                </c:pt>
                <c:pt idx="2599">
                  <c:v>80.784447717355434</c:v>
                </c:pt>
                <c:pt idx="2600">
                  <c:v>80.783289808943039</c:v>
                </c:pt>
                <c:pt idx="2601">
                  <c:v>80.78211847569662</c:v>
                </c:pt>
                <c:pt idx="2602">
                  <c:v>80.780893332332383</c:v>
                </c:pt>
                <c:pt idx="2603">
                  <c:v>80.779639343767315</c:v>
                </c:pt>
                <c:pt idx="2604">
                  <c:v>80.778425395413791</c:v>
                </c:pt>
                <c:pt idx="2605">
                  <c:v>80.777274312604476</c:v>
                </c:pt>
                <c:pt idx="2606">
                  <c:v>80.77615587266061</c:v>
                </c:pt>
                <c:pt idx="2607">
                  <c:v>80.775069900742537</c:v>
                </c:pt>
                <c:pt idx="2608">
                  <c:v>80.774061985010235</c:v>
                </c:pt>
                <c:pt idx="2609">
                  <c:v>80.773159106407363</c:v>
                </c:pt>
                <c:pt idx="2610">
                  <c:v>80.772332052130949</c:v>
                </c:pt>
                <c:pt idx="2611">
                  <c:v>80.771533986918257</c:v>
                </c:pt>
                <c:pt idx="2612">
                  <c:v>80.770748131523703</c:v>
                </c:pt>
                <c:pt idx="2613">
                  <c:v>80.769993305645812</c:v>
                </c:pt>
                <c:pt idx="2614">
                  <c:v>80.769285603173586</c:v>
                </c:pt>
                <c:pt idx="2615">
                  <c:v>80.768611611661314</c:v>
                </c:pt>
                <c:pt idx="2616">
                  <c:v>80.767946555949948</c:v>
                </c:pt>
                <c:pt idx="2617">
                  <c:v>80.767278424966705</c:v>
                </c:pt>
                <c:pt idx="2618">
                  <c:v>80.766610442283493</c:v>
                </c:pt>
                <c:pt idx="2619">
                  <c:v>80.765951315784505</c:v>
                </c:pt>
                <c:pt idx="2620">
                  <c:v>80.765306000013382</c:v>
                </c:pt>
                <c:pt idx="2621">
                  <c:v>80.764669972761652</c:v>
                </c:pt>
                <c:pt idx="2622">
                  <c:v>80.764034526041087</c:v>
                </c:pt>
                <c:pt idx="2623">
                  <c:v>80.76339452221255</c:v>
                </c:pt>
                <c:pt idx="2624">
                  <c:v>80.762749037400098</c:v>
                </c:pt>
                <c:pt idx="2625">
                  <c:v>80.762101910424718</c:v>
                </c:pt>
                <c:pt idx="2626">
                  <c:v>80.761456117949947</c:v>
                </c:pt>
                <c:pt idx="2627">
                  <c:v>80.760806143232358</c:v>
                </c:pt>
                <c:pt idx="2628">
                  <c:v>80.760140870075546</c:v>
                </c:pt>
                <c:pt idx="2629">
                  <c:v>80.759456322510843</c:v>
                </c:pt>
                <c:pt idx="2630">
                  <c:v>80.758761766397996</c:v>
                </c:pt>
                <c:pt idx="2631">
                  <c:v>80.758069599116311</c:v>
                </c:pt>
                <c:pt idx="2632">
                  <c:v>80.757373109252327</c:v>
                </c:pt>
                <c:pt idx="2633">
                  <c:v>80.756649142503363</c:v>
                </c:pt>
                <c:pt idx="2634">
                  <c:v>80.755888951700996</c:v>
                </c:pt>
                <c:pt idx="2635">
                  <c:v>80.755105654163785</c:v>
                </c:pt>
                <c:pt idx="2636">
                  <c:v>80.754309437966128</c:v>
                </c:pt>
                <c:pt idx="2637">
                  <c:v>80.753500648801918</c:v>
                </c:pt>
                <c:pt idx="2638">
                  <c:v>80.752677383687399</c:v>
                </c:pt>
                <c:pt idx="2639">
                  <c:v>80.751821244790534</c:v>
                </c:pt>
                <c:pt idx="2640">
                  <c:v>80.75089622927274</c:v>
                </c:pt>
                <c:pt idx="2641">
                  <c:v>80.749873515143292</c:v>
                </c:pt>
                <c:pt idx="2642">
                  <c:v>80.748749013666313</c:v>
                </c:pt>
                <c:pt idx="2643">
                  <c:v>80.747553192407267</c:v>
                </c:pt>
                <c:pt idx="2644">
                  <c:v>80.746363943711245</c:v>
                </c:pt>
                <c:pt idx="2645">
                  <c:v>80.745253289496773</c:v>
                </c:pt>
                <c:pt idx="2646">
                  <c:v>80.744213166609242</c:v>
                </c:pt>
                <c:pt idx="2647">
                  <c:v>80.743190838741185</c:v>
                </c:pt>
                <c:pt idx="2648">
                  <c:v>80.742110659432399</c:v>
                </c:pt>
                <c:pt idx="2649">
                  <c:v>80.740874421447387</c:v>
                </c:pt>
                <c:pt idx="2650">
                  <c:v>80.739472223975952</c:v>
                </c:pt>
                <c:pt idx="2651">
                  <c:v>80.738062880851146</c:v>
                </c:pt>
                <c:pt idx="2652">
                  <c:v>80.736795450974242</c:v>
                </c:pt>
                <c:pt idx="2653">
                  <c:v>80.735622633295819</c:v>
                </c:pt>
                <c:pt idx="2654">
                  <c:v>80.734376291927546</c:v>
                </c:pt>
                <c:pt idx="2655">
                  <c:v>80.73293402965993</c:v>
                </c:pt>
                <c:pt idx="2656">
                  <c:v>80.73129135128751</c:v>
                </c:pt>
                <c:pt idx="2657">
                  <c:v>80.729525469174888</c:v>
                </c:pt>
                <c:pt idx="2658">
                  <c:v>80.727719246393065</c:v>
                </c:pt>
                <c:pt idx="2659">
                  <c:v>80.72594104495407</c:v>
                </c:pt>
                <c:pt idx="2660">
                  <c:v>80.724231067673117</c:v>
                </c:pt>
                <c:pt idx="2661">
                  <c:v>80.722546845150802</c:v>
                </c:pt>
                <c:pt idx="2662">
                  <c:v>80.720833248475159</c:v>
                </c:pt>
                <c:pt idx="2663">
                  <c:v>80.719166700946602</c:v>
                </c:pt>
                <c:pt idx="2664">
                  <c:v>80.717647111477831</c:v>
                </c:pt>
                <c:pt idx="2665">
                  <c:v>80.71619789166833</c:v>
                </c:pt>
                <c:pt idx="2666">
                  <c:v>80.714670880305903</c:v>
                </c:pt>
                <c:pt idx="2667">
                  <c:v>80.713008038822977</c:v>
                </c:pt>
                <c:pt idx="2668">
                  <c:v>80.71119268949856</c:v>
                </c:pt>
                <c:pt idx="2669">
                  <c:v>80.709243875748768</c:v>
                </c:pt>
                <c:pt idx="2670">
                  <c:v>80.707345943589374</c:v>
                </c:pt>
                <c:pt idx="2671">
                  <c:v>80.705709917620453</c:v>
                </c:pt>
                <c:pt idx="2672">
                  <c:v>80.704273110535667</c:v>
                </c:pt>
                <c:pt idx="2673">
                  <c:v>80.702742705293801</c:v>
                </c:pt>
                <c:pt idx="2674">
                  <c:v>80.700930466434485</c:v>
                </c:pt>
                <c:pt idx="2675">
                  <c:v>80.698962917197662</c:v>
                </c:pt>
                <c:pt idx="2676">
                  <c:v>80.697093372150235</c:v>
                </c:pt>
                <c:pt idx="2677">
                  <c:v>80.69534172882571</c:v>
                </c:pt>
                <c:pt idx="2678">
                  <c:v>80.693527235919575</c:v>
                </c:pt>
                <c:pt idx="2679">
                  <c:v>80.691615775536647</c:v>
                </c:pt>
                <c:pt idx="2680">
                  <c:v>80.689731798890151</c:v>
                </c:pt>
                <c:pt idx="2681">
                  <c:v>80.687913834058975</c:v>
                </c:pt>
                <c:pt idx="2682">
                  <c:v>80.686086174557417</c:v>
                </c:pt>
                <c:pt idx="2683">
                  <c:v>80.684170131060952</c:v>
                </c:pt>
                <c:pt idx="2684">
                  <c:v>80.68219854460196</c:v>
                </c:pt>
                <c:pt idx="2685">
                  <c:v>80.680400394373407</c:v>
                </c:pt>
                <c:pt idx="2686">
                  <c:v>80.679022123679985</c:v>
                </c:pt>
                <c:pt idx="2687">
                  <c:v>80.67802982845366</c:v>
                </c:pt>
                <c:pt idx="2688">
                  <c:v>80.677133543748781</c:v>
                </c:pt>
                <c:pt idx="2689">
                  <c:v>80.676103036214585</c:v>
                </c:pt>
                <c:pt idx="2690">
                  <c:v>80.674978542656788</c:v>
                </c:pt>
                <c:pt idx="2691">
                  <c:v>80.673953922827792</c:v>
                </c:pt>
                <c:pt idx="2692">
                  <c:v>80.673109679209063</c:v>
                </c:pt>
                <c:pt idx="2693">
                  <c:v>80.672312837232667</c:v>
                </c:pt>
                <c:pt idx="2694">
                  <c:v>80.67141069133794</c:v>
                </c:pt>
                <c:pt idx="2695">
                  <c:v>80.670421040790089</c:v>
                </c:pt>
                <c:pt idx="2696">
                  <c:v>80.669475049626442</c:v>
                </c:pt>
                <c:pt idx="2697">
                  <c:v>80.668649787627245</c:v>
                </c:pt>
                <c:pt idx="2698">
                  <c:v>80.667919328306027</c:v>
                </c:pt>
                <c:pt idx="2699">
                  <c:v>80.667237304023161</c:v>
                </c:pt>
                <c:pt idx="2700">
                  <c:v>80.666574929749075</c:v>
                </c:pt>
                <c:pt idx="2701">
                  <c:v>80.66590719029594</c:v>
                </c:pt>
                <c:pt idx="2702">
                  <c:v>80.66520539456215</c:v>
                </c:pt>
                <c:pt idx="2703">
                  <c:v>80.664449581057255</c:v>
                </c:pt>
                <c:pt idx="2704">
                  <c:v>80.663642682657013</c:v>
                </c:pt>
                <c:pt idx="2705">
                  <c:v>80.662813169536577</c:v>
                </c:pt>
                <c:pt idx="2706">
                  <c:v>80.661992198751207</c:v>
                </c:pt>
                <c:pt idx="2707">
                  <c:v>80.661184904079207</c:v>
                </c:pt>
                <c:pt idx="2708">
                  <c:v>80.660379272598362</c:v>
                </c:pt>
                <c:pt idx="2709">
                  <c:v>80.659567114117664</c:v>
                </c:pt>
                <c:pt idx="2710">
                  <c:v>80.658753637339146</c:v>
                </c:pt>
                <c:pt idx="2711">
                  <c:v>80.657963232704702</c:v>
                </c:pt>
                <c:pt idx="2712">
                  <c:v>80.657216691787852</c:v>
                </c:pt>
                <c:pt idx="2713">
                  <c:v>80.656488312501907</c:v>
                </c:pt>
                <c:pt idx="2714">
                  <c:v>80.65572770326483</c:v>
                </c:pt>
                <c:pt idx="2715">
                  <c:v>80.654918111983079</c:v>
                </c:pt>
                <c:pt idx="2716">
                  <c:v>80.654072501654355</c:v>
                </c:pt>
                <c:pt idx="2717">
                  <c:v>80.653200183513434</c:v>
                </c:pt>
                <c:pt idx="2718">
                  <c:v>80.652310614497409</c:v>
                </c:pt>
                <c:pt idx="2719">
                  <c:v>80.651434654242351</c:v>
                </c:pt>
                <c:pt idx="2720">
                  <c:v>80.650597338966989</c:v>
                </c:pt>
                <c:pt idx="2721">
                  <c:v>80.649789558320876</c:v>
                </c:pt>
                <c:pt idx="2722">
                  <c:v>80.648990096421556</c:v>
                </c:pt>
                <c:pt idx="2723">
                  <c:v>80.648193749936098</c:v>
                </c:pt>
                <c:pt idx="2724">
                  <c:v>80.64739242922181</c:v>
                </c:pt>
                <c:pt idx="2725">
                  <c:v>80.646566941249617</c:v>
                </c:pt>
                <c:pt idx="2726">
                  <c:v>80.645717730937974</c:v>
                </c:pt>
                <c:pt idx="2727">
                  <c:v>80.644874745999061</c:v>
                </c:pt>
                <c:pt idx="2728">
                  <c:v>80.644062057201054</c:v>
                </c:pt>
                <c:pt idx="2729">
                  <c:v>80.643265662051547</c:v>
                </c:pt>
                <c:pt idx="2730">
                  <c:v>80.642452395444195</c:v>
                </c:pt>
                <c:pt idx="2731">
                  <c:v>80.641606264829704</c:v>
                </c:pt>
                <c:pt idx="2732">
                  <c:v>80.640743401503613</c:v>
                </c:pt>
                <c:pt idx="2733">
                  <c:v>80.639895302373048</c:v>
                </c:pt>
                <c:pt idx="2734">
                  <c:v>80.639078623913548</c:v>
                </c:pt>
                <c:pt idx="2735">
                  <c:v>80.638280527334587</c:v>
                </c:pt>
                <c:pt idx="2736">
                  <c:v>80.63747818490549</c:v>
                </c:pt>
                <c:pt idx="2737">
                  <c:v>80.636660352863402</c:v>
                </c:pt>
                <c:pt idx="2738">
                  <c:v>80.635834945104435</c:v>
                </c:pt>
                <c:pt idx="2739">
                  <c:v>80.635017472944412</c:v>
                </c:pt>
                <c:pt idx="2740">
                  <c:v>80.634213618647919</c:v>
                </c:pt>
                <c:pt idx="2741">
                  <c:v>80.633425518109036</c:v>
                </c:pt>
                <c:pt idx="2742">
                  <c:v>80.632663464017725</c:v>
                </c:pt>
                <c:pt idx="2743">
                  <c:v>80.631929305522704</c:v>
                </c:pt>
                <c:pt idx="2744">
                  <c:v>80.631205213512175</c:v>
                </c:pt>
                <c:pt idx="2745">
                  <c:v>80.6304752558502</c:v>
                </c:pt>
                <c:pt idx="2746">
                  <c:v>80.629744450689586</c:v>
                </c:pt>
                <c:pt idx="2747">
                  <c:v>80.629023666063503</c:v>
                </c:pt>
                <c:pt idx="2748">
                  <c:v>80.628309976447227</c:v>
                </c:pt>
                <c:pt idx="2749">
                  <c:v>80.627592490775598</c:v>
                </c:pt>
                <c:pt idx="2750">
                  <c:v>80.626866356193474</c:v>
                </c:pt>
                <c:pt idx="2751">
                  <c:v>80.626132820836972</c:v>
                </c:pt>
                <c:pt idx="2752">
                  <c:v>80.625391467880235</c:v>
                </c:pt>
                <c:pt idx="2753">
                  <c:v>80.624641178081887</c:v>
                </c:pt>
                <c:pt idx="2754">
                  <c:v>80.623886723510836</c:v>
                </c:pt>
                <c:pt idx="2755">
                  <c:v>80.623138145367989</c:v>
                </c:pt>
                <c:pt idx="2756">
                  <c:v>80.622400341129691</c:v>
                </c:pt>
                <c:pt idx="2757">
                  <c:v>80.621667777916713</c:v>
                </c:pt>
                <c:pt idx="2758">
                  <c:v>80.620938741802192</c:v>
                </c:pt>
                <c:pt idx="2759">
                  <c:v>80.620223335217446</c:v>
                </c:pt>
                <c:pt idx="2760">
                  <c:v>80.619524850768528</c:v>
                </c:pt>
                <c:pt idx="2761">
                  <c:v>80.618827163975538</c:v>
                </c:pt>
                <c:pt idx="2762">
                  <c:v>80.618116990751219</c:v>
                </c:pt>
                <c:pt idx="2763">
                  <c:v>80.617402217762418</c:v>
                </c:pt>
                <c:pt idx="2764">
                  <c:v>80.616693175752616</c:v>
                </c:pt>
                <c:pt idx="2765">
                  <c:v>80.615983800901162</c:v>
                </c:pt>
                <c:pt idx="2766">
                  <c:v>80.61526123136926</c:v>
                </c:pt>
                <c:pt idx="2767">
                  <c:v>80.614527759322712</c:v>
                </c:pt>
                <c:pt idx="2768">
                  <c:v>80.613799329857386</c:v>
                </c:pt>
                <c:pt idx="2769">
                  <c:v>80.613085176650472</c:v>
                </c:pt>
                <c:pt idx="2770">
                  <c:v>80.612377564599498</c:v>
                </c:pt>
                <c:pt idx="2771">
                  <c:v>80.611669783382467</c:v>
                </c:pt>
                <c:pt idx="2772">
                  <c:v>80.61097122481803</c:v>
                </c:pt>
                <c:pt idx="2773">
                  <c:v>80.610296220545763</c:v>
                </c:pt>
                <c:pt idx="2774">
                  <c:v>80.609643225180278</c:v>
                </c:pt>
                <c:pt idx="2775">
                  <c:v>80.608997104564168</c:v>
                </c:pt>
                <c:pt idx="2776">
                  <c:v>80.608344098674763</c:v>
                </c:pt>
                <c:pt idx="2777">
                  <c:v>80.607676953031174</c:v>
                </c:pt>
                <c:pt idx="2778">
                  <c:v>80.60699394738856</c:v>
                </c:pt>
                <c:pt idx="2779">
                  <c:v>80.606300636534584</c:v>
                </c:pt>
                <c:pt idx="2780">
                  <c:v>80.605608755014558</c:v>
                </c:pt>
                <c:pt idx="2781">
                  <c:v>80.604922579141956</c:v>
                </c:pt>
                <c:pt idx="2782">
                  <c:v>80.604232753791607</c:v>
                </c:pt>
                <c:pt idx="2783">
                  <c:v>80.603530421073202</c:v>
                </c:pt>
                <c:pt idx="2784">
                  <c:v>80.602823213833403</c:v>
                </c:pt>
                <c:pt idx="2785">
                  <c:v>80.602127948658975</c:v>
                </c:pt>
                <c:pt idx="2786">
                  <c:v>80.601451002430267</c:v>
                </c:pt>
                <c:pt idx="2787">
                  <c:v>80.600787629441328</c:v>
                </c:pt>
                <c:pt idx="2788">
                  <c:v>80.600134707399192</c:v>
                </c:pt>
                <c:pt idx="2789">
                  <c:v>80.599494582362226</c:v>
                </c:pt>
                <c:pt idx="2790">
                  <c:v>80.598864832276689</c:v>
                </c:pt>
                <c:pt idx="2791">
                  <c:v>80.598232898404774</c:v>
                </c:pt>
                <c:pt idx="2792">
                  <c:v>80.597577394771875</c:v>
                </c:pt>
                <c:pt idx="2793">
                  <c:v>80.59688320415475</c:v>
                </c:pt>
                <c:pt idx="2794">
                  <c:v>80.596157628730367</c:v>
                </c:pt>
                <c:pt idx="2795">
                  <c:v>80.595423306801109</c:v>
                </c:pt>
                <c:pt idx="2796">
                  <c:v>80.594691847027718</c:v>
                </c:pt>
                <c:pt idx="2797">
                  <c:v>80.593956496515716</c:v>
                </c:pt>
                <c:pt idx="2798">
                  <c:v>80.593208846417241</c:v>
                </c:pt>
                <c:pt idx="2799">
                  <c:v>80.592455833479207</c:v>
                </c:pt>
                <c:pt idx="2800">
                  <c:v>80.591718427840931</c:v>
                </c:pt>
                <c:pt idx="2801">
                  <c:v>80.591008996529908</c:v>
                </c:pt>
                <c:pt idx="2802">
                  <c:v>80.590320004623507</c:v>
                </c:pt>
                <c:pt idx="2803">
                  <c:v>80.589635907412259</c:v>
                </c:pt>
                <c:pt idx="2804">
                  <c:v>80.588949753550224</c:v>
                </c:pt>
                <c:pt idx="2805">
                  <c:v>80.588265644707192</c:v>
                </c:pt>
                <c:pt idx="2806">
                  <c:v>80.587589205346632</c:v>
                </c:pt>
                <c:pt idx="2807">
                  <c:v>80.586917262238941</c:v>
                </c:pt>
                <c:pt idx="2808">
                  <c:v>80.586240967301322</c:v>
                </c:pt>
                <c:pt idx="2809">
                  <c:v>80.585554152241215</c:v>
                </c:pt>
                <c:pt idx="2810">
                  <c:v>80.58485793698415</c:v>
                </c:pt>
                <c:pt idx="2811">
                  <c:v>80.584160432037592</c:v>
                </c:pt>
                <c:pt idx="2812">
                  <c:v>80.583472015925153</c:v>
                </c:pt>
                <c:pt idx="2813">
                  <c:v>80.58279382072925</c:v>
                </c:pt>
                <c:pt idx="2814">
                  <c:v>80.582117802576022</c:v>
                </c:pt>
                <c:pt idx="2815">
                  <c:v>80.58144131160752</c:v>
                </c:pt>
                <c:pt idx="2816">
                  <c:v>80.580767923192482</c:v>
                </c:pt>
                <c:pt idx="2817">
                  <c:v>80.580095303980769</c:v>
                </c:pt>
                <c:pt idx="2818">
                  <c:v>80.579414106683814</c:v>
                </c:pt>
                <c:pt idx="2819">
                  <c:v>80.57871687577645</c:v>
                </c:pt>
                <c:pt idx="2820">
                  <c:v>80.57799795597299</c:v>
                </c:pt>
                <c:pt idx="2821">
                  <c:v>80.577253593636783</c:v>
                </c:pt>
                <c:pt idx="2822">
                  <c:v>80.576491008298163</c:v>
                </c:pt>
                <c:pt idx="2823">
                  <c:v>80.575728064472884</c:v>
                </c:pt>
                <c:pt idx="2824">
                  <c:v>80.574981793362142</c:v>
                </c:pt>
                <c:pt idx="2825">
                  <c:v>80.574263502111009</c:v>
                </c:pt>
                <c:pt idx="2826">
                  <c:v>80.573579426107699</c:v>
                </c:pt>
                <c:pt idx="2827">
                  <c:v>80.57292643395904</c:v>
                </c:pt>
                <c:pt idx="2828">
                  <c:v>80.572289914866744</c:v>
                </c:pt>
                <c:pt idx="2829">
                  <c:v>80.571650305413257</c:v>
                </c:pt>
                <c:pt idx="2830">
                  <c:v>80.570990951823703</c:v>
                </c:pt>
                <c:pt idx="2831">
                  <c:v>80.570307005538311</c:v>
                </c:pt>
                <c:pt idx="2832">
                  <c:v>80.569604215280492</c:v>
                </c:pt>
                <c:pt idx="2833">
                  <c:v>80.568888023129716</c:v>
                </c:pt>
                <c:pt idx="2834">
                  <c:v>80.568157500866135</c:v>
                </c:pt>
                <c:pt idx="2835">
                  <c:v>80.567407541995635</c:v>
                </c:pt>
                <c:pt idx="2836">
                  <c:v>80.566638337983534</c:v>
                </c:pt>
                <c:pt idx="2837">
                  <c:v>80.565861830390361</c:v>
                </c:pt>
                <c:pt idx="2838">
                  <c:v>80.565084420797831</c:v>
                </c:pt>
                <c:pt idx="2839">
                  <c:v>80.564279868723318</c:v>
                </c:pt>
                <c:pt idx="2840">
                  <c:v>80.563393817732177</c:v>
                </c:pt>
                <c:pt idx="2841">
                  <c:v>80.562373198248238</c:v>
                </c:pt>
                <c:pt idx="2842">
                  <c:v>80.561146126623896</c:v>
                </c:pt>
                <c:pt idx="2843">
                  <c:v>80.559573312283646</c:v>
                </c:pt>
                <c:pt idx="2844">
                  <c:v>80.557449151310394</c:v>
                </c:pt>
                <c:pt idx="2845">
                  <c:v>80.554512846976039</c:v>
                </c:pt>
                <c:pt idx="2846">
                  <c:v>80.550410616660614</c:v>
                </c:pt>
                <c:pt idx="2847">
                  <c:v>80.544664868483181</c:v>
                </c:pt>
                <c:pt idx="2848">
                  <c:v>80.536668668700074</c:v>
                </c:pt>
                <c:pt idx="2849">
                  <c:v>80.525632077560289</c:v>
                </c:pt>
                <c:pt idx="2850">
                  <c:v>80.510586623867667</c:v>
                </c:pt>
                <c:pt idx="2851">
                  <c:v>80.490876060790441</c:v>
                </c:pt>
                <c:pt idx="2852">
                  <c:v>80.466964015912509</c:v>
                </c:pt>
                <c:pt idx="2853">
                  <c:v>80.440567143016963</c:v>
                </c:pt>
                <c:pt idx="2854">
                  <c:v>80.414033592635818</c:v>
                </c:pt>
                <c:pt idx="2855">
                  <c:v>80.389597430303013</c:v>
                </c:pt>
                <c:pt idx="2856">
                  <c:v>80.368556940714683</c:v>
                </c:pt>
                <c:pt idx="2857">
                  <c:v>80.351156521834184</c:v>
                </c:pt>
                <c:pt idx="2858">
                  <c:v>80.337363989825619</c:v>
                </c:pt>
                <c:pt idx="2859">
                  <c:v>80.327133205406128</c:v>
                </c:pt>
                <c:pt idx="2860">
                  <c:v>80.31992451993456</c:v>
                </c:pt>
                <c:pt idx="2861">
                  <c:v>80.314793668532687</c:v>
                </c:pt>
                <c:pt idx="2862">
                  <c:v>80.310900404699609</c:v>
                </c:pt>
                <c:pt idx="2863">
                  <c:v>80.307651528620724</c:v>
                </c:pt>
                <c:pt idx="2864">
                  <c:v>80.304706090552671</c:v>
                </c:pt>
                <c:pt idx="2865">
                  <c:v>80.301953983635372</c:v>
                </c:pt>
                <c:pt idx="2866">
                  <c:v>80.299387256601875</c:v>
                </c:pt>
                <c:pt idx="2867">
                  <c:v>80.296928059853386</c:v>
                </c:pt>
                <c:pt idx="2868">
                  <c:v>80.294410343881268</c:v>
                </c:pt>
                <c:pt idx="2869">
                  <c:v>80.291679348726788</c:v>
                </c:pt>
                <c:pt idx="2870">
                  <c:v>80.288633302053981</c:v>
                </c:pt>
                <c:pt idx="2871">
                  <c:v>80.285192544297203</c:v>
                </c:pt>
                <c:pt idx="2872">
                  <c:v>80.281321983687292</c:v>
                </c:pt>
                <c:pt idx="2873">
                  <c:v>80.277063099196383</c:v>
                </c:pt>
                <c:pt idx="2874">
                  <c:v>80.272548495909874</c:v>
                </c:pt>
                <c:pt idx="2875">
                  <c:v>80.268025314130043</c:v>
                </c:pt>
                <c:pt idx="2876">
                  <c:v>80.263804777285941</c:v>
                </c:pt>
                <c:pt idx="2877">
                  <c:v>80.260106588142492</c:v>
                </c:pt>
                <c:pt idx="2878">
                  <c:v>80.256996250473705</c:v>
                </c:pt>
                <c:pt idx="2879">
                  <c:v>80.254459236730796</c:v>
                </c:pt>
                <c:pt idx="2880">
                  <c:v>80.252459673718874</c:v>
                </c:pt>
                <c:pt idx="2881">
                  <c:v>80.250924191966547</c:v>
                </c:pt>
                <c:pt idx="2882">
                  <c:v>80.249731983942794</c:v>
                </c:pt>
                <c:pt idx="2883">
                  <c:v>80.248750557122847</c:v>
                </c:pt>
                <c:pt idx="2884">
                  <c:v>80.247881870910987</c:v>
                </c:pt>
                <c:pt idx="2885">
                  <c:v>80.247070597067193</c:v>
                </c:pt>
                <c:pt idx="2886">
                  <c:v>80.246286315890586</c:v>
                </c:pt>
                <c:pt idx="2887">
                  <c:v>80.245506169640962</c:v>
                </c:pt>
                <c:pt idx="2888">
                  <c:v>80.244719703075688</c:v>
                </c:pt>
                <c:pt idx="2889">
                  <c:v>80.243933590905456</c:v>
                </c:pt>
                <c:pt idx="2890">
                  <c:v>80.243151263103584</c:v>
                </c:pt>
                <c:pt idx="2891">
                  <c:v>80.242362234011097</c:v>
                </c:pt>
                <c:pt idx="2892">
                  <c:v>80.24155518978327</c:v>
                </c:pt>
                <c:pt idx="2893">
                  <c:v>80.240728006482684</c:v>
                </c:pt>
                <c:pt idx="2894">
                  <c:v>80.239884076764255</c:v>
                </c:pt>
                <c:pt idx="2895">
                  <c:v>80.239029579106017</c:v>
                </c:pt>
                <c:pt idx="2896">
                  <c:v>80.238168554585684</c:v>
                </c:pt>
                <c:pt idx="2897">
                  <c:v>80.237297751004661</c:v>
                </c:pt>
                <c:pt idx="2898">
                  <c:v>80.236409930919777</c:v>
                </c:pt>
                <c:pt idx="2899">
                  <c:v>80.235506635489656</c:v>
                </c:pt>
                <c:pt idx="2900">
                  <c:v>80.23460187275127</c:v>
                </c:pt>
                <c:pt idx="2901">
                  <c:v>80.233706632546486</c:v>
                </c:pt>
                <c:pt idx="2902">
                  <c:v>80.232818363752926</c:v>
                </c:pt>
                <c:pt idx="2903">
                  <c:v>80.231935590434787</c:v>
                </c:pt>
                <c:pt idx="2904">
                  <c:v>80.231070116625872</c:v>
                </c:pt>
                <c:pt idx="2905">
                  <c:v>80.230233630896649</c:v>
                </c:pt>
                <c:pt idx="2906">
                  <c:v>80.229419371078379</c:v>
                </c:pt>
                <c:pt idx="2907">
                  <c:v>80.228607162810434</c:v>
                </c:pt>
                <c:pt idx="2908">
                  <c:v>80.227787430934811</c:v>
                </c:pt>
                <c:pt idx="2909">
                  <c:v>80.226969199318575</c:v>
                </c:pt>
                <c:pt idx="2910">
                  <c:v>80.226162371887952</c:v>
                </c:pt>
                <c:pt idx="2911">
                  <c:v>80.2253702628241</c:v>
                </c:pt>
                <c:pt idx="2912">
                  <c:v>80.22459866816061</c:v>
                </c:pt>
                <c:pt idx="2913">
                  <c:v>80.223851371009587</c:v>
                </c:pt>
                <c:pt idx="2914">
                  <c:v>80.223119394185503</c:v>
                </c:pt>
                <c:pt idx="2915">
                  <c:v>80.222390102460267</c:v>
                </c:pt>
                <c:pt idx="2916">
                  <c:v>80.221659459443629</c:v>
                </c:pt>
                <c:pt idx="2917">
                  <c:v>80.220930825854595</c:v>
                </c:pt>
                <c:pt idx="2918">
                  <c:v>80.220202856443962</c:v>
                </c:pt>
                <c:pt idx="2919">
                  <c:v>80.21946424318331</c:v>
                </c:pt>
                <c:pt idx="2920">
                  <c:v>80.218704054924501</c:v>
                </c:pt>
                <c:pt idx="2921">
                  <c:v>80.217918954267844</c:v>
                </c:pt>
                <c:pt idx="2922">
                  <c:v>80.217115373302192</c:v>
                </c:pt>
                <c:pt idx="2923">
                  <c:v>80.216311043809029</c:v>
                </c:pt>
                <c:pt idx="2924">
                  <c:v>80.215520841471317</c:v>
                </c:pt>
                <c:pt idx="2925">
                  <c:v>80.214730631349269</c:v>
                </c:pt>
                <c:pt idx="2926">
                  <c:v>80.213912266545591</c:v>
                </c:pt>
                <c:pt idx="2927">
                  <c:v>80.213062007110125</c:v>
                </c:pt>
                <c:pt idx="2928">
                  <c:v>80.212201892964416</c:v>
                </c:pt>
                <c:pt idx="2929">
                  <c:v>80.211354742190153</c:v>
                </c:pt>
                <c:pt idx="2930">
                  <c:v>80.210536908081082</c:v>
                </c:pt>
                <c:pt idx="2931">
                  <c:v>80.209753713716523</c:v>
                </c:pt>
                <c:pt idx="2932">
                  <c:v>80.208990451541652</c:v>
                </c:pt>
                <c:pt idx="2933">
                  <c:v>80.208224364915367</c:v>
                </c:pt>
                <c:pt idx="2934">
                  <c:v>80.207446360500995</c:v>
                </c:pt>
                <c:pt idx="2935">
                  <c:v>80.206662414245855</c:v>
                </c:pt>
                <c:pt idx="2936">
                  <c:v>80.205879722901074</c:v>
                </c:pt>
                <c:pt idx="2937">
                  <c:v>80.205097384283292</c:v>
                </c:pt>
                <c:pt idx="2938">
                  <c:v>80.204310340274375</c:v>
                </c:pt>
                <c:pt idx="2939">
                  <c:v>80.203518562526995</c:v>
                </c:pt>
                <c:pt idx="2940">
                  <c:v>80.202727870105306</c:v>
                </c:pt>
                <c:pt idx="2941">
                  <c:v>80.201943697185953</c:v>
                </c:pt>
                <c:pt idx="2942">
                  <c:v>80.201164556159867</c:v>
                </c:pt>
                <c:pt idx="2943">
                  <c:v>80.200382351677419</c:v>
                </c:pt>
                <c:pt idx="2944">
                  <c:v>80.19959071745302</c:v>
                </c:pt>
                <c:pt idx="2945">
                  <c:v>80.198790277288978</c:v>
                </c:pt>
                <c:pt idx="2946">
                  <c:v>80.197981492025718</c:v>
                </c:pt>
                <c:pt idx="2947">
                  <c:v>80.197158041238708</c:v>
                </c:pt>
                <c:pt idx="2948">
                  <c:v>80.19631733909479</c:v>
                </c:pt>
                <c:pt idx="2949">
                  <c:v>80.195465913430809</c:v>
                </c:pt>
                <c:pt idx="2950">
                  <c:v>80.194610351683508</c:v>
                </c:pt>
                <c:pt idx="2951">
                  <c:v>80.19375063371595</c:v>
                </c:pt>
                <c:pt idx="2952">
                  <c:v>80.192883750332186</c:v>
                </c:pt>
                <c:pt idx="2953">
                  <c:v>80.192010245340313</c:v>
                </c:pt>
                <c:pt idx="2954">
                  <c:v>80.191142144638732</c:v>
                </c:pt>
                <c:pt idx="2955">
                  <c:v>80.190295356529575</c:v>
                </c:pt>
                <c:pt idx="2956">
                  <c:v>80.189467072501586</c:v>
                </c:pt>
                <c:pt idx="2957">
                  <c:v>80.188639161275077</c:v>
                </c:pt>
                <c:pt idx="2958">
                  <c:v>80.187800689815944</c:v>
                </c:pt>
                <c:pt idx="2959">
                  <c:v>80.18695191428057</c:v>
                </c:pt>
                <c:pt idx="2960">
                  <c:v>80.186091123746039</c:v>
                </c:pt>
                <c:pt idx="2961">
                  <c:v>80.185209055470608</c:v>
                </c:pt>
                <c:pt idx="2962">
                  <c:v>80.184296609700681</c:v>
                </c:pt>
                <c:pt idx="2963">
                  <c:v>80.183357725403113</c:v>
                </c:pt>
                <c:pt idx="2964">
                  <c:v>80.182407301845828</c:v>
                </c:pt>
                <c:pt idx="2965">
                  <c:v>80.181448735092218</c:v>
                </c:pt>
                <c:pt idx="2966">
                  <c:v>80.180472560270573</c:v>
                </c:pt>
                <c:pt idx="2967">
                  <c:v>80.179486433120147</c:v>
                </c:pt>
                <c:pt idx="2968">
                  <c:v>80.178515167050563</c:v>
                </c:pt>
                <c:pt idx="2969">
                  <c:v>80.177567745163088</c:v>
                </c:pt>
                <c:pt idx="2970">
                  <c:v>80.176633956690026</c:v>
                </c:pt>
                <c:pt idx="2971">
                  <c:v>80.175697142253185</c:v>
                </c:pt>
                <c:pt idx="2972">
                  <c:v>80.17473761191458</c:v>
                </c:pt>
                <c:pt idx="2973">
                  <c:v>80.173736542895682</c:v>
                </c:pt>
                <c:pt idx="2974">
                  <c:v>80.172686106943601</c:v>
                </c:pt>
                <c:pt idx="2975">
                  <c:v>80.171590195679357</c:v>
                </c:pt>
                <c:pt idx="2976">
                  <c:v>80.170473894502337</c:v>
                </c:pt>
                <c:pt idx="2977">
                  <c:v>80.169383239588555</c:v>
                </c:pt>
                <c:pt idx="2978">
                  <c:v>80.168361375628592</c:v>
                </c:pt>
                <c:pt idx="2979">
                  <c:v>80.167423385234372</c:v>
                </c:pt>
                <c:pt idx="2980">
                  <c:v>80.166547991764247</c:v>
                </c:pt>
                <c:pt idx="2981">
                  <c:v>80.165685593229639</c:v>
                </c:pt>
                <c:pt idx="2982">
                  <c:v>80.16478731106038</c:v>
                </c:pt>
                <c:pt idx="2983">
                  <c:v>80.163839945094765</c:v>
                </c:pt>
                <c:pt idx="2984">
                  <c:v>80.162870946896447</c:v>
                </c:pt>
                <c:pt idx="2985">
                  <c:v>80.161916551843149</c:v>
                </c:pt>
                <c:pt idx="2986">
                  <c:v>80.160989437550285</c:v>
                </c:pt>
                <c:pt idx="2987">
                  <c:v>80.160082581730478</c:v>
                </c:pt>
                <c:pt idx="2988">
                  <c:v>80.159189393234939</c:v>
                </c:pt>
                <c:pt idx="2989">
                  <c:v>80.158303976066534</c:v>
                </c:pt>
                <c:pt idx="2990">
                  <c:v>80.15741015052906</c:v>
                </c:pt>
                <c:pt idx="2991">
                  <c:v>80.156499068147781</c:v>
                </c:pt>
                <c:pt idx="2992">
                  <c:v>80.155588604557579</c:v>
                </c:pt>
                <c:pt idx="2993">
                  <c:v>80.154696599193755</c:v>
                </c:pt>
                <c:pt idx="2994">
                  <c:v>80.153815403695788</c:v>
                </c:pt>
                <c:pt idx="2995">
                  <c:v>80.152934604228818</c:v>
                </c:pt>
                <c:pt idx="2996">
                  <c:v>80.152062673885226</c:v>
                </c:pt>
                <c:pt idx="2997">
                  <c:v>80.151207830668767</c:v>
                </c:pt>
                <c:pt idx="2998">
                  <c:v>80.150364124797207</c:v>
                </c:pt>
                <c:pt idx="2999">
                  <c:v>80.149517880704693</c:v>
                </c:pt>
                <c:pt idx="3000">
                  <c:v>80.148654305265083</c:v>
                </c:pt>
                <c:pt idx="3001">
                  <c:v>80.1477632491886</c:v>
                </c:pt>
                <c:pt idx="3002">
                  <c:v>80.146852266931376</c:v>
                </c:pt>
                <c:pt idx="3003">
                  <c:v>80.145942741491638</c:v>
                </c:pt>
                <c:pt idx="3004">
                  <c:v>80.145049189687157</c:v>
                </c:pt>
                <c:pt idx="3005">
                  <c:v>80.144172543128263</c:v>
                </c:pt>
                <c:pt idx="3006">
                  <c:v>80.143313076068651</c:v>
                </c:pt>
                <c:pt idx="3007">
                  <c:v>80.142472583568818</c:v>
                </c:pt>
                <c:pt idx="3008">
                  <c:v>80.141644377585479</c:v>
                </c:pt>
                <c:pt idx="3009">
                  <c:v>80.140814253801551</c:v>
                </c:pt>
                <c:pt idx="3010">
                  <c:v>80.139976247321428</c:v>
                </c:pt>
                <c:pt idx="3011">
                  <c:v>80.139137459878185</c:v>
                </c:pt>
                <c:pt idx="3012">
                  <c:v>80.138303286254455</c:v>
                </c:pt>
                <c:pt idx="3013">
                  <c:v>80.137473127861014</c:v>
                </c:pt>
                <c:pt idx="3014">
                  <c:v>80.136641047125224</c:v>
                </c:pt>
                <c:pt idx="3015">
                  <c:v>80.135791142827983</c:v>
                </c:pt>
                <c:pt idx="3016">
                  <c:v>80.134904446865704</c:v>
                </c:pt>
                <c:pt idx="3017">
                  <c:v>80.133986157358422</c:v>
                </c:pt>
                <c:pt idx="3018">
                  <c:v>80.133063831022355</c:v>
                </c:pt>
                <c:pt idx="3019">
                  <c:v>80.132157494324616</c:v>
                </c:pt>
                <c:pt idx="3020">
                  <c:v>80.131268918631534</c:v>
                </c:pt>
                <c:pt idx="3021">
                  <c:v>80.130389897695494</c:v>
                </c:pt>
                <c:pt idx="3022">
                  <c:v>80.129507825786675</c:v>
                </c:pt>
                <c:pt idx="3023">
                  <c:v>80.128615119072919</c:v>
                </c:pt>
                <c:pt idx="3024">
                  <c:v>80.127720756443907</c:v>
                </c:pt>
                <c:pt idx="3025">
                  <c:v>80.126834991540903</c:v>
                </c:pt>
                <c:pt idx="3026">
                  <c:v>80.125949216846081</c:v>
                </c:pt>
                <c:pt idx="3027">
                  <c:v>80.125048002467992</c:v>
                </c:pt>
                <c:pt idx="3028">
                  <c:v>80.124130445492966</c:v>
                </c:pt>
                <c:pt idx="3029">
                  <c:v>80.123210127269175</c:v>
                </c:pt>
                <c:pt idx="3030">
                  <c:v>80.122297816106865</c:v>
                </c:pt>
                <c:pt idx="3031">
                  <c:v>80.12138717357746</c:v>
                </c:pt>
                <c:pt idx="3032">
                  <c:v>80.120460657610067</c:v>
                </c:pt>
                <c:pt idx="3033">
                  <c:v>80.119520159410825</c:v>
                </c:pt>
                <c:pt idx="3034">
                  <c:v>80.118592340901714</c:v>
                </c:pt>
                <c:pt idx="3035">
                  <c:v>80.117693116706349</c:v>
                </c:pt>
                <c:pt idx="3036">
                  <c:v>80.116806016203384</c:v>
                </c:pt>
                <c:pt idx="3037">
                  <c:v>80.115905943337509</c:v>
                </c:pt>
                <c:pt idx="3038">
                  <c:v>80.114987224546965</c:v>
                </c:pt>
                <c:pt idx="3039">
                  <c:v>80.114061913819299</c:v>
                </c:pt>
                <c:pt idx="3040">
                  <c:v>80.113138933146558</c:v>
                </c:pt>
                <c:pt idx="3041">
                  <c:v>80.112211467947702</c:v>
                </c:pt>
                <c:pt idx="3042">
                  <c:v>80.111270656297592</c:v>
                </c:pt>
                <c:pt idx="3043">
                  <c:v>80.110317842978333</c:v>
                </c:pt>
                <c:pt idx="3044">
                  <c:v>80.10935109555632</c:v>
                </c:pt>
                <c:pt idx="3045">
                  <c:v>80.108359308738812</c:v>
                </c:pt>
                <c:pt idx="3046">
                  <c:v>80.107343940037339</c:v>
                </c:pt>
                <c:pt idx="3047">
                  <c:v>80.106323166761385</c:v>
                </c:pt>
                <c:pt idx="3048">
                  <c:v>80.105304493703429</c:v>
                </c:pt>
                <c:pt idx="3049">
                  <c:v>80.104273537120406</c:v>
                </c:pt>
                <c:pt idx="3050">
                  <c:v>80.103220979150365</c:v>
                </c:pt>
                <c:pt idx="3051">
                  <c:v>80.102161355239204</c:v>
                </c:pt>
                <c:pt idx="3052">
                  <c:v>80.101117699053177</c:v>
                </c:pt>
                <c:pt idx="3053">
                  <c:v>80.100092134359969</c:v>
                </c:pt>
                <c:pt idx="3054">
                  <c:v>80.099059922987493</c:v>
                </c:pt>
                <c:pt idx="3055">
                  <c:v>80.097996087871024</c:v>
                </c:pt>
                <c:pt idx="3056">
                  <c:v>80.096901425539741</c:v>
                </c:pt>
                <c:pt idx="3057">
                  <c:v>80.09579432734445</c:v>
                </c:pt>
                <c:pt idx="3058">
                  <c:v>80.094685683244975</c:v>
                </c:pt>
                <c:pt idx="3059">
                  <c:v>80.093572675534176</c:v>
                </c:pt>
                <c:pt idx="3060">
                  <c:v>80.09244676406486</c:v>
                </c:pt>
                <c:pt idx="3061">
                  <c:v>80.091300432097214</c:v>
                </c:pt>
                <c:pt idx="3062">
                  <c:v>80.09013545692396</c:v>
                </c:pt>
                <c:pt idx="3063">
                  <c:v>80.088962929503381</c:v>
                </c:pt>
                <c:pt idx="3064">
                  <c:v>80.087793351052156</c:v>
                </c:pt>
                <c:pt idx="3065">
                  <c:v>80.086634745325838</c:v>
                </c:pt>
                <c:pt idx="3066">
                  <c:v>80.085497270231699</c:v>
                </c:pt>
                <c:pt idx="3067">
                  <c:v>80.084387717392843</c:v>
                </c:pt>
                <c:pt idx="3068">
                  <c:v>80.083298150366218</c:v>
                </c:pt>
                <c:pt idx="3069">
                  <c:v>80.082204798700801</c:v>
                </c:pt>
                <c:pt idx="3070">
                  <c:v>80.081078986662661</c:v>
                </c:pt>
                <c:pt idx="3071">
                  <c:v>80.07990362335714</c:v>
                </c:pt>
                <c:pt idx="3072">
                  <c:v>80.078680476420615</c:v>
                </c:pt>
                <c:pt idx="3073">
                  <c:v>80.077418981897111</c:v>
                </c:pt>
                <c:pt idx="3074">
                  <c:v>80.076130161842755</c:v>
                </c:pt>
                <c:pt idx="3075">
                  <c:v>80.074827597118883</c:v>
                </c:pt>
                <c:pt idx="3076">
                  <c:v>80.064902371829589</c:v>
                </c:pt>
                <c:pt idx="3077">
                  <c:v>80.054893285430794</c:v>
                </c:pt>
                <c:pt idx="3078">
                  <c:v>80.044963302032428</c:v>
                </c:pt>
                <c:pt idx="3079">
                  <c:v>80.0354155449307</c:v>
                </c:pt>
                <c:pt idx="3080">
                  <c:v>80.026555186200838</c:v>
                </c:pt>
                <c:pt idx="3081">
                  <c:v>80.018193419684565</c:v>
                </c:pt>
                <c:pt idx="3082">
                  <c:v>80.009624146604565</c:v>
                </c:pt>
                <c:pt idx="3083">
                  <c:v>80.000185866635277</c:v>
                </c:pt>
                <c:pt idx="3084">
                  <c:v>79.989747157207745</c:v>
                </c:pt>
                <c:pt idx="3085">
                  <c:v>79.978616895864533</c:v>
                </c:pt>
                <c:pt idx="3086">
                  <c:v>79.967125658891064</c:v>
                </c:pt>
                <c:pt idx="3087">
                  <c:v>79.955459452273104</c:v>
                </c:pt>
                <c:pt idx="3088">
                  <c:v>79.943829098271038</c:v>
                </c:pt>
                <c:pt idx="3089">
                  <c:v>79.93259197752424</c:v>
                </c:pt>
                <c:pt idx="3090">
                  <c:v>79.92218525810047</c:v>
                </c:pt>
                <c:pt idx="3091">
                  <c:v>79.913055339065465</c:v>
                </c:pt>
                <c:pt idx="3092">
                  <c:v>79.905507680532253</c:v>
                </c:pt>
                <c:pt idx="3093">
                  <c:v>79.899460552159965</c:v>
                </c:pt>
                <c:pt idx="3094">
                  <c:v>79.894416502760848</c:v>
                </c:pt>
                <c:pt idx="3095">
                  <c:v>79.889837135373554</c:v>
                </c:pt>
                <c:pt idx="3096">
                  <c:v>79.885432297717884</c:v>
                </c:pt>
                <c:pt idx="3097">
                  <c:v>79.881110607556153</c:v>
                </c:pt>
                <c:pt idx="3098">
                  <c:v>79.876823375120367</c:v>
                </c:pt>
                <c:pt idx="3099">
                  <c:v>79.872489259755355</c:v>
                </c:pt>
                <c:pt idx="3100">
                  <c:v>79.868021144188276</c:v>
                </c:pt>
                <c:pt idx="3101">
                  <c:v>79.863438153171899</c:v>
                </c:pt>
                <c:pt idx="3102">
                  <c:v>79.858823128626753</c:v>
                </c:pt>
                <c:pt idx="3103">
                  <c:v>79.854173704054801</c:v>
                </c:pt>
                <c:pt idx="3104">
                  <c:v>79.849436471211121</c:v>
                </c:pt>
                <c:pt idx="3105">
                  <c:v>79.844706587350274</c:v>
                </c:pt>
                <c:pt idx="3106">
                  <c:v>79.84014542274889</c:v>
                </c:pt>
                <c:pt idx="3107">
                  <c:v>79.835700131294061</c:v>
                </c:pt>
                <c:pt idx="3108">
                  <c:v>79.831222745575005</c:v>
                </c:pt>
                <c:pt idx="3109">
                  <c:v>79.826806545904901</c:v>
                </c:pt>
                <c:pt idx="3110">
                  <c:v>79.822652493088853</c:v>
                </c:pt>
                <c:pt idx="3111">
                  <c:v>79.818646647433795</c:v>
                </c:pt>
                <c:pt idx="3112">
                  <c:v>79.814516967963485</c:v>
                </c:pt>
                <c:pt idx="3113">
                  <c:v>79.810306415960298</c:v>
                </c:pt>
                <c:pt idx="3114">
                  <c:v>79.806337596989849</c:v>
                </c:pt>
                <c:pt idx="3115">
                  <c:v>79.802753482774961</c:v>
                </c:pt>
                <c:pt idx="3116">
                  <c:v>79.799397646804863</c:v>
                </c:pt>
                <c:pt idx="3117">
                  <c:v>79.796093047182225</c:v>
                </c:pt>
                <c:pt idx="3118">
                  <c:v>79.792840401980897</c:v>
                </c:pt>
                <c:pt idx="3119">
                  <c:v>79.789746162199833</c:v>
                </c:pt>
                <c:pt idx="3120">
                  <c:v>79.786849683967574</c:v>
                </c:pt>
                <c:pt idx="3121">
                  <c:v>79.784103778225344</c:v>
                </c:pt>
                <c:pt idx="3122">
                  <c:v>79.781460150524637</c:v>
                </c:pt>
                <c:pt idx="3123">
                  <c:v>79.778897352004108</c:v>
                </c:pt>
                <c:pt idx="3124">
                  <c:v>79.776392810360448</c:v>
                </c:pt>
                <c:pt idx="3125">
                  <c:v>79.773915149738684</c:v>
                </c:pt>
                <c:pt idx="3126">
                  <c:v>79.771441402648264</c:v>
                </c:pt>
                <c:pt idx="3127">
                  <c:v>79.768976676119905</c:v>
                </c:pt>
                <c:pt idx="3128">
                  <c:v>79.766539527109003</c:v>
                </c:pt>
                <c:pt idx="3129">
                  <c:v>79.764124092450956</c:v>
                </c:pt>
                <c:pt idx="3130">
                  <c:v>79.761705802046194</c:v>
                </c:pt>
                <c:pt idx="3131">
                  <c:v>79.759280746791262</c:v>
                </c:pt>
                <c:pt idx="3132">
                  <c:v>79.756877851852224</c:v>
                </c:pt>
                <c:pt idx="3133">
                  <c:v>79.754511127014439</c:v>
                </c:pt>
                <c:pt idx="3134">
                  <c:v>79.752157375453905</c:v>
                </c:pt>
                <c:pt idx="3135">
                  <c:v>79.749793778262514</c:v>
                </c:pt>
                <c:pt idx="3136">
                  <c:v>79.747423570835096</c:v>
                </c:pt>
                <c:pt idx="3137">
                  <c:v>79.745044544297258</c:v>
                </c:pt>
                <c:pt idx="3138">
                  <c:v>79.742610029638087</c:v>
                </c:pt>
                <c:pt idx="3139">
                  <c:v>79.740013901687632</c:v>
                </c:pt>
                <c:pt idx="3140">
                  <c:v>79.737066487368736</c:v>
                </c:pt>
                <c:pt idx="3141">
                  <c:v>79.733456056381016</c:v>
                </c:pt>
                <c:pt idx="3142">
                  <c:v>79.728846263263662</c:v>
                </c:pt>
                <c:pt idx="3143">
                  <c:v>79.723227906771001</c:v>
                </c:pt>
                <c:pt idx="3144">
                  <c:v>79.717041457644669</c:v>
                </c:pt>
                <c:pt idx="3145">
                  <c:v>79.710788646235443</c:v>
                </c:pt>
                <c:pt idx="3146">
                  <c:v>79.70466219397639</c:v>
                </c:pt>
                <c:pt idx="3147">
                  <c:v>79.698634625318618</c:v>
                </c:pt>
                <c:pt idx="3148">
                  <c:v>79.692646720292927</c:v>
                </c:pt>
                <c:pt idx="3149">
                  <c:v>79.686627952071561</c:v>
                </c:pt>
                <c:pt idx="3150">
                  <c:v>79.680488342548657</c:v>
                </c:pt>
                <c:pt idx="3151">
                  <c:v>79.674171868783489</c:v>
                </c:pt>
                <c:pt idx="3152">
                  <c:v>79.667721129449376</c:v>
                </c:pt>
                <c:pt idx="3153">
                  <c:v>79.661296551737323</c:v>
                </c:pt>
                <c:pt idx="3154">
                  <c:v>79.655244834947254</c:v>
                </c:pt>
                <c:pt idx="3155">
                  <c:v>79.650021963565635</c:v>
                </c:pt>
                <c:pt idx="3156">
                  <c:v>79.645914868391429</c:v>
                </c:pt>
                <c:pt idx="3157">
                  <c:v>79.642810634558998</c:v>
                </c:pt>
                <c:pt idx="3158">
                  <c:v>79.640306430475789</c:v>
                </c:pt>
                <c:pt idx="3159">
                  <c:v>79.638019869528321</c:v>
                </c:pt>
                <c:pt idx="3160">
                  <c:v>79.635772393104276</c:v>
                </c:pt>
                <c:pt idx="3161">
                  <c:v>79.633534664699013</c:v>
                </c:pt>
                <c:pt idx="3162">
                  <c:v>79.631308693471084</c:v>
                </c:pt>
                <c:pt idx="3163">
                  <c:v>79.629089824447917</c:v>
                </c:pt>
                <c:pt idx="3164">
                  <c:v>79.626866802348346</c:v>
                </c:pt>
                <c:pt idx="3165">
                  <c:v>79.62461745784141</c:v>
                </c:pt>
                <c:pt idx="3166">
                  <c:v>79.622273938717157</c:v>
                </c:pt>
                <c:pt idx="3167">
                  <c:v>79.61973424222262</c:v>
                </c:pt>
                <c:pt idx="3168">
                  <c:v>79.616960307023732</c:v>
                </c:pt>
                <c:pt idx="3169">
                  <c:v>79.614035401420622</c:v>
                </c:pt>
                <c:pt idx="3170">
                  <c:v>79.611086719855322</c:v>
                </c:pt>
                <c:pt idx="3171">
                  <c:v>79.608154855223702</c:v>
                </c:pt>
                <c:pt idx="3172">
                  <c:v>79.605154586908952</c:v>
                </c:pt>
                <c:pt idx="3173">
                  <c:v>79.601924776052783</c:v>
                </c:pt>
                <c:pt idx="3174">
                  <c:v>79.598416486170734</c:v>
                </c:pt>
                <c:pt idx="3175">
                  <c:v>79.594837048482432</c:v>
                </c:pt>
                <c:pt idx="3176">
                  <c:v>79.591489447361909</c:v>
                </c:pt>
                <c:pt idx="3177">
                  <c:v>79.588440491368544</c:v>
                </c:pt>
                <c:pt idx="3178">
                  <c:v>79.585438097486502</c:v>
                </c:pt>
                <c:pt idx="3179">
                  <c:v>79.582170829382278</c:v>
                </c:pt>
                <c:pt idx="3180">
                  <c:v>79.578554203745895</c:v>
                </c:pt>
                <c:pt idx="3181">
                  <c:v>79.574827510946108</c:v>
                </c:pt>
                <c:pt idx="3182">
                  <c:v>79.571328516025318</c:v>
                </c:pt>
                <c:pt idx="3183">
                  <c:v>79.568217792957839</c:v>
                </c:pt>
                <c:pt idx="3184">
                  <c:v>79.565304542726977</c:v>
                </c:pt>
                <c:pt idx="3185">
                  <c:v>79.562138663228069</c:v>
                </c:pt>
                <c:pt idx="3186">
                  <c:v>79.558449625561735</c:v>
                </c:pt>
                <c:pt idx="3187">
                  <c:v>79.55452196562679</c:v>
                </c:pt>
                <c:pt idx="3188">
                  <c:v>79.550857972921818</c:v>
                </c:pt>
                <c:pt idx="3189">
                  <c:v>79.547599054437683</c:v>
                </c:pt>
                <c:pt idx="3190">
                  <c:v>79.544532216934627</c:v>
                </c:pt>
                <c:pt idx="3191">
                  <c:v>79.541465967310145</c:v>
                </c:pt>
                <c:pt idx="3192">
                  <c:v>79.538379054904595</c:v>
                </c:pt>
                <c:pt idx="3193">
                  <c:v>79.535287754767239</c:v>
                </c:pt>
                <c:pt idx="3194">
                  <c:v>79.532195622553942</c:v>
                </c:pt>
                <c:pt idx="3195">
                  <c:v>79.529161907541933</c:v>
                </c:pt>
                <c:pt idx="3196">
                  <c:v>79.526296470388203</c:v>
                </c:pt>
                <c:pt idx="3197">
                  <c:v>79.523635095965673</c:v>
                </c:pt>
                <c:pt idx="3198">
                  <c:v>79.521046761987307</c:v>
                </c:pt>
                <c:pt idx="3199">
                  <c:v>79.518188281794991</c:v>
                </c:pt>
                <c:pt idx="3200">
                  <c:v>79.51462251669146</c:v>
                </c:pt>
                <c:pt idx="3201">
                  <c:v>79.510076040885963</c:v>
                </c:pt>
                <c:pt idx="3202">
                  <c:v>79.504627224388855</c:v>
                </c:pt>
                <c:pt idx="3203">
                  <c:v>79.498645403538731</c:v>
                </c:pt>
                <c:pt idx="3204">
                  <c:v>79.492492692100683</c:v>
                </c:pt>
                <c:pt idx="3205">
                  <c:v>79.486352243109536</c:v>
                </c:pt>
                <c:pt idx="3206">
                  <c:v>79.480331732163904</c:v>
                </c:pt>
                <c:pt idx="3207">
                  <c:v>79.474569834496421</c:v>
                </c:pt>
                <c:pt idx="3208">
                  <c:v>79.469142380971121</c:v>
                </c:pt>
                <c:pt idx="3209">
                  <c:v>79.463949299528821</c:v>
                </c:pt>
                <c:pt idx="3210">
                  <c:v>79.458760659960461</c:v>
                </c:pt>
                <c:pt idx="3211">
                  <c:v>79.453373220463746</c:v>
                </c:pt>
                <c:pt idx="3212">
                  <c:v>79.447728888400917</c:v>
                </c:pt>
                <c:pt idx="3213">
                  <c:v>79.44186691281881</c:v>
                </c:pt>
                <c:pt idx="3214">
                  <c:v>79.435808252712206</c:v>
                </c:pt>
                <c:pt idx="3215">
                  <c:v>79.429547734762863</c:v>
                </c:pt>
                <c:pt idx="3216">
                  <c:v>79.423158558827694</c:v>
                </c:pt>
                <c:pt idx="3217">
                  <c:v>79.416865243077751</c:v>
                </c:pt>
                <c:pt idx="3218">
                  <c:v>79.410977988354773</c:v>
                </c:pt>
                <c:pt idx="3219">
                  <c:v>79.40584768608413</c:v>
                </c:pt>
                <c:pt idx="3220">
                  <c:v>79.401736489667783</c:v>
                </c:pt>
                <c:pt idx="3221">
                  <c:v>79.398593173505219</c:v>
                </c:pt>
                <c:pt idx="3222">
                  <c:v>79.396037510115065</c:v>
                </c:pt>
                <c:pt idx="3223">
                  <c:v>79.393668226116134</c:v>
                </c:pt>
                <c:pt idx="3224">
                  <c:v>79.391311929029911</c:v>
                </c:pt>
                <c:pt idx="3225">
                  <c:v>79.388964767865204</c:v>
                </c:pt>
                <c:pt idx="3226">
                  <c:v>79.386660379711586</c:v>
                </c:pt>
                <c:pt idx="3227">
                  <c:v>79.384402150015646</c:v>
                </c:pt>
                <c:pt idx="3228">
                  <c:v>79.382161467009411</c:v>
                </c:pt>
                <c:pt idx="3229">
                  <c:v>79.379905188422939</c:v>
                </c:pt>
                <c:pt idx="3230">
                  <c:v>79.377625344426349</c:v>
                </c:pt>
                <c:pt idx="3231">
                  <c:v>79.375330688128201</c:v>
                </c:pt>
                <c:pt idx="3232">
                  <c:v>79.373021122857665</c:v>
                </c:pt>
                <c:pt idx="3233">
                  <c:v>79.370664755459799</c:v>
                </c:pt>
                <c:pt idx="3234">
                  <c:v>79.368206334907697</c:v>
                </c:pt>
                <c:pt idx="3235">
                  <c:v>79.365584109154696</c:v>
                </c:pt>
                <c:pt idx="3236">
                  <c:v>79.362800649899086</c:v>
                </c:pt>
                <c:pt idx="3237">
                  <c:v>79.359970560022234</c:v>
                </c:pt>
                <c:pt idx="3238">
                  <c:v>79.357228256791913</c:v>
                </c:pt>
                <c:pt idx="3239">
                  <c:v>79.354575299623434</c:v>
                </c:pt>
                <c:pt idx="3240">
                  <c:v>79.351914912862497</c:v>
                </c:pt>
                <c:pt idx="3241">
                  <c:v>79.349213696013237</c:v>
                </c:pt>
                <c:pt idx="3242">
                  <c:v>79.3464861360534</c:v>
                </c:pt>
                <c:pt idx="3243">
                  <c:v>79.343631244708774</c:v>
                </c:pt>
                <c:pt idx="3244">
                  <c:v>79.340464550967027</c:v>
                </c:pt>
                <c:pt idx="3245">
                  <c:v>79.33699619053283</c:v>
                </c:pt>
                <c:pt idx="3246">
                  <c:v>79.333524482307112</c:v>
                </c:pt>
                <c:pt idx="3247">
                  <c:v>79.330337633617319</c:v>
                </c:pt>
                <c:pt idx="3248">
                  <c:v>79.327427733163972</c:v>
                </c:pt>
                <c:pt idx="3249">
                  <c:v>79.324609390387238</c:v>
                </c:pt>
                <c:pt idx="3250">
                  <c:v>79.32172728792068</c:v>
                </c:pt>
                <c:pt idx="3251">
                  <c:v>79.318643207105026</c:v>
                </c:pt>
                <c:pt idx="3252">
                  <c:v>79.315263777185649</c:v>
                </c:pt>
                <c:pt idx="3253">
                  <c:v>79.311704494832597</c:v>
                </c:pt>
                <c:pt idx="3254">
                  <c:v>79.308244450530083</c:v>
                </c:pt>
                <c:pt idx="3255">
                  <c:v>79.305023382090894</c:v>
                </c:pt>
                <c:pt idx="3256">
                  <c:v>79.30193509811285</c:v>
                </c:pt>
                <c:pt idx="3257">
                  <c:v>79.298792894751543</c:v>
                </c:pt>
                <c:pt idx="3258">
                  <c:v>79.295378983383543</c:v>
                </c:pt>
                <c:pt idx="3259">
                  <c:v>79.291368722994335</c:v>
                </c:pt>
                <c:pt idx="3260">
                  <c:v>79.286461938402084</c:v>
                </c:pt>
                <c:pt idx="3261">
                  <c:v>79.280659289100555</c:v>
                </c:pt>
                <c:pt idx="3262">
                  <c:v>79.274348851145817</c:v>
                </c:pt>
                <c:pt idx="3263">
                  <c:v>79.26803645745143</c:v>
                </c:pt>
                <c:pt idx="3264">
                  <c:v>79.261965908029026</c:v>
                </c:pt>
                <c:pt idx="3265">
                  <c:v>79.256079359116328</c:v>
                </c:pt>
                <c:pt idx="3266">
                  <c:v>79.250307805983923</c:v>
                </c:pt>
                <c:pt idx="3267">
                  <c:v>79.244752298532759</c:v>
                </c:pt>
                <c:pt idx="3268">
                  <c:v>79.239521677080461</c:v>
                </c:pt>
                <c:pt idx="3269">
                  <c:v>79.234462481268466</c:v>
                </c:pt>
                <c:pt idx="3270">
                  <c:v>79.2292731717462</c:v>
                </c:pt>
                <c:pt idx="3271">
                  <c:v>79.223865147624238</c:v>
                </c:pt>
                <c:pt idx="3272">
                  <c:v>79.218412990199539</c:v>
                </c:pt>
                <c:pt idx="3273">
                  <c:v>79.213084576479019</c:v>
                </c:pt>
                <c:pt idx="3274">
                  <c:v>79.20789983916471</c:v>
                </c:pt>
                <c:pt idx="3275">
                  <c:v>79.202794142976998</c:v>
                </c:pt>
                <c:pt idx="3276">
                  <c:v>79.197639683868644</c:v>
                </c:pt>
                <c:pt idx="3277">
                  <c:v>79.192290199796659</c:v>
                </c:pt>
                <c:pt idx="3278">
                  <c:v>79.186686924873712</c:v>
                </c:pt>
                <c:pt idx="3279">
                  <c:v>79.180907652739833</c:v>
                </c:pt>
                <c:pt idx="3280">
                  <c:v>79.175099942753235</c:v>
                </c:pt>
                <c:pt idx="3281">
                  <c:v>79.169481237380737</c:v>
                </c:pt>
                <c:pt idx="3282">
                  <c:v>79.164349484366141</c:v>
                </c:pt>
                <c:pt idx="3283">
                  <c:v>79.15995212575595</c:v>
                </c:pt>
                <c:pt idx="3284">
                  <c:v>79.156324571658345</c:v>
                </c:pt>
                <c:pt idx="3285">
                  <c:v>79.153303005288834</c:v>
                </c:pt>
                <c:pt idx="3286">
                  <c:v>79.150656043396168</c:v>
                </c:pt>
                <c:pt idx="3287">
                  <c:v>79.148173700563675</c:v>
                </c:pt>
                <c:pt idx="3288">
                  <c:v>79.145733220484161</c:v>
                </c:pt>
                <c:pt idx="3289">
                  <c:v>79.143304437975573</c:v>
                </c:pt>
                <c:pt idx="3290">
                  <c:v>79.140882840614637</c:v>
                </c:pt>
                <c:pt idx="3291">
                  <c:v>79.138453349891364</c:v>
                </c:pt>
                <c:pt idx="3292">
                  <c:v>79.136001868291217</c:v>
                </c:pt>
                <c:pt idx="3293">
                  <c:v>79.133529904256648</c:v>
                </c:pt>
                <c:pt idx="3294">
                  <c:v>79.131044736270312</c:v>
                </c:pt>
                <c:pt idx="3295">
                  <c:v>79.128548593510914</c:v>
                </c:pt>
                <c:pt idx="3296">
                  <c:v>79.126035068751506</c:v>
                </c:pt>
                <c:pt idx="3297">
                  <c:v>79.123490014467336</c:v>
                </c:pt>
                <c:pt idx="3298">
                  <c:v>79.120906498649774</c:v>
                </c:pt>
                <c:pt idx="3299">
                  <c:v>79.118309179343854</c:v>
                </c:pt>
                <c:pt idx="3300">
                  <c:v>79.11575271647834</c:v>
                </c:pt>
                <c:pt idx="3301">
                  <c:v>79.113270421901703</c:v>
                </c:pt>
                <c:pt idx="3302">
                  <c:v>79.11082661526774</c:v>
                </c:pt>
                <c:pt idx="3303">
                  <c:v>79.108336150608778</c:v>
                </c:pt>
                <c:pt idx="3304">
                  <c:v>79.105733029554472</c:v>
                </c:pt>
                <c:pt idx="3305">
                  <c:v>79.103020909217605</c:v>
                </c:pt>
                <c:pt idx="3306">
                  <c:v>79.100255088707186</c:v>
                </c:pt>
                <c:pt idx="3307">
                  <c:v>79.097484071690971</c:v>
                </c:pt>
                <c:pt idx="3308">
                  <c:v>79.094719967634333</c:v>
                </c:pt>
                <c:pt idx="3309">
                  <c:v>79.09195130794221</c:v>
                </c:pt>
                <c:pt idx="3310">
                  <c:v>79.089169771103556</c:v>
                </c:pt>
                <c:pt idx="3311">
                  <c:v>79.086394534130292</c:v>
                </c:pt>
                <c:pt idx="3312">
                  <c:v>79.083649073432952</c:v>
                </c:pt>
                <c:pt idx="3313">
                  <c:v>79.080910462806017</c:v>
                </c:pt>
                <c:pt idx="3314">
                  <c:v>79.078099561952399</c:v>
                </c:pt>
                <c:pt idx="3315">
                  <c:v>79.075156758024875</c:v>
                </c:pt>
                <c:pt idx="3316">
                  <c:v>79.07210480539095</c:v>
                </c:pt>
                <c:pt idx="3317">
                  <c:v>79.068952742845042</c:v>
                </c:pt>
                <c:pt idx="3318">
                  <c:v>79.065546992288233</c:v>
                </c:pt>
                <c:pt idx="3319">
                  <c:v>79.061688365390509</c:v>
                </c:pt>
                <c:pt idx="3320">
                  <c:v>79.057396410256572</c:v>
                </c:pt>
                <c:pt idx="3321">
                  <c:v>79.052880145776726</c:v>
                </c:pt>
                <c:pt idx="3322">
                  <c:v>79.048271169924178</c:v>
                </c:pt>
                <c:pt idx="3323">
                  <c:v>79.043517487637601</c:v>
                </c:pt>
                <c:pt idx="3324">
                  <c:v>79.038585104985259</c:v>
                </c:pt>
                <c:pt idx="3325">
                  <c:v>79.033638765707821</c:v>
                </c:pt>
                <c:pt idx="3326">
                  <c:v>79.028935381952152</c:v>
                </c:pt>
                <c:pt idx="3327">
                  <c:v>79.024568863133879</c:v>
                </c:pt>
                <c:pt idx="3328">
                  <c:v>79.020416849759769</c:v>
                </c:pt>
                <c:pt idx="3329">
                  <c:v>79.016303634327926</c:v>
                </c:pt>
                <c:pt idx="3330">
                  <c:v>79.012137778761854</c:v>
                </c:pt>
                <c:pt idx="3331">
                  <c:v>79.007919577957097</c:v>
                </c:pt>
                <c:pt idx="3332">
                  <c:v>79.003702123174875</c:v>
                </c:pt>
                <c:pt idx="3333">
                  <c:v>78.999527920807765</c:v>
                </c:pt>
                <c:pt idx="3334">
                  <c:v>78.995351574984824</c:v>
                </c:pt>
                <c:pt idx="3335">
                  <c:v>78.991108120012768</c:v>
                </c:pt>
                <c:pt idx="3336">
                  <c:v>78.986833052125178</c:v>
                </c:pt>
                <c:pt idx="3337">
                  <c:v>78.982605719804468</c:v>
                </c:pt>
                <c:pt idx="3338">
                  <c:v>78.978400491549536</c:v>
                </c:pt>
                <c:pt idx="3339">
                  <c:v>78.974116852060305</c:v>
                </c:pt>
                <c:pt idx="3340">
                  <c:v>78.969720051349483</c:v>
                </c:pt>
                <c:pt idx="3341">
                  <c:v>78.965245379666584</c:v>
                </c:pt>
                <c:pt idx="3342">
                  <c:v>78.960724885517052</c:v>
                </c:pt>
                <c:pt idx="3343">
                  <c:v>78.956166501816028</c:v>
                </c:pt>
                <c:pt idx="3344">
                  <c:v>78.951583647839954</c:v>
                </c:pt>
                <c:pt idx="3345">
                  <c:v>78.947032078716049</c:v>
                </c:pt>
                <c:pt idx="3346">
                  <c:v>78.942666059218027</c:v>
                </c:pt>
                <c:pt idx="3347">
                  <c:v>78.938686741401867</c:v>
                </c:pt>
                <c:pt idx="3348">
                  <c:v>78.935199121344738</c:v>
                </c:pt>
                <c:pt idx="3349">
                  <c:v>78.932138939887352</c:v>
                </c:pt>
                <c:pt idx="3350">
                  <c:v>78.929351771126434</c:v>
                </c:pt>
                <c:pt idx="3351">
                  <c:v>78.92670035295663</c:v>
                </c:pt>
                <c:pt idx="3352">
                  <c:v>78.924102032745736</c:v>
                </c:pt>
                <c:pt idx="3353">
                  <c:v>78.921512586232552</c:v>
                </c:pt>
                <c:pt idx="3354">
                  <c:v>78.918917085171074</c:v>
                </c:pt>
                <c:pt idx="3355">
                  <c:v>78.916319705128927</c:v>
                </c:pt>
                <c:pt idx="3356">
                  <c:v>78.913725228367227</c:v>
                </c:pt>
                <c:pt idx="3357">
                  <c:v>78.911144370866296</c:v>
                </c:pt>
                <c:pt idx="3358">
                  <c:v>78.908587680331621</c:v>
                </c:pt>
                <c:pt idx="3359">
                  <c:v>78.906052597374611</c:v>
                </c:pt>
                <c:pt idx="3360">
                  <c:v>78.90353430539497</c:v>
                </c:pt>
                <c:pt idx="3361">
                  <c:v>78.90104762565322</c:v>
                </c:pt>
                <c:pt idx="3362">
                  <c:v>78.898610188603797</c:v>
                </c:pt>
                <c:pt idx="3363">
                  <c:v>78.896211097615321</c:v>
                </c:pt>
                <c:pt idx="3364">
                  <c:v>78.893820205922964</c:v>
                </c:pt>
                <c:pt idx="3365">
                  <c:v>78.89141654557325</c:v>
                </c:pt>
                <c:pt idx="3366">
                  <c:v>78.888987775512831</c:v>
                </c:pt>
                <c:pt idx="3367">
                  <c:v>78.886519464503905</c:v>
                </c:pt>
                <c:pt idx="3368">
                  <c:v>78.884001708703678</c:v>
                </c:pt>
                <c:pt idx="3369">
                  <c:v>78.881448257488628</c:v>
                </c:pt>
                <c:pt idx="3370">
                  <c:v>78.878878206917975</c:v>
                </c:pt>
                <c:pt idx="3371">
                  <c:v>78.876284291055555</c:v>
                </c:pt>
                <c:pt idx="3372">
                  <c:v>78.873638410040044</c:v>
                </c:pt>
                <c:pt idx="3373">
                  <c:v>78.870930806651799</c:v>
                </c:pt>
                <c:pt idx="3374">
                  <c:v>78.868187969299981</c:v>
                </c:pt>
                <c:pt idx="3375">
                  <c:v>78.865433009969337</c:v>
                </c:pt>
                <c:pt idx="3376">
                  <c:v>78.862611181913138</c:v>
                </c:pt>
                <c:pt idx="3377">
                  <c:v>78.859573469321859</c:v>
                </c:pt>
                <c:pt idx="3378">
                  <c:v>78.856192319958453</c:v>
                </c:pt>
                <c:pt idx="3379">
                  <c:v>78.852488210028866</c:v>
                </c:pt>
                <c:pt idx="3380">
                  <c:v>78.848593233959107</c:v>
                </c:pt>
                <c:pt idx="3381">
                  <c:v>78.844622905336493</c:v>
                </c:pt>
                <c:pt idx="3382">
                  <c:v>78.840644139801071</c:v>
                </c:pt>
                <c:pt idx="3383">
                  <c:v>78.836706190214514</c:v>
                </c:pt>
                <c:pt idx="3384">
                  <c:v>78.832838144013337</c:v>
                </c:pt>
                <c:pt idx="3385">
                  <c:v>78.829034386834749</c:v>
                </c:pt>
                <c:pt idx="3386">
                  <c:v>78.82531618033741</c:v>
                </c:pt>
                <c:pt idx="3387">
                  <c:v>78.821738894830915</c:v>
                </c:pt>
                <c:pt idx="3388">
                  <c:v>78.818304320497973</c:v>
                </c:pt>
                <c:pt idx="3389">
                  <c:v>78.814927626659724</c:v>
                </c:pt>
                <c:pt idx="3390">
                  <c:v>78.811526597472536</c:v>
                </c:pt>
                <c:pt idx="3391">
                  <c:v>78.808088412776172</c:v>
                </c:pt>
                <c:pt idx="3392">
                  <c:v>78.804649286260272</c:v>
                </c:pt>
                <c:pt idx="3393">
                  <c:v>78.80126889520497</c:v>
                </c:pt>
                <c:pt idx="3394">
                  <c:v>78.797975943713681</c:v>
                </c:pt>
                <c:pt idx="3395">
                  <c:v>78.79471454875727</c:v>
                </c:pt>
                <c:pt idx="3396">
                  <c:v>78.791383188779108</c:v>
                </c:pt>
                <c:pt idx="3397">
                  <c:v>78.787952034854683</c:v>
                </c:pt>
                <c:pt idx="3398">
                  <c:v>78.784485790213182</c:v>
                </c:pt>
                <c:pt idx="3399">
                  <c:v>78.78101539983885</c:v>
                </c:pt>
                <c:pt idx="3400">
                  <c:v>78.777482774068403</c:v>
                </c:pt>
                <c:pt idx="3401">
                  <c:v>78.773860199317113</c:v>
                </c:pt>
                <c:pt idx="3402">
                  <c:v>78.770219059306527</c:v>
                </c:pt>
                <c:pt idx="3403">
                  <c:v>78.766603650736272</c:v>
                </c:pt>
                <c:pt idx="3404">
                  <c:v>78.762962175262061</c:v>
                </c:pt>
                <c:pt idx="3405">
                  <c:v>78.759251117962535</c:v>
                </c:pt>
                <c:pt idx="3406">
                  <c:v>78.755501230532587</c:v>
                </c:pt>
                <c:pt idx="3407">
                  <c:v>78.751726039097989</c:v>
                </c:pt>
                <c:pt idx="3408">
                  <c:v>78.747891086829242</c:v>
                </c:pt>
                <c:pt idx="3409">
                  <c:v>78.744016001917103</c:v>
                </c:pt>
                <c:pt idx="3410">
                  <c:v>78.740243735893841</c:v>
                </c:pt>
                <c:pt idx="3411">
                  <c:v>78.736757776463946</c:v>
                </c:pt>
                <c:pt idx="3412">
                  <c:v>78.73363284454183</c:v>
                </c:pt>
                <c:pt idx="3413">
                  <c:v>78.730801732954689</c:v>
                </c:pt>
                <c:pt idx="3414">
                  <c:v>78.72813750031888</c:v>
                </c:pt>
                <c:pt idx="3415">
                  <c:v>78.725532626581654</c:v>
                </c:pt>
                <c:pt idx="3416">
                  <c:v>78.722922863635958</c:v>
                </c:pt>
                <c:pt idx="3417">
                  <c:v>78.720284616128197</c:v>
                </c:pt>
                <c:pt idx="3418">
                  <c:v>78.717618800144152</c:v>
                </c:pt>
                <c:pt idx="3419">
                  <c:v>78.714938120501628</c:v>
                </c:pt>
                <c:pt idx="3420">
                  <c:v>78.712249312890449</c:v>
                </c:pt>
                <c:pt idx="3421">
                  <c:v>78.70954737973544</c:v>
                </c:pt>
                <c:pt idx="3422">
                  <c:v>78.706829128751281</c:v>
                </c:pt>
                <c:pt idx="3423">
                  <c:v>78.704104517344689</c:v>
                </c:pt>
                <c:pt idx="3424">
                  <c:v>78.701386704253068</c:v>
                </c:pt>
                <c:pt idx="3425">
                  <c:v>78.698681908050858</c:v>
                </c:pt>
                <c:pt idx="3426">
                  <c:v>78.695995020910161</c:v>
                </c:pt>
                <c:pt idx="3427">
                  <c:v>78.693319771846902</c:v>
                </c:pt>
                <c:pt idx="3428">
                  <c:v>78.690623404599435</c:v>
                </c:pt>
                <c:pt idx="3429">
                  <c:v>78.687875547988668</c:v>
                </c:pt>
                <c:pt idx="3430">
                  <c:v>78.685084872417619</c:v>
                </c:pt>
                <c:pt idx="3431">
                  <c:v>78.682283152071278</c:v>
                </c:pt>
                <c:pt idx="3432">
                  <c:v>78.679481977037824</c:v>
                </c:pt>
                <c:pt idx="3433">
                  <c:v>78.676655432852883</c:v>
                </c:pt>
                <c:pt idx="3434">
                  <c:v>78.67375694436447</c:v>
                </c:pt>
                <c:pt idx="3435">
                  <c:v>78.670732901612524</c:v>
                </c:pt>
                <c:pt idx="3436">
                  <c:v>78.66752437881226</c:v>
                </c:pt>
                <c:pt idx="3437">
                  <c:v>78.66407354923507</c:v>
                </c:pt>
                <c:pt idx="3438">
                  <c:v>78.66037660207985</c:v>
                </c:pt>
                <c:pt idx="3439">
                  <c:v>78.656514141046912</c:v>
                </c:pt>
                <c:pt idx="3440">
                  <c:v>78.652595950151991</c:v>
                </c:pt>
                <c:pt idx="3441">
                  <c:v>78.648668531018743</c:v>
                </c:pt>
                <c:pt idx="3442">
                  <c:v>78.644710957222372</c:v>
                </c:pt>
                <c:pt idx="3443">
                  <c:v>78.640711961027748</c:v>
                </c:pt>
                <c:pt idx="3444">
                  <c:v>78.636702619023495</c:v>
                </c:pt>
                <c:pt idx="3445">
                  <c:v>78.632712414157709</c:v>
                </c:pt>
                <c:pt idx="3446">
                  <c:v>78.628747651796402</c:v>
                </c:pt>
                <c:pt idx="3447">
                  <c:v>78.624826271694317</c:v>
                </c:pt>
                <c:pt idx="3448">
                  <c:v>78.620987782060226</c:v>
                </c:pt>
                <c:pt idx="3449">
                  <c:v>78.617263168148725</c:v>
                </c:pt>
                <c:pt idx="3450">
                  <c:v>78.613647391998825</c:v>
                </c:pt>
                <c:pt idx="3451">
                  <c:v>78.610110504118012</c:v>
                </c:pt>
                <c:pt idx="3452">
                  <c:v>78.606624397279646</c:v>
                </c:pt>
                <c:pt idx="3453">
                  <c:v>78.603178837087853</c:v>
                </c:pt>
                <c:pt idx="3454">
                  <c:v>78.599748957804223</c:v>
                </c:pt>
                <c:pt idx="3455">
                  <c:v>78.596272012038042</c:v>
                </c:pt>
                <c:pt idx="3456">
                  <c:v>78.592707358125026</c:v>
                </c:pt>
                <c:pt idx="3457">
                  <c:v>78.589094614012396</c:v>
                </c:pt>
                <c:pt idx="3458">
                  <c:v>78.585520593345379</c:v>
                </c:pt>
                <c:pt idx="3459">
                  <c:v>78.58201971830961</c:v>
                </c:pt>
                <c:pt idx="3460">
                  <c:v>78.578505764948346</c:v>
                </c:pt>
                <c:pt idx="3461">
                  <c:v>78.574803939527385</c:v>
                </c:pt>
                <c:pt idx="3462">
                  <c:v>78.570779204565056</c:v>
                </c:pt>
                <c:pt idx="3463">
                  <c:v>78.566406395699588</c:v>
                </c:pt>
                <c:pt idx="3464">
                  <c:v>78.561714098088586</c:v>
                </c:pt>
                <c:pt idx="3465">
                  <c:v>78.55682293618608</c:v>
                </c:pt>
                <c:pt idx="3466">
                  <c:v>78.552000806476698</c:v>
                </c:pt>
                <c:pt idx="3467">
                  <c:v>78.547488852188152</c:v>
                </c:pt>
                <c:pt idx="3468">
                  <c:v>78.54330295327135</c:v>
                </c:pt>
                <c:pt idx="3469">
                  <c:v>78.539324527052784</c:v>
                </c:pt>
                <c:pt idx="3470">
                  <c:v>78.535458783893546</c:v>
                </c:pt>
                <c:pt idx="3471">
                  <c:v>78.531636224395967</c:v>
                </c:pt>
                <c:pt idx="3472">
                  <c:v>78.527800252378626</c:v>
                </c:pt>
                <c:pt idx="3473">
                  <c:v>78.523969389290272</c:v>
                </c:pt>
                <c:pt idx="3474">
                  <c:v>78.520247036612901</c:v>
                </c:pt>
                <c:pt idx="3475">
                  <c:v>78.516750504815207</c:v>
                </c:pt>
                <c:pt idx="3476">
                  <c:v>78.513546774044912</c:v>
                </c:pt>
                <c:pt idx="3477">
                  <c:v>78.510612687039512</c:v>
                </c:pt>
                <c:pt idx="3478">
                  <c:v>78.50783048414398</c:v>
                </c:pt>
                <c:pt idx="3479">
                  <c:v>78.505060966387418</c:v>
                </c:pt>
                <c:pt idx="3480">
                  <c:v>78.502214410675151</c:v>
                </c:pt>
                <c:pt idx="3481">
                  <c:v>78.49927651960823</c:v>
                </c:pt>
                <c:pt idx="3482">
                  <c:v>78.496291466426442</c:v>
                </c:pt>
                <c:pt idx="3483">
                  <c:v>78.493298729036724</c:v>
                </c:pt>
                <c:pt idx="3484">
                  <c:v>78.490314822996609</c:v>
                </c:pt>
                <c:pt idx="3485">
                  <c:v>78.487366320119719</c:v>
                </c:pt>
                <c:pt idx="3486">
                  <c:v>78.484493438957585</c:v>
                </c:pt>
                <c:pt idx="3487">
                  <c:v>78.481712872347643</c:v>
                </c:pt>
                <c:pt idx="3488">
                  <c:v>78.479003626023569</c:v>
                </c:pt>
                <c:pt idx="3489">
                  <c:v>78.476330229455058</c:v>
                </c:pt>
                <c:pt idx="3490">
                  <c:v>78.473673923268322</c:v>
                </c:pt>
                <c:pt idx="3491">
                  <c:v>78.471041881557838</c:v>
                </c:pt>
                <c:pt idx="3492">
                  <c:v>78.468439881804045</c:v>
                </c:pt>
                <c:pt idx="3493">
                  <c:v>78.46583959263198</c:v>
                </c:pt>
                <c:pt idx="3494">
                  <c:v>78.46317558039128</c:v>
                </c:pt>
                <c:pt idx="3495">
                  <c:v>78.460329471806247</c:v>
                </c:pt>
                <c:pt idx="3496">
                  <c:v>78.457141839906257</c:v>
                </c:pt>
                <c:pt idx="3497">
                  <c:v>78.453531176702228</c:v>
                </c:pt>
                <c:pt idx="3498">
                  <c:v>78.449596510775294</c:v>
                </c:pt>
                <c:pt idx="3499">
                  <c:v>78.445537408528764</c:v>
                </c:pt>
                <c:pt idx="3500">
                  <c:v>78.441491161181077</c:v>
                </c:pt>
                <c:pt idx="3501">
                  <c:v>78.437477185466321</c:v>
                </c:pt>
                <c:pt idx="3502">
                  <c:v>78.433447260041575</c:v>
                </c:pt>
                <c:pt idx="3503">
                  <c:v>78.429390125602723</c:v>
                </c:pt>
                <c:pt idx="3504">
                  <c:v>78.425380149963388</c:v>
                </c:pt>
                <c:pt idx="3505">
                  <c:v>78.421513244594834</c:v>
                </c:pt>
                <c:pt idx="3506">
                  <c:v>78.417792031372898</c:v>
                </c:pt>
                <c:pt idx="3507">
                  <c:v>78.414116627764173</c:v>
                </c:pt>
                <c:pt idx="3508">
                  <c:v>78.410414721081253</c:v>
                </c:pt>
                <c:pt idx="3509">
                  <c:v>78.406712639615918</c:v>
                </c:pt>
                <c:pt idx="3510">
                  <c:v>78.403062862597352</c:v>
                </c:pt>
                <c:pt idx="3511">
                  <c:v>78.399466310116736</c:v>
                </c:pt>
                <c:pt idx="3512">
                  <c:v>78.395896819455615</c:v>
                </c:pt>
                <c:pt idx="3513">
                  <c:v>78.392331273706162</c:v>
                </c:pt>
                <c:pt idx="3514">
                  <c:v>78.388753228683271</c:v>
                </c:pt>
                <c:pt idx="3515">
                  <c:v>78.385136918033396</c:v>
                </c:pt>
                <c:pt idx="3516">
                  <c:v>78.381470973378384</c:v>
                </c:pt>
                <c:pt idx="3517">
                  <c:v>78.377787086667823</c:v>
                </c:pt>
                <c:pt idx="3518">
                  <c:v>78.374135121806816</c:v>
                </c:pt>
                <c:pt idx="3519">
                  <c:v>78.37053475554157</c:v>
                </c:pt>
                <c:pt idx="3520">
                  <c:v>78.366977078533367</c:v>
                </c:pt>
                <c:pt idx="3521">
                  <c:v>78.363449423169641</c:v>
                </c:pt>
                <c:pt idx="3522">
                  <c:v>78.359895518507969</c:v>
                </c:pt>
                <c:pt idx="3523">
                  <c:v>78.356221631439496</c:v>
                </c:pt>
                <c:pt idx="3524">
                  <c:v>78.352404416961335</c:v>
                </c:pt>
                <c:pt idx="3525">
                  <c:v>78.348518729102651</c:v>
                </c:pt>
                <c:pt idx="3526">
                  <c:v>78.344617607464869</c:v>
                </c:pt>
                <c:pt idx="3527">
                  <c:v>78.340688343590585</c:v>
                </c:pt>
                <c:pt idx="3528">
                  <c:v>78.336728910015395</c:v>
                </c:pt>
                <c:pt idx="3529">
                  <c:v>78.332739992148831</c:v>
                </c:pt>
                <c:pt idx="3530">
                  <c:v>78.328691648469544</c:v>
                </c:pt>
                <c:pt idx="3531">
                  <c:v>78.324603751606787</c:v>
                </c:pt>
                <c:pt idx="3532">
                  <c:v>78.320584710892788</c:v>
                </c:pt>
                <c:pt idx="3533">
                  <c:v>78.316690276910293</c:v>
                </c:pt>
                <c:pt idx="3534">
                  <c:v>78.312840231790574</c:v>
                </c:pt>
                <c:pt idx="3535">
                  <c:v>78.30892022008284</c:v>
                </c:pt>
                <c:pt idx="3536">
                  <c:v>78.30491607931036</c:v>
                </c:pt>
                <c:pt idx="3537">
                  <c:v>78.300973037558208</c:v>
                </c:pt>
                <c:pt idx="3538">
                  <c:v>78.297315806046498</c:v>
                </c:pt>
                <c:pt idx="3539">
                  <c:v>78.29406065141697</c:v>
                </c:pt>
                <c:pt idx="3540">
                  <c:v>78.291127133211262</c:v>
                </c:pt>
                <c:pt idx="3541">
                  <c:v>78.288355060530776</c:v>
                </c:pt>
                <c:pt idx="3542">
                  <c:v>78.285646616820813</c:v>
                </c:pt>
                <c:pt idx="3543">
                  <c:v>78.282976472515429</c:v>
                </c:pt>
                <c:pt idx="3544">
                  <c:v>78.280328890125702</c:v>
                </c:pt>
                <c:pt idx="3545">
                  <c:v>78.277672669184213</c:v>
                </c:pt>
                <c:pt idx="3546">
                  <c:v>78.274996713061256</c:v>
                </c:pt>
                <c:pt idx="3547">
                  <c:v>78.272326205450213</c:v>
                </c:pt>
                <c:pt idx="3548">
                  <c:v>78.26969467421516</c:v>
                </c:pt>
                <c:pt idx="3549">
                  <c:v>78.267110492796192</c:v>
                </c:pt>
                <c:pt idx="3550">
                  <c:v>78.26455286545999</c:v>
                </c:pt>
                <c:pt idx="3551">
                  <c:v>78.261988077434552</c:v>
                </c:pt>
                <c:pt idx="3552">
                  <c:v>78.259381528840848</c:v>
                </c:pt>
                <c:pt idx="3553">
                  <c:v>78.256706179608472</c:v>
                </c:pt>
                <c:pt idx="3554">
                  <c:v>78.253923932976292</c:v>
                </c:pt>
                <c:pt idx="3555">
                  <c:v>78.250984175500733</c:v>
                </c:pt>
                <c:pt idx="3556">
                  <c:v>78.247867954078089</c:v>
                </c:pt>
                <c:pt idx="3557">
                  <c:v>78.244629438846545</c:v>
                </c:pt>
                <c:pt idx="3558">
                  <c:v>78.241354041283003</c:v>
                </c:pt>
                <c:pt idx="3559">
                  <c:v>78.238096558322354</c:v>
                </c:pt>
                <c:pt idx="3560">
                  <c:v>78.23486806305371</c:v>
                </c:pt>
                <c:pt idx="3561">
                  <c:v>78.231660922326398</c:v>
                </c:pt>
                <c:pt idx="3562">
                  <c:v>78.228461026787826</c:v>
                </c:pt>
                <c:pt idx="3563">
                  <c:v>78.225244748559078</c:v>
                </c:pt>
                <c:pt idx="3564">
                  <c:v>78.221993339849348</c:v>
                </c:pt>
                <c:pt idx="3565">
                  <c:v>78.218732048156184</c:v>
                </c:pt>
                <c:pt idx="3566">
                  <c:v>78.215524245789496</c:v>
                </c:pt>
                <c:pt idx="3567">
                  <c:v>78.212398704888173</c:v>
                </c:pt>
                <c:pt idx="3568">
                  <c:v>78.209331502879706</c:v>
                </c:pt>
                <c:pt idx="3569">
                  <c:v>78.206298594320003</c:v>
                </c:pt>
                <c:pt idx="3570">
                  <c:v>78.2033064947219</c:v>
                </c:pt>
                <c:pt idx="3571">
                  <c:v>78.200360089094872</c:v>
                </c:pt>
                <c:pt idx="3572">
                  <c:v>78.197441930977334</c:v>
                </c:pt>
                <c:pt idx="3573">
                  <c:v>78.194535065088772</c:v>
                </c:pt>
                <c:pt idx="3574">
                  <c:v>78.191621389742153</c:v>
                </c:pt>
                <c:pt idx="3575">
                  <c:v>78.188680644400691</c:v>
                </c:pt>
                <c:pt idx="3576">
                  <c:v>78.185712576529482</c:v>
                </c:pt>
                <c:pt idx="3577">
                  <c:v>78.182748493920187</c:v>
                </c:pt>
                <c:pt idx="3578">
                  <c:v>78.179817555618541</c:v>
                </c:pt>
                <c:pt idx="3579">
                  <c:v>78.176914048589779</c:v>
                </c:pt>
                <c:pt idx="3580">
                  <c:v>78.174010433720142</c:v>
                </c:pt>
                <c:pt idx="3581">
                  <c:v>78.171086582976855</c:v>
                </c:pt>
                <c:pt idx="3582">
                  <c:v>78.168141676538653</c:v>
                </c:pt>
                <c:pt idx="3583">
                  <c:v>78.165183065309961</c:v>
                </c:pt>
                <c:pt idx="3584">
                  <c:v>78.162214105160956</c:v>
                </c:pt>
                <c:pt idx="3585">
                  <c:v>78.159245032232889</c:v>
                </c:pt>
                <c:pt idx="3586">
                  <c:v>78.156294928343357</c:v>
                </c:pt>
                <c:pt idx="3587">
                  <c:v>78.153365022613997</c:v>
                </c:pt>
                <c:pt idx="3588">
                  <c:v>78.150430956201063</c:v>
                </c:pt>
                <c:pt idx="3589">
                  <c:v>78.147468265430703</c:v>
                </c:pt>
                <c:pt idx="3590">
                  <c:v>78.144467701429718</c:v>
                </c:pt>
                <c:pt idx="3591">
                  <c:v>78.141414048196083</c:v>
                </c:pt>
                <c:pt idx="3592">
                  <c:v>78.138302067805995</c:v>
                </c:pt>
                <c:pt idx="3593">
                  <c:v>78.135167669308899</c:v>
                </c:pt>
                <c:pt idx="3594">
                  <c:v>78.132070453061417</c:v>
                </c:pt>
                <c:pt idx="3595">
                  <c:v>78.129039434746318</c:v>
                </c:pt>
                <c:pt idx="3596">
                  <c:v>78.126053328305389</c:v>
                </c:pt>
                <c:pt idx="3597">
                  <c:v>78.123051941795723</c:v>
                </c:pt>
                <c:pt idx="3598">
                  <c:v>78.119969897789389</c:v>
                </c:pt>
                <c:pt idx="3599">
                  <c:v>78.116786754047936</c:v>
                </c:pt>
                <c:pt idx="3600">
                  <c:v>78.113553989421462</c:v>
                </c:pt>
                <c:pt idx="3601">
                  <c:v>78.110383021219448</c:v>
                </c:pt>
                <c:pt idx="3602">
                  <c:v>78.107378266295441</c:v>
                </c:pt>
                <c:pt idx="3603">
                  <c:v>78.10456425891374</c:v>
                </c:pt>
                <c:pt idx="3604">
                  <c:v>78.101889156007232</c:v>
                </c:pt>
                <c:pt idx="3605">
                  <c:v>78.099292854357245</c:v>
                </c:pt>
                <c:pt idx="3606">
                  <c:v>78.096750890122465</c:v>
                </c:pt>
                <c:pt idx="3607">
                  <c:v>78.094247759786214</c:v>
                </c:pt>
                <c:pt idx="3608">
                  <c:v>78.091763498157306</c:v>
                </c:pt>
                <c:pt idx="3609">
                  <c:v>78.08928030133228</c:v>
                </c:pt>
                <c:pt idx="3610">
                  <c:v>78.086783264242996</c:v>
                </c:pt>
                <c:pt idx="3611">
                  <c:v>78.084263041390159</c:v>
                </c:pt>
                <c:pt idx="3612">
                  <c:v>78.081714139952581</c:v>
                </c:pt>
                <c:pt idx="3613">
                  <c:v>78.079108182156034</c:v>
                </c:pt>
                <c:pt idx="3614">
                  <c:v>78.076373025331662</c:v>
                </c:pt>
                <c:pt idx="3615">
                  <c:v>78.073416387957366</c:v>
                </c:pt>
                <c:pt idx="3616">
                  <c:v>78.070209267988986</c:v>
                </c:pt>
                <c:pt idx="3617">
                  <c:v>78.066837687716401</c:v>
                </c:pt>
                <c:pt idx="3618">
                  <c:v>78.063448838009663</c:v>
                </c:pt>
                <c:pt idx="3619">
                  <c:v>78.060138510649509</c:v>
                </c:pt>
                <c:pt idx="3620">
                  <c:v>78.056891459089897</c:v>
                </c:pt>
                <c:pt idx="3621">
                  <c:v>78.053628532560566</c:v>
                </c:pt>
                <c:pt idx="3622">
                  <c:v>78.050301740719192</c:v>
                </c:pt>
                <c:pt idx="3623">
                  <c:v>78.046933180968338</c:v>
                </c:pt>
                <c:pt idx="3624">
                  <c:v>78.043568352038804</c:v>
                </c:pt>
                <c:pt idx="3625">
                  <c:v>78.040230388111738</c:v>
                </c:pt>
                <c:pt idx="3626">
                  <c:v>78.036935049127095</c:v>
                </c:pt>
                <c:pt idx="3627">
                  <c:v>78.033721253846622</c:v>
                </c:pt>
                <c:pt idx="3628">
                  <c:v>78.03061643839078</c:v>
                </c:pt>
                <c:pt idx="3629">
                  <c:v>78.027597509850864</c:v>
                </c:pt>
                <c:pt idx="3630">
                  <c:v>78.024616457994654</c:v>
                </c:pt>
                <c:pt idx="3631">
                  <c:v>78.021642148860025</c:v>
                </c:pt>
                <c:pt idx="3632">
                  <c:v>78.018663614100674</c:v>
                </c:pt>
                <c:pt idx="3633">
                  <c:v>78.01567741146701</c:v>
                </c:pt>
                <c:pt idx="3634">
                  <c:v>78.012691782085113</c:v>
                </c:pt>
                <c:pt idx="3635">
                  <c:v>78.009725226680246</c:v>
                </c:pt>
                <c:pt idx="3636">
                  <c:v>78.006794543449246</c:v>
                </c:pt>
                <c:pt idx="3637">
                  <c:v>78.003905958936542</c:v>
                </c:pt>
                <c:pt idx="3638">
                  <c:v>78.001049677015615</c:v>
                </c:pt>
                <c:pt idx="3639">
                  <c:v>77.998212300815453</c:v>
                </c:pt>
                <c:pt idx="3640">
                  <c:v>77.995385256011915</c:v>
                </c:pt>
                <c:pt idx="3641">
                  <c:v>77.992557457673229</c:v>
                </c:pt>
                <c:pt idx="3642">
                  <c:v>77.989717157657921</c:v>
                </c:pt>
                <c:pt idx="3643">
                  <c:v>77.986859040136935</c:v>
                </c:pt>
                <c:pt idx="3644">
                  <c:v>77.983980342469351</c:v>
                </c:pt>
                <c:pt idx="3645">
                  <c:v>77.9810909128704</c:v>
                </c:pt>
                <c:pt idx="3646">
                  <c:v>77.978225889682463</c:v>
                </c:pt>
                <c:pt idx="3647">
                  <c:v>77.975430490048723</c:v>
                </c:pt>
                <c:pt idx="3648">
                  <c:v>77.972710550429326</c:v>
                </c:pt>
                <c:pt idx="3649">
                  <c:v>77.969994896648956</c:v>
                </c:pt>
                <c:pt idx="3650">
                  <c:v>77.96720370448358</c:v>
                </c:pt>
                <c:pt idx="3651">
                  <c:v>77.96434870875602</c:v>
                </c:pt>
                <c:pt idx="3652">
                  <c:v>77.961501486665355</c:v>
                </c:pt>
                <c:pt idx="3653">
                  <c:v>77.958658746322286</c:v>
                </c:pt>
                <c:pt idx="3654">
                  <c:v>77.95573490866532</c:v>
                </c:pt>
                <c:pt idx="3655">
                  <c:v>77.952706811306257</c:v>
                </c:pt>
                <c:pt idx="3656">
                  <c:v>77.949671615422801</c:v>
                </c:pt>
                <c:pt idx="3657">
                  <c:v>77.94672581455346</c:v>
                </c:pt>
                <c:pt idx="3658">
                  <c:v>77.943862166970064</c:v>
                </c:pt>
                <c:pt idx="3659">
                  <c:v>77.941025322988679</c:v>
                </c:pt>
                <c:pt idx="3660">
                  <c:v>77.938189681935526</c:v>
                </c:pt>
                <c:pt idx="3661">
                  <c:v>77.935355243340467</c:v>
                </c:pt>
                <c:pt idx="3662">
                  <c:v>77.932512203983507</c:v>
                </c:pt>
                <c:pt idx="3663">
                  <c:v>77.929643413794707</c:v>
                </c:pt>
                <c:pt idx="3664">
                  <c:v>77.926754631390224</c:v>
                </c:pt>
                <c:pt idx="3665">
                  <c:v>77.923890909364445</c:v>
                </c:pt>
                <c:pt idx="3666">
                  <c:v>77.921110897899567</c:v>
                </c:pt>
                <c:pt idx="3667">
                  <c:v>77.918441202125834</c:v>
                </c:pt>
                <c:pt idx="3668">
                  <c:v>77.915866207125433</c:v>
                </c:pt>
                <c:pt idx="3669">
                  <c:v>77.913364764547197</c:v>
                </c:pt>
                <c:pt idx="3670">
                  <c:v>77.910922997014367</c:v>
                </c:pt>
                <c:pt idx="3671">
                  <c:v>77.908507436884321</c:v>
                </c:pt>
                <c:pt idx="3672">
                  <c:v>77.906050853939092</c:v>
                </c:pt>
                <c:pt idx="3673">
                  <c:v>77.903483738285175</c:v>
                </c:pt>
                <c:pt idx="3674">
                  <c:v>77.900772547075917</c:v>
                </c:pt>
                <c:pt idx="3675">
                  <c:v>77.897935440740994</c:v>
                </c:pt>
                <c:pt idx="3676">
                  <c:v>77.895020755598949</c:v>
                </c:pt>
                <c:pt idx="3677">
                  <c:v>77.892071530006788</c:v>
                </c:pt>
                <c:pt idx="3678">
                  <c:v>77.88911198828805</c:v>
                </c:pt>
                <c:pt idx="3679">
                  <c:v>77.886157781081224</c:v>
                </c:pt>
                <c:pt idx="3680">
                  <c:v>77.883221772130469</c:v>
                </c:pt>
                <c:pt idx="3681">
                  <c:v>77.88029914299257</c:v>
                </c:pt>
                <c:pt idx="3682">
                  <c:v>77.877364940782257</c:v>
                </c:pt>
                <c:pt idx="3683">
                  <c:v>77.87440620304254</c:v>
                </c:pt>
                <c:pt idx="3684">
                  <c:v>77.8714405319012</c:v>
                </c:pt>
                <c:pt idx="3685">
                  <c:v>77.86849177151403</c:v>
                </c:pt>
                <c:pt idx="3686">
                  <c:v>77.865573297401852</c:v>
                </c:pt>
                <c:pt idx="3687">
                  <c:v>77.862690779435894</c:v>
                </c:pt>
                <c:pt idx="3688">
                  <c:v>77.859837212791277</c:v>
                </c:pt>
                <c:pt idx="3689">
                  <c:v>77.856988137513341</c:v>
                </c:pt>
                <c:pt idx="3690">
                  <c:v>77.854116564392726</c:v>
                </c:pt>
                <c:pt idx="3691">
                  <c:v>77.851215642872319</c:v>
                </c:pt>
                <c:pt idx="3692">
                  <c:v>77.848307925563802</c:v>
                </c:pt>
                <c:pt idx="3693">
                  <c:v>77.845427422595463</c:v>
                </c:pt>
                <c:pt idx="3694">
                  <c:v>77.842597436795828</c:v>
                </c:pt>
                <c:pt idx="3695">
                  <c:v>77.839810674508939</c:v>
                </c:pt>
                <c:pt idx="3696">
                  <c:v>77.837044908630858</c:v>
                </c:pt>
                <c:pt idx="3697">
                  <c:v>77.83428985018675</c:v>
                </c:pt>
                <c:pt idx="3698">
                  <c:v>77.831564978198259</c:v>
                </c:pt>
                <c:pt idx="3699">
                  <c:v>77.828894056486419</c:v>
                </c:pt>
                <c:pt idx="3700">
                  <c:v>77.826268170068317</c:v>
                </c:pt>
                <c:pt idx="3701">
                  <c:v>77.823638564561762</c:v>
                </c:pt>
                <c:pt idx="3702">
                  <c:v>77.820955040921831</c:v>
                </c:pt>
                <c:pt idx="3703">
                  <c:v>77.818207016542061</c:v>
                </c:pt>
                <c:pt idx="3704">
                  <c:v>77.815434743604797</c:v>
                </c:pt>
                <c:pt idx="3705">
                  <c:v>77.812680823056695</c:v>
                </c:pt>
                <c:pt idx="3706">
                  <c:v>77.80995393881966</c:v>
                </c:pt>
                <c:pt idx="3707">
                  <c:v>77.807246355264837</c:v>
                </c:pt>
                <c:pt idx="3708">
                  <c:v>77.804556698075572</c:v>
                </c:pt>
                <c:pt idx="3709">
                  <c:v>77.80187622210606</c:v>
                </c:pt>
                <c:pt idx="3710">
                  <c:v>77.799185140236574</c:v>
                </c:pt>
                <c:pt idx="3711">
                  <c:v>77.796484032165765</c:v>
                </c:pt>
                <c:pt idx="3712">
                  <c:v>77.793789043008218</c:v>
                </c:pt>
                <c:pt idx="3713">
                  <c:v>77.791094580990645</c:v>
                </c:pt>
                <c:pt idx="3714">
                  <c:v>77.788370078604927</c:v>
                </c:pt>
                <c:pt idx="3715">
                  <c:v>77.785590988960834</c:v>
                </c:pt>
                <c:pt idx="3716">
                  <c:v>77.782761433485106</c:v>
                </c:pt>
                <c:pt idx="3717">
                  <c:v>77.779914783575947</c:v>
                </c:pt>
                <c:pt idx="3718">
                  <c:v>77.777086324475249</c:v>
                </c:pt>
                <c:pt idx="3719">
                  <c:v>77.774288853363927</c:v>
                </c:pt>
                <c:pt idx="3720">
                  <c:v>77.771511819507552</c:v>
                </c:pt>
                <c:pt idx="3721">
                  <c:v>77.768738520656754</c:v>
                </c:pt>
                <c:pt idx="3722">
                  <c:v>77.765951037841788</c:v>
                </c:pt>
                <c:pt idx="3723">
                  <c:v>77.763144778409313</c:v>
                </c:pt>
                <c:pt idx="3724">
                  <c:v>77.760343582545062</c:v>
                </c:pt>
                <c:pt idx="3725">
                  <c:v>77.75757371479493</c:v>
                </c:pt>
                <c:pt idx="3726">
                  <c:v>77.754819013825923</c:v>
                </c:pt>
                <c:pt idx="3727">
                  <c:v>77.752036163000625</c:v>
                </c:pt>
                <c:pt idx="3728">
                  <c:v>77.74922552089393</c:v>
                </c:pt>
                <c:pt idx="3729">
                  <c:v>77.746458444646947</c:v>
                </c:pt>
                <c:pt idx="3730">
                  <c:v>77.743801782823667</c:v>
                </c:pt>
                <c:pt idx="3731">
                  <c:v>77.741233452562142</c:v>
                </c:pt>
                <c:pt idx="3732">
                  <c:v>77.738657930723562</c:v>
                </c:pt>
                <c:pt idx="3733">
                  <c:v>77.735986893797943</c:v>
                </c:pt>
                <c:pt idx="3734">
                  <c:v>77.733193094799063</c:v>
                </c:pt>
                <c:pt idx="3735">
                  <c:v>77.730305667701501</c:v>
                </c:pt>
                <c:pt idx="3736">
                  <c:v>77.72737661438687</c:v>
                </c:pt>
                <c:pt idx="3737">
                  <c:v>77.724452168230556</c:v>
                </c:pt>
                <c:pt idx="3738">
                  <c:v>77.721545068559763</c:v>
                </c:pt>
                <c:pt idx="3739">
                  <c:v>77.718635181226105</c:v>
                </c:pt>
                <c:pt idx="3740">
                  <c:v>77.71570703685488</c:v>
                </c:pt>
                <c:pt idx="3741">
                  <c:v>77.712755087410741</c:v>
                </c:pt>
                <c:pt idx="3742">
                  <c:v>77.709752293307886</c:v>
                </c:pt>
                <c:pt idx="3743">
                  <c:v>77.7066787273762</c:v>
                </c:pt>
                <c:pt idx="3744">
                  <c:v>77.703572310025038</c:v>
                </c:pt>
                <c:pt idx="3745">
                  <c:v>77.700519660011921</c:v>
                </c:pt>
                <c:pt idx="3746">
                  <c:v>77.697580022628543</c:v>
                </c:pt>
                <c:pt idx="3747">
                  <c:v>77.694730251765762</c:v>
                </c:pt>
                <c:pt idx="3748">
                  <c:v>77.69190325177135</c:v>
                </c:pt>
                <c:pt idx="3749">
                  <c:v>77.689067673534836</c:v>
                </c:pt>
                <c:pt idx="3750">
                  <c:v>77.686251512848173</c:v>
                </c:pt>
                <c:pt idx="3751">
                  <c:v>77.683484742983225</c:v>
                </c:pt>
                <c:pt idx="3752">
                  <c:v>77.680745765721269</c:v>
                </c:pt>
                <c:pt idx="3753">
                  <c:v>77.677981983560954</c:v>
                </c:pt>
                <c:pt idx="3754">
                  <c:v>77.675167365931742</c:v>
                </c:pt>
                <c:pt idx="3755">
                  <c:v>77.672326601552783</c:v>
                </c:pt>
                <c:pt idx="3756">
                  <c:v>77.669492919774086</c:v>
                </c:pt>
                <c:pt idx="3757">
                  <c:v>77.666658482017823</c:v>
                </c:pt>
                <c:pt idx="3758">
                  <c:v>77.663798371298142</c:v>
                </c:pt>
                <c:pt idx="3759">
                  <c:v>77.660928919950734</c:v>
                </c:pt>
                <c:pt idx="3760">
                  <c:v>77.658098083337165</c:v>
                </c:pt>
                <c:pt idx="3761">
                  <c:v>77.655327759965104</c:v>
                </c:pt>
                <c:pt idx="3762">
                  <c:v>77.652602262176842</c:v>
                </c:pt>
                <c:pt idx="3763">
                  <c:v>77.649899791361022</c:v>
                </c:pt>
                <c:pt idx="3764">
                  <c:v>77.647205924650748</c:v>
                </c:pt>
                <c:pt idx="3765">
                  <c:v>77.644503266011668</c:v>
                </c:pt>
                <c:pt idx="3766">
                  <c:v>77.64177236227745</c:v>
                </c:pt>
                <c:pt idx="3767">
                  <c:v>77.639001456369215</c:v>
                </c:pt>
                <c:pt idx="3768">
                  <c:v>77.636197073070036</c:v>
                </c:pt>
                <c:pt idx="3769">
                  <c:v>77.63337704712805</c:v>
                </c:pt>
                <c:pt idx="3770">
                  <c:v>77.630556918745143</c:v>
                </c:pt>
                <c:pt idx="3771">
                  <c:v>77.627738635419234</c:v>
                </c:pt>
                <c:pt idx="3772">
                  <c:v>77.624914402993653</c:v>
                </c:pt>
                <c:pt idx="3773">
                  <c:v>77.622082252949554</c:v>
                </c:pt>
                <c:pt idx="3774">
                  <c:v>77.619249347329315</c:v>
                </c:pt>
                <c:pt idx="3775">
                  <c:v>77.616422854169997</c:v>
                </c:pt>
                <c:pt idx="3776">
                  <c:v>77.613599510502482</c:v>
                </c:pt>
                <c:pt idx="3777">
                  <c:v>77.610776714186201</c:v>
                </c:pt>
                <c:pt idx="3778">
                  <c:v>77.607962252671101</c:v>
                </c:pt>
                <c:pt idx="3779">
                  <c:v>77.605166421052417</c:v>
                </c:pt>
                <c:pt idx="3780">
                  <c:v>77.602372419435952</c:v>
                </c:pt>
                <c:pt idx="3781">
                  <c:v>77.599534223243609</c:v>
                </c:pt>
                <c:pt idx="3782">
                  <c:v>77.596629809503327</c:v>
                </c:pt>
                <c:pt idx="3783">
                  <c:v>77.59370178434331</c:v>
                </c:pt>
                <c:pt idx="3784">
                  <c:v>77.590813159897905</c:v>
                </c:pt>
                <c:pt idx="3785">
                  <c:v>77.587976501070955</c:v>
                </c:pt>
                <c:pt idx="3786">
                  <c:v>77.585152772507541</c:v>
                </c:pt>
                <c:pt idx="3787">
                  <c:v>77.582308057185529</c:v>
                </c:pt>
                <c:pt idx="3788">
                  <c:v>77.579452737326378</c:v>
                </c:pt>
                <c:pt idx="3789">
                  <c:v>77.576603223727489</c:v>
                </c:pt>
                <c:pt idx="3790">
                  <c:v>77.57370663512134</c:v>
                </c:pt>
                <c:pt idx="3791">
                  <c:v>77.570649578492166</c:v>
                </c:pt>
                <c:pt idx="3792">
                  <c:v>77.567385796228976</c:v>
                </c:pt>
                <c:pt idx="3793">
                  <c:v>77.564013390986631</c:v>
                </c:pt>
                <c:pt idx="3794">
                  <c:v>77.560680980239226</c:v>
                </c:pt>
                <c:pt idx="3795">
                  <c:v>77.557445960661141</c:v>
                </c:pt>
                <c:pt idx="3796">
                  <c:v>77.554272779588374</c:v>
                </c:pt>
                <c:pt idx="3797">
                  <c:v>77.551105308871058</c:v>
                </c:pt>
                <c:pt idx="3798">
                  <c:v>77.547920155155083</c:v>
                </c:pt>
                <c:pt idx="3799">
                  <c:v>77.54472899756945</c:v>
                </c:pt>
                <c:pt idx="3800">
                  <c:v>77.541553102971335</c:v>
                </c:pt>
                <c:pt idx="3801">
                  <c:v>77.538388757909971</c:v>
                </c:pt>
                <c:pt idx="3802">
                  <c:v>77.53520454854727</c:v>
                </c:pt>
                <c:pt idx="3803">
                  <c:v>77.531992223165034</c:v>
                </c:pt>
                <c:pt idx="3804">
                  <c:v>77.528776063997284</c:v>
                </c:pt>
                <c:pt idx="3805">
                  <c:v>77.525589992880015</c:v>
                </c:pt>
                <c:pt idx="3806">
                  <c:v>77.522469859719862</c:v>
                </c:pt>
                <c:pt idx="3807">
                  <c:v>77.519454144581005</c:v>
                </c:pt>
                <c:pt idx="3808">
                  <c:v>77.51653868563335</c:v>
                </c:pt>
                <c:pt idx="3809">
                  <c:v>77.513655828148757</c:v>
                </c:pt>
                <c:pt idx="3810">
                  <c:v>77.510736792311903</c:v>
                </c:pt>
                <c:pt idx="3811">
                  <c:v>77.507781122711009</c:v>
                </c:pt>
                <c:pt idx="3812">
                  <c:v>77.504834853550662</c:v>
                </c:pt>
                <c:pt idx="3813">
                  <c:v>77.501914140726583</c:v>
                </c:pt>
                <c:pt idx="3814">
                  <c:v>77.498987932414465</c:v>
                </c:pt>
                <c:pt idx="3815">
                  <c:v>77.496029090725216</c:v>
                </c:pt>
                <c:pt idx="3816">
                  <c:v>77.493048252736273</c:v>
                </c:pt>
                <c:pt idx="3817">
                  <c:v>77.490076209977858</c:v>
                </c:pt>
                <c:pt idx="3818">
                  <c:v>77.487130624459553</c:v>
                </c:pt>
                <c:pt idx="3819">
                  <c:v>77.484213277612085</c:v>
                </c:pt>
                <c:pt idx="3820">
                  <c:v>77.481322568822534</c:v>
                </c:pt>
                <c:pt idx="3821">
                  <c:v>77.478457596216685</c:v>
                </c:pt>
                <c:pt idx="3822">
                  <c:v>77.475626618586801</c:v>
                </c:pt>
                <c:pt idx="3823">
                  <c:v>77.472844009677701</c:v>
                </c:pt>
                <c:pt idx="3824">
                  <c:v>77.470105794045352</c:v>
                </c:pt>
                <c:pt idx="3825">
                  <c:v>77.467379435544174</c:v>
                </c:pt>
                <c:pt idx="3826">
                  <c:v>77.464620139239514</c:v>
                </c:pt>
                <c:pt idx="3827">
                  <c:v>77.461804260378486</c:v>
                </c:pt>
                <c:pt idx="3828">
                  <c:v>77.458938565849252</c:v>
                </c:pt>
                <c:pt idx="3829">
                  <c:v>77.456042249153626</c:v>
                </c:pt>
                <c:pt idx="3830">
                  <c:v>77.453130443863316</c:v>
                </c:pt>
                <c:pt idx="3831">
                  <c:v>77.450210471905464</c:v>
                </c:pt>
                <c:pt idx="3832">
                  <c:v>77.447285005807913</c:v>
                </c:pt>
                <c:pt idx="3833">
                  <c:v>77.444362795520576</c:v>
                </c:pt>
                <c:pt idx="3834">
                  <c:v>77.441467934117682</c:v>
                </c:pt>
                <c:pt idx="3835">
                  <c:v>77.438621219867642</c:v>
                </c:pt>
                <c:pt idx="3836">
                  <c:v>77.435803098062962</c:v>
                </c:pt>
                <c:pt idx="3837">
                  <c:v>77.432954208253165</c:v>
                </c:pt>
                <c:pt idx="3838">
                  <c:v>77.430032802813514</c:v>
                </c:pt>
                <c:pt idx="3839">
                  <c:v>77.427052170636912</c:v>
                </c:pt>
                <c:pt idx="3840">
                  <c:v>77.424055595658814</c:v>
                </c:pt>
                <c:pt idx="3841">
                  <c:v>77.421063730996451</c:v>
                </c:pt>
                <c:pt idx="3842">
                  <c:v>77.41804267476455</c:v>
                </c:pt>
                <c:pt idx="3843">
                  <c:v>77.414921083488508</c:v>
                </c:pt>
                <c:pt idx="3844">
                  <c:v>77.411599890516726</c:v>
                </c:pt>
                <c:pt idx="3845">
                  <c:v>77.408046741732832</c:v>
                </c:pt>
                <c:pt idx="3846">
                  <c:v>77.404429033740527</c:v>
                </c:pt>
                <c:pt idx="3847">
                  <c:v>77.401004879932898</c:v>
                </c:pt>
                <c:pt idx="3848">
                  <c:v>77.397836977786525</c:v>
                </c:pt>
                <c:pt idx="3849">
                  <c:v>77.394768738303512</c:v>
                </c:pt>
                <c:pt idx="3850">
                  <c:v>77.391654107305115</c:v>
                </c:pt>
                <c:pt idx="3851">
                  <c:v>77.388459449803804</c:v>
                </c:pt>
                <c:pt idx="3852">
                  <c:v>77.38519851272973</c:v>
                </c:pt>
                <c:pt idx="3853">
                  <c:v>77.381842211077625</c:v>
                </c:pt>
                <c:pt idx="3854">
                  <c:v>77.378321906148756</c:v>
                </c:pt>
                <c:pt idx="3855">
                  <c:v>77.374615947553878</c:v>
                </c:pt>
                <c:pt idx="3856">
                  <c:v>77.370826973800277</c:v>
                </c:pt>
                <c:pt idx="3857">
                  <c:v>77.367132584995332</c:v>
                </c:pt>
                <c:pt idx="3858">
                  <c:v>77.363651915894749</c:v>
                </c:pt>
                <c:pt idx="3859">
                  <c:v>77.360354438986022</c:v>
                </c:pt>
                <c:pt idx="3860">
                  <c:v>77.357118501656686</c:v>
                </c:pt>
                <c:pt idx="3861">
                  <c:v>77.353867491611922</c:v>
                </c:pt>
                <c:pt idx="3862">
                  <c:v>77.350625315967605</c:v>
                </c:pt>
                <c:pt idx="3863">
                  <c:v>77.347457539460223</c:v>
                </c:pt>
                <c:pt idx="3864">
                  <c:v>77.344392246183986</c:v>
                </c:pt>
                <c:pt idx="3865">
                  <c:v>77.341384860819815</c:v>
                </c:pt>
                <c:pt idx="3866">
                  <c:v>77.338353720539303</c:v>
                </c:pt>
                <c:pt idx="3867">
                  <c:v>77.335256135458792</c:v>
                </c:pt>
                <c:pt idx="3868">
                  <c:v>77.332138389710167</c:v>
                </c:pt>
                <c:pt idx="3869">
                  <c:v>77.329091491077591</c:v>
                </c:pt>
                <c:pt idx="3870">
                  <c:v>77.326150627896808</c:v>
                </c:pt>
                <c:pt idx="3871">
                  <c:v>77.32326731897696</c:v>
                </c:pt>
                <c:pt idx="3872">
                  <c:v>77.320386557088838</c:v>
                </c:pt>
                <c:pt idx="3873">
                  <c:v>77.317501704973992</c:v>
                </c:pt>
                <c:pt idx="3874">
                  <c:v>77.314629339325663</c:v>
                </c:pt>
                <c:pt idx="3875">
                  <c:v>77.311769406555769</c:v>
                </c:pt>
                <c:pt idx="3876">
                  <c:v>77.308900793874798</c:v>
                </c:pt>
                <c:pt idx="3877">
                  <c:v>77.30599818763676</c:v>
                </c:pt>
                <c:pt idx="3878">
                  <c:v>77.303055090850677</c:v>
                </c:pt>
                <c:pt idx="3879">
                  <c:v>77.300097615597124</c:v>
                </c:pt>
                <c:pt idx="3880">
                  <c:v>77.297168492282125</c:v>
                </c:pt>
                <c:pt idx="3881">
                  <c:v>77.29429338561836</c:v>
                </c:pt>
                <c:pt idx="3882">
                  <c:v>77.29146088511348</c:v>
                </c:pt>
                <c:pt idx="3883">
                  <c:v>77.288641944845708</c:v>
                </c:pt>
                <c:pt idx="3884">
                  <c:v>77.285822901759289</c:v>
                </c:pt>
                <c:pt idx="3885">
                  <c:v>77.283006999696099</c:v>
                </c:pt>
                <c:pt idx="3886">
                  <c:v>77.280180601159543</c:v>
                </c:pt>
                <c:pt idx="3887">
                  <c:v>77.277312137175088</c:v>
                </c:pt>
                <c:pt idx="3888">
                  <c:v>77.274389562113953</c:v>
                </c:pt>
                <c:pt idx="3889">
                  <c:v>77.271436434699567</c:v>
                </c:pt>
                <c:pt idx="3890">
                  <c:v>77.268491343416002</c:v>
                </c:pt>
                <c:pt idx="3891">
                  <c:v>77.265579183492193</c:v>
                </c:pt>
                <c:pt idx="3892">
                  <c:v>77.26270554930764</c:v>
                </c:pt>
                <c:pt idx="3893">
                  <c:v>77.259851591299693</c:v>
                </c:pt>
                <c:pt idx="3894">
                  <c:v>77.25698831243389</c:v>
                </c:pt>
                <c:pt idx="3895">
                  <c:v>77.254115020381704</c:v>
                </c:pt>
                <c:pt idx="3896">
                  <c:v>77.251264029282311</c:v>
                </c:pt>
                <c:pt idx="3897">
                  <c:v>77.248439722855466</c:v>
                </c:pt>
                <c:pt idx="3898">
                  <c:v>77.245584580417116</c:v>
                </c:pt>
                <c:pt idx="3899">
                  <c:v>77.242644602487445</c:v>
                </c:pt>
                <c:pt idx="3900">
                  <c:v>77.239639489653499</c:v>
                </c:pt>
                <c:pt idx="3901">
                  <c:v>77.236626638323543</c:v>
                </c:pt>
                <c:pt idx="3902">
                  <c:v>77.233622675056026</c:v>
                </c:pt>
                <c:pt idx="3903">
                  <c:v>77.230601947505221</c:v>
                </c:pt>
                <c:pt idx="3904">
                  <c:v>77.227540487023916</c:v>
                </c:pt>
                <c:pt idx="3905">
                  <c:v>77.224428440962811</c:v>
                </c:pt>
                <c:pt idx="3906">
                  <c:v>77.221280231503286</c:v>
                </c:pt>
                <c:pt idx="3907">
                  <c:v>77.218145637583547</c:v>
                </c:pt>
                <c:pt idx="3908">
                  <c:v>77.215060327788052</c:v>
                </c:pt>
                <c:pt idx="3909">
                  <c:v>77.211979863930765</c:v>
                </c:pt>
                <c:pt idx="3910">
                  <c:v>77.208808590421697</c:v>
                </c:pt>
                <c:pt idx="3911">
                  <c:v>77.205494594731121</c:v>
                </c:pt>
                <c:pt idx="3912">
                  <c:v>77.202084465389291</c:v>
                </c:pt>
                <c:pt idx="3913">
                  <c:v>77.198656865784358</c:v>
                </c:pt>
                <c:pt idx="3914">
                  <c:v>77.195230692197811</c:v>
                </c:pt>
                <c:pt idx="3915">
                  <c:v>77.191767084123882</c:v>
                </c:pt>
                <c:pt idx="3916">
                  <c:v>77.18823160373644</c:v>
                </c:pt>
                <c:pt idx="3917">
                  <c:v>77.184606098157033</c:v>
                </c:pt>
                <c:pt idx="3918">
                  <c:v>77.180916414284056</c:v>
                </c:pt>
                <c:pt idx="3919">
                  <c:v>77.177255329054901</c:v>
                </c:pt>
                <c:pt idx="3920">
                  <c:v>77.173708582795825</c:v>
                </c:pt>
                <c:pt idx="3921">
                  <c:v>77.170283668282948</c:v>
                </c:pt>
                <c:pt idx="3922">
                  <c:v>77.16696190469581</c:v>
                </c:pt>
                <c:pt idx="3923">
                  <c:v>77.163757206871665</c:v>
                </c:pt>
                <c:pt idx="3924">
                  <c:v>77.16066545377538</c:v>
                </c:pt>
                <c:pt idx="3925">
                  <c:v>77.157624414259942</c:v>
                </c:pt>
                <c:pt idx="3926">
                  <c:v>77.154574840062139</c:v>
                </c:pt>
                <c:pt idx="3927">
                  <c:v>77.151515298211223</c:v>
                </c:pt>
                <c:pt idx="3928">
                  <c:v>77.148484384724995</c:v>
                </c:pt>
                <c:pt idx="3929">
                  <c:v>77.14550936092202</c:v>
                </c:pt>
                <c:pt idx="3930">
                  <c:v>77.142580443933255</c:v>
                </c:pt>
                <c:pt idx="3931">
                  <c:v>77.139670239489433</c:v>
                </c:pt>
                <c:pt idx="3932">
                  <c:v>77.136767287431795</c:v>
                </c:pt>
                <c:pt idx="3933">
                  <c:v>77.133871569954792</c:v>
                </c:pt>
                <c:pt idx="3934">
                  <c:v>77.130978409740877</c:v>
                </c:pt>
                <c:pt idx="3935">
                  <c:v>77.12808847014567</c:v>
                </c:pt>
                <c:pt idx="3936">
                  <c:v>77.125210375942814</c:v>
                </c:pt>
                <c:pt idx="3937">
                  <c:v>77.122333499514014</c:v>
                </c:pt>
                <c:pt idx="3938">
                  <c:v>77.119428557369275</c:v>
                </c:pt>
                <c:pt idx="3939">
                  <c:v>77.116491219275488</c:v>
                </c:pt>
                <c:pt idx="3940">
                  <c:v>77.113551062506019</c:v>
                </c:pt>
                <c:pt idx="3941">
                  <c:v>77.110636408723366</c:v>
                </c:pt>
                <c:pt idx="3942">
                  <c:v>77.107758325903376</c:v>
                </c:pt>
                <c:pt idx="3943">
                  <c:v>77.10492158689415</c:v>
                </c:pt>
                <c:pt idx="3944">
                  <c:v>77.102128173335174</c:v>
                </c:pt>
                <c:pt idx="3945">
                  <c:v>77.099371718586625</c:v>
                </c:pt>
                <c:pt idx="3946">
                  <c:v>77.096636032033942</c:v>
                </c:pt>
                <c:pt idx="3947">
                  <c:v>77.093901508012294</c:v>
                </c:pt>
                <c:pt idx="3948">
                  <c:v>77.091155529215214</c:v>
                </c:pt>
                <c:pt idx="3949">
                  <c:v>77.088390417368089</c:v>
                </c:pt>
                <c:pt idx="3950">
                  <c:v>77.085585446254669</c:v>
                </c:pt>
                <c:pt idx="3951">
                  <c:v>77.082707090946499</c:v>
                </c:pt>
                <c:pt idx="3952">
                  <c:v>77.079730213900007</c:v>
                </c:pt>
                <c:pt idx="3953">
                  <c:v>77.076662054439211</c:v>
                </c:pt>
                <c:pt idx="3954">
                  <c:v>77.073539605335185</c:v>
                </c:pt>
                <c:pt idx="3955">
                  <c:v>77.070430661155655</c:v>
                </c:pt>
                <c:pt idx="3956">
                  <c:v>77.067402142753949</c:v>
                </c:pt>
                <c:pt idx="3957">
                  <c:v>77.064476326865858</c:v>
                </c:pt>
                <c:pt idx="3958">
                  <c:v>77.061587886690575</c:v>
                </c:pt>
                <c:pt idx="3959">
                  <c:v>77.058630692468142</c:v>
                </c:pt>
                <c:pt idx="3960">
                  <c:v>77.055566635634037</c:v>
                </c:pt>
                <c:pt idx="3961">
                  <c:v>77.052461259560928</c:v>
                </c:pt>
                <c:pt idx="3962">
                  <c:v>77.049389893297445</c:v>
                </c:pt>
                <c:pt idx="3963">
                  <c:v>77.046351466142838</c:v>
                </c:pt>
                <c:pt idx="3964">
                  <c:v>77.043303809885387</c:v>
                </c:pt>
                <c:pt idx="3965">
                  <c:v>77.040221450601777</c:v>
                </c:pt>
                <c:pt idx="3966">
                  <c:v>77.037108295760504</c:v>
                </c:pt>
                <c:pt idx="3967">
                  <c:v>77.033981364665806</c:v>
                </c:pt>
                <c:pt idx="3968">
                  <c:v>77.030851425126727</c:v>
                </c:pt>
                <c:pt idx="3969">
                  <c:v>77.027689484687471</c:v>
                </c:pt>
                <c:pt idx="3970">
                  <c:v>77.024420056402647</c:v>
                </c:pt>
                <c:pt idx="3971">
                  <c:v>77.020989293504996</c:v>
                </c:pt>
                <c:pt idx="3972">
                  <c:v>77.017450050719717</c:v>
                </c:pt>
                <c:pt idx="3973">
                  <c:v>77.013931771900417</c:v>
                </c:pt>
                <c:pt idx="3974">
                  <c:v>77.010516307177241</c:v>
                </c:pt>
                <c:pt idx="3975">
                  <c:v>77.007192247535002</c:v>
                </c:pt>
                <c:pt idx="3976">
                  <c:v>77.003903068936808</c:v>
                </c:pt>
                <c:pt idx="3977">
                  <c:v>77.000593998112478</c:v>
                </c:pt>
                <c:pt idx="3978">
                  <c:v>76.997239520836629</c:v>
                </c:pt>
                <c:pt idx="3979">
                  <c:v>76.993851517188446</c:v>
                </c:pt>
                <c:pt idx="3980">
                  <c:v>76.990439092709593</c:v>
                </c:pt>
                <c:pt idx="3981">
                  <c:v>76.986975853887969</c:v>
                </c:pt>
                <c:pt idx="3982">
                  <c:v>76.983445630672122</c:v>
                </c:pt>
                <c:pt idx="3983">
                  <c:v>76.979911178623681</c:v>
                </c:pt>
                <c:pt idx="3984">
                  <c:v>76.976477641483143</c:v>
                </c:pt>
                <c:pt idx="3985">
                  <c:v>76.973182601183737</c:v>
                </c:pt>
                <c:pt idx="3986">
                  <c:v>76.969972792991129</c:v>
                </c:pt>
                <c:pt idx="3987">
                  <c:v>76.966798864842659</c:v>
                </c:pt>
                <c:pt idx="3988">
                  <c:v>76.96368202247136</c:v>
                </c:pt>
                <c:pt idx="3989">
                  <c:v>76.960670180848865</c:v>
                </c:pt>
                <c:pt idx="3990">
                  <c:v>76.957751081573377</c:v>
                </c:pt>
                <c:pt idx="3991">
                  <c:v>76.954879869950943</c:v>
                </c:pt>
                <c:pt idx="3992">
                  <c:v>76.952050555037502</c:v>
                </c:pt>
                <c:pt idx="3993">
                  <c:v>76.949280444562731</c:v>
                </c:pt>
                <c:pt idx="3994">
                  <c:v>76.946537527683674</c:v>
                </c:pt>
                <c:pt idx="3995">
                  <c:v>76.943740941035969</c:v>
                </c:pt>
                <c:pt idx="3996">
                  <c:v>76.940827243980294</c:v>
                </c:pt>
                <c:pt idx="3997">
                  <c:v>76.937808257704773</c:v>
                </c:pt>
                <c:pt idx="3998">
                  <c:v>76.934752785881756</c:v>
                </c:pt>
                <c:pt idx="3999">
                  <c:v>76.931739811693177</c:v>
                </c:pt>
                <c:pt idx="4000">
                  <c:v>76.928827672459548</c:v>
                </c:pt>
                <c:pt idx="4001">
                  <c:v>76.926023347926943</c:v>
                </c:pt>
                <c:pt idx="4002">
                  <c:v>76.923257400029001</c:v>
                </c:pt>
                <c:pt idx="4003">
                  <c:v>76.920442520911308</c:v>
                </c:pt>
                <c:pt idx="4004">
                  <c:v>76.917554662821161</c:v>
                </c:pt>
                <c:pt idx="4005">
                  <c:v>76.914645337986286</c:v>
                </c:pt>
                <c:pt idx="4006">
                  <c:v>76.91176788291267</c:v>
                </c:pt>
                <c:pt idx="4007">
                  <c:v>76.908919983040022</c:v>
                </c:pt>
                <c:pt idx="4008">
                  <c:v>76.906043638686455</c:v>
                </c:pt>
                <c:pt idx="4009">
                  <c:v>76.902984088098265</c:v>
                </c:pt>
                <c:pt idx="4010">
                  <c:v>76.899584894691486</c:v>
                </c:pt>
                <c:pt idx="4011">
                  <c:v>76.89592729811244</c:v>
                </c:pt>
                <c:pt idx="4012">
                  <c:v>76.892357725577511</c:v>
                </c:pt>
                <c:pt idx="4013">
                  <c:v>76.88913194069896</c:v>
                </c:pt>
                <c:pt idx="4014">
                  <c:v>76.886178332714792</c:v>
                </c:pt>
                <c:pt idx="4015">
                  <c:v>76.883295832581396</c:v>
                </c:pt>
                <c:pt idx="4016">
                  <c:v>76.880411232413095</c:v>
                </c:pt>
                <c:pt idx="4017">
                  <c:v>76.877560858577553</c:v>
                </c:pt>
                <c:pt idx="4018">
                  <c:v>76.874763051421795</c:v>
                </c:pt>
                <c:pt idx="4019">
                  <c:v>76.872008610512282</c:v>
                </c:pt>
                <c:pt idx="4020">
                  <c:v>76.869264832374938</c:v>
                </c:pt>
                <c:pt idx="4021">
                  <c:v>76.866491099859317</c:v>
                </c:pt>
                <c:pt idx="4022">
                  <c:v>76.863672844283101</c:v>
                </c:pt>
                <c:pt idx="4023">
                  <c:v>76.860823818460275</c:v>
                </c:pt>
                <c:pt idx="4024">
                  <c:v>76.857952954949099</c:v>
                </c:pt>
                <c:pt idx="4025">
                  <c:v>76.855058086483837</c:v>
                </c:pt>
                <c:pt idx="4026">
                  <c:v>76.852139011425479</c:v>
                </c:pt>
                <c:pt idx="4027">
                  <c:v>76.84918057753319</c:v>
                </c:pt>
                <c:pt idx="4028">
                  <c:v>76.846147532916675</c:v>
                </c:pt>
                <c:pt idx="4029">
                  <c:v>76.843017159007985</c:v>
                </c:pt>
                <c:pt idx="4030">
                  <c:v>76.839803393815245</c:v>
                </c:pt>
                <c:pt idx="4031">
                  <c:v>76.836478845722297</c:v>
                </c:pt>
                <c:pt idx="4032">
                  <c:v>76.8329007485777</c:v>
                </c:pt>
                <c:pt idx="4033">
                  <c:v>76.828959141039746</c:v>
                </c:pt>
                <c:pt idx="4034">
                  <c:v>76.824809636459264</c:v>
                </c:pt>
                <c:pt idx="4035">
                  <c:v>76.820808169020594</c:v>
                </c:pt>
                <c:pt idx="4036">
                  <c:v>76.817165322322737</c:v>
                </c:pt>
                <c:pt idx="4037">
                  <c:v>76.813813656836203</c:v>
                </c:pt>
                <c:pt idx="4038">
                  <c:v>76.810589773956892</c:v>
                </c:pt>
                <c:pt idx="4039">
                  <c:v>76.807394578699231</c:v>
                </c:pt>
                <c:pt idx="4040">
                  <c:v>76.804184501242617</c:v>
                </c:pt>
                <c:pt idx="4041">
                  <c:v>76.800943839144381</c:v>
                </c:pt>
                <c:pt idx="4042">
                  <c:v>76.797679824180321</c:v>
                </c:pt>
                <c:pt idx="4043">
                  <c:v>76.794397581784594</c:v>
                </c:pt>
                <c:pt idx="4044">
                  <c:v>76.791084064035246</c:v>
                </c:pt>
                <c:pt idx="4045">
                  <c:v>76.787724304681063</c:v>
                </c:pt>
                <c:pt idx="4046">
                  <c:v>76.784309016691509</c:v>
                </c:pt>
                <c:pt idx="4047">
                  <c:v>76.780849250315612</c:v>
                </c:pt>
                <c:pt idx="4048">
                  <c:v>76.777403638857081</c:v>
                </c:pt>
                <c:pt idx="4049">
                  <c:v>76.774064107749666</c:v>
                </c:pt>
                <c:pt idx="4050">
                  <c:v>76.770882080175454</c:v>
                </c:pt>
                <c:pt idx="4051">
                  <c:v>76.767832629840797</c:v>
                </c:pt>
                <c:pt idx="4052">
                  <c:v>76.764862068034276</c:v>
                </c:pt>
                <c:pt idx="4053">
                  <c:v>76.76194628473732</c:v>
                </c:pt>
                <c:pt idx="4054">
                  <c:v>76.758895777066101</c:v>
                </c:pt>
                <c:pt idx="4055">
                  <c:v>76.755201825462194</c:v>
                </c:pt>
                <c:pt idx="4056">
                  <c:v>76.750503804578614</c:v>
                </c:pt>
                <c:pt idx="4057">
                  <c:v>76.745546538154528</c:v>
                </c:pt>
                <c:pt idx="4058">
                  <c:v>76.741481470401467</c:v>
                </c:pt>
                <c:pt idx="4059">
                  <c:v>76.738171770203081</c:v>
                </c:pt>
                <c:pt idx="4060">
                  <c:v>76.735186343112616</c:v>
                </c:pt>
                <c:pt idx="4061">
                  <c:v>76.732266071939051</c:v>
                </c:pt>
                <c:pt idx="4062">
                  <c:v>76.729368463847749</c:v>
                </c:pt>
                <c:pt idx="4063">
                  <c:v>76.726507212939751</c:v>
                </c:pt>
                <c:pt idx="4064">
                  <c:v>76.723666861494934</c:v>
                </c:pt>
                <c:pt idx="4065">
                  <c:v>76.720809348551498</c:v>
                </c:pt>
                <c:pt idx="4066">
                  <c:v>76.717903958016805</c:v>
                </c:pt>
                <c:pt idx="4067">
                  <c:v>76.714976969452408</c:v>
                </c:pt>
                <c:pt idx="4068">
                  <c:v>76.712095344425322</c:v>
                </c:pt>
                <c:pt idx="4069">
                  <c:v>76.709286332546739</c:v>
                </c:pt>
                <c:pt idx="4070">
                  <c:v>76.706504253900306</c:v>
                </c:pt>
                <c:pt idx="4071">
                  <c:v>76.703680120068924</c:v>
                </c:pt>
                <c:pt idx="4072">
                  <c:v>76.700797406917445</c:v>
                </c:pt>
                <c:pt idx="4073">
                  <c:v>76.697891927412073</c:v>
                </c:pt>
                <c:pt idx="4074">
                  <c:v>76.656278018378245</c:v>
                </c:pt>
                <c:pt idx="4075">
                  <c:v>76.618506591735425</c:v>
                </c:pt>
                <c:pt idx="4076">
                  <c:v>76.583133689973948</c:v>
                </c:pt>
                <c:pt idx="4077">
                  <c:v>76.548969757481984</c:v>
                </c:pt>
                <c:pt idx="4078">
                  <c:v>76.515614877229552</c:v>
                </c:pt>
                <c:pt idx="4079">
                  <c:v>76.482831998971847</c:v>
                </c:pt>
                <c:pt idx="4080">
                  <c:v>76.450253381320053</c:v>
                </c:pt>
                <c:pt idx="4081">
                  <c:v>76.4176983845569</c:v>
                </c:pt>
                <c:pt idx="4082">
                  <c:v>76.385181976702484</c:v>
                </c:pt>
                <c:pt idx="4083">
                  <c:v>76.352711601560529</c:v>
                </c:pt>
                <c:pt idx="4084">
                  <c:v>76.320302139352719</c:v>
                </c:pt>
                <c:pt idx="4085">
                  <c:v>76.287938592078802</c:v>
                </c:pt>
                <c:pt idx="4086">
                  <c:v>76.25562090831248</c:v>
                </c:pt>
                <c:pt idx="4087">
                  <c:v>76.223363898128355</c:v>
                </c:pt>
                <c:pt idx="4088">
                  <c:v>76.191167467456467</c:v>
                </c:pt>
                <c:pt idx="4089">
                  <c:v>76.159046321179602</c:v>
                </c:pt>
                <c:pt idx="4090">
                  <c:v>76.126992927932932</c:v>
                </c:pt>
                <c:pt idx="4091">
                  <c:v>76.094985060310989</c:v>
                </c:pt>
                <c:pt idx="4092">
                  <c:v>76.062867708261166</c:v>
                </c:pt>
                <c:pt idx="4093">
                  <c:v>76.030252171178347</c:v>
                </c:pt>
                <c:pt idx="4094">
                  <c:v>75.996584440503881</c:v>
                </c:pt>
                <c:pt idx="4095">
                  <c:v>75.961556860768709</c:v>
                </c:pt>
                <c:pt idx="4096">
                  <c:v>75.925431388568356</c:v>
                </c:pt>
                <c:pt idx="4097">
                  <c:v>75.888735128622571</c:v>
                </c:pt>
                <c:pt idx="4098">
                  <c:v>75.851723967556879</c:v>
                </c:pt>
                <c:pt idx="4099">
                  <c:v>75.814583703325169</c:v>
                </c:pt>
                <c:pt idx="4100">
                  <c:v>75.777715076346567</c:v>
                </c:pt>
                <c:pt idx="4101">
                  <c:v>75.741410058961435</c:v>
                </c:pt>
                <c:pt idx="4102">
                  <c:v>75.705586111504218</c:v>
                </c:pt>
                <c:pt idx="4103">
                  <c:v>75.669950976696086</c:v>
                </c:pt>
                <c:pt idx="4104">
                  <c:v>75.634299052379646</c:v>
                </c:pt>
                <c:pt idx="4105">
                  <c:v>75.598515119590616</c:v>
                </c:pt>
                <c:pt idx="4106">
                  <c:v>75.562540667632049</c:v>
                </c:pt>
                <c:pt idx="4107">
                  <c:v>75.526324570713385</c:v>
                </c:pt>
                <c:pt idx="4108">
                  <c:v>75.489865080249928</c:v>
                </c:pt>
                <c:pt idx="4109">
                  <c:v>75.453227999816221</c:v>
                </c:pt>
                <c:pt idx="4110">
                  <c:v>75.416530886168701</c:v>
                </c:pt>
                <c:pt idx="4111">
                  <c:v>75.379917239101658</c:v>
                </c:pt>
                <c:pt idx="4112">
                  <c:v>75.343412132220934</c:v>
                </c:pt>
                <c:pt idx="4113">
                  <c:v>75.306948164074058</c:v>
                </c:pt>
                <c:pt idx="4114">
                  <c:v>75.270466531351957</c:v>
                </c:pt>
                <c:pt idx="4115">
                  <c:v>75.233950391847088</c:v>
                </c:pt>
                <c:pt idx="4116">
                  <c:v>75.19733228019561</c:v>
                </c:pt>
                <c:pt idx="4117">
                  <c:v>75.160484774786894</c:v>
                </c:pt>
                <c:pt idx="4118">
                  <c:v>75.12333793526328</c:v>
                </c:pt>
                <c:pt idx="4119">
                  <c:v>75.085958107809688</c:v>
                </c:pt>
                <c:pt idx="4120">
                  <c:v>75.048499319559767</c:v>
                </c:pt>
                <c:pt idx="4121">
                  <c:v>75.011090814999022</c:v>
                </c:pt>
                <c:pt idx="4122">
                  <c:v>74.973792723251151</c:v>
                </c:pt>
                <c:pt idx="4123">
                  <c:v>74.936596197956547</c:v>
                </c:pt>
                <c:pt idx="4124">
                  <c:v>74.89947536395421</c:v>
                </c:pt>
                <c:pt idx="4125">
                  <c:v>74.862387410448505</c:v>
                </c:pt>
                <c:pt idx="4126">
                  <c:v>74.825374962741776</c:v>
                </c:pt>
                <c:pt idx="4127">
                  <c:v>74.788607647439761</c:v>
                </c:pt>
                <c:pt idx="4128">
                  <c:v>74.752302008438861</c:v>
                </c:pt>
                <c:pt idx="4129">
                  <c:v>74.716411153166277</c:v>
                </c:pt>
                <c:pt idx="4130">
                  <c:v>74.680610399954645</c:v>
                </c:pt>
                <c:pt idx="4131">
                  <c:v>74.644610529566307</c:v>
                </c:pt>
                <c:pt idx="4132">
                  <c:v>74.608318501306215</c:v>
                </c:pt>
                <c:pt idx="4133">
                  <c:v>74.5715289963223</c:v>
                </c:pt>
                <c:pt idx="4134">
                  <c:v>74.53382903946482</c:v>
                </c:pt>
                <c:pt idx="4135">
                  <c:v>74.494990414845361</c:v>
                </c:pt>
                <c:pt idx="4136">
                  <c:v>74.45520782817907</c:v>
                </c:pt>
                <c:pt idx="4137">
                  <c:v>74.414859390919915</c:v>
                </c:pt>
                <c:pt idx="4138">
                  <c:v>74.374190424722627</c:v>
                </c:pt>
                <c:pt idx="4139">
                  <c:v>74.333283078358519</c:v>
                </c:pt>
                <c:pt idx="4140">
                  <c:v>74.292230472005841</c:v>
                </c:pt>
                <c:pt idx="4141">
                  <c:v>74.251164627609171</c:v>
                </c:pt>
                <c:pt idx="4142">
                  <c:v>74.210142250385616</c:v>
                </c:pt>
                <c:pt idx="4143">
                  <c:v>74.169144424733304</c:v>
                </c:pt>
                <c:pt idx="4144">
                  <c:v>74.128095570941269</c:v>
                </c:pt>
                <c:pt idx="4145">
                  <c:v>74.08691978478339</c:v>
                </c:pt>
                <c:pt idx="4146">
                  <c:v>74.045549944950793</c:v>
                </c:pt>
                <c:pt idx="4147">
                  <c:v>74.003908357191719</c:v>
                </c:pt>
                <c:pt idx="4148">
                  <c:v>73.961906091851873</c:v>
                </c:pt>
                <c:pt idx="4149">
                  <c:v>73.91938338775654</c:v>
                </c:pt>
                <c:pt idx="4150">
                  <c:v>73.876064924250045</c:v>
                </c:pt>
                <c:pt idx="4151">
                  <c:v>73.831741770567376</c:v>
                </c:pt>
                <c:pt idx="4152">
                  <c:v>73.786421310873592</c:v>
                </c:pt>
                <c:pt idx="4153">
                  <c:v>73.74020836196506</c:v>
                </c:pt>
                <c:pt idx="4154">
                  <c:v>73.6932689121913</c:v>
                </c:pt>
                <c:pt idx="4155">
                  <c:v>73.645711694081569</c:v>
                </c:pt>
                <c:pt idx="4156">
                  <c:v>73.597616854922833</c:v>
                </c:pt>
                <c:pt idx="4157">
                  <c:v>73.549301749540504</c:v>
                </c:pt>
                <c:pt idx="4158">
                  <c:v>73.501188174571581</c:v>
                </c:pt>
                <c:pt idx="4159">
                  <c:v>73.453462643697463</c:v>
                </c:pt>
                <c:pt idx="4160">
                  <c:v>73.406034943600616</c:v>
                </c:pt>
                <c:pt idx="4161">
                  <c:v>73.358642122655169</c:v>
                </c:pt>
                <c:pt idx="4162">
                  <c:v>73.310999696254754</c:v>
                </c:pt>
                <c:pt idx="4163">
                  <c:v>73.262984665699733</c:v>
                </c:pt>
                <c:pt idx="4164">
                  <c:v>73.214560399261941</c:v>
                </c:pt>
                <c:pt idx="4165">
                  <c:v>73.165678096936063</c:v>
                </c:pt>
                <c:pt idx="4166">
                  <c:v>73.116264851047873</c:v>
                </c:pt>
                <c:pt idx="4167">
                  <c:v>73.066314507162986</c:v>
                </c:pt>
                <c:pt idx="4168">
                  <c:v>73.015913789753682</c:v>
                </c:pt>
                <c:pt idx="4169">
                  <c:v>72.965210352763833</c:v>
                </c:pt>
                <c:pt idx="4170">
                  <c:v>72.914225634051931</c:v>
                </c:pt>
                <c:pt idx="4171">
                  <c:v>72.862851458551802</c:v>
                </c:pt>
                <c:pt idx="4172">
                  <c:v>72.810929303321231</c:v>
                </c:pt>
                <c:pt idx="4173">
                  <c:v>72.758283401447997</c:v>
                </c:pt>
                <c:pt idx="4174">
                  <c:v>72.704816962029284</c:v>
                </c:pt>
                <c:pt idx="4175">
                  <c:v>72.650566557394299</c:v>
                </c:pt>
                <c:pt idx="4176">
                  <c:v>72.595558089452197</c:v>
                </c:pt>
                <c:pt idx="4177">
                  <c:v>72.539613069418692</c:v>
                </c:pt>
                <c:pt idx="4178">
                  <c:v>72.48239935080116</c:v>
                </c:pt>
                <c:pt idx="4179">
                  <c:v>72.423833151914124</c:v>
                </c:pt>
                <c:pt idx="4180">
                  <c:v>72.364129396927325</c:v>
                </c:pt>
                <c:pt idx="4181">
                  <c:v>72.303572652368004</c:v>
                </c:pt>
                <c:pt idx="4182">
                  <c:v>72.242305401776619</c:v>
                </c:pt>
                <c:pt idx="4183">
                  <c:v>72.180361473582707</c:v>
                </c:pt>
                <c:pt idx="4184">
                  <c:v>72.117747183003672</c:v>
                </c:pt>
                <c:pt idx="4185">
                  <c:v>72.054614813529284</c:v>
                </c:pt>
                <c:pt idx="4186">
                  <c:v>71.991164530232197</c:v>
                </c:pt>
                <c:pt idx="4187">
                  <c:v>71.927497148337238</c:v>
                </c:pt>
                <c:pt idx="4188">
                  <c:v>71.863655816714669</c:v>
                </c:pt>
                <c:pt idx="4189">
                  <c:v>71.799669341226689</c:v>
                </c:pt>
                <c:pt idx="4190">
                  <c:v>71.735625791344049</c:v>
                </c:pt>
                <c:pt idx="4191">
                  <c:v>71.671716689337146</c:v>
                </c:pt>
                <c:pt idx="4192">
                  <c:v>71.608147167760151</c:v>
                </c:pt>
                <c:pt idx="4193">
                  <c:v>71.544973908753803</c:v>
                </c:pt>
                <c:pt idx="4194">
                  <c:v>71.481977437740113</c:v>
                </c:pt>
                <c:pt idx="4195">
                  <c:v>71.418648825518446</c:v>
                </c:pt>
                <c:pt idx="4196">
                  <c:v>71.354618279471836</c:v>
                </c:pt>
                <c:pt idx="4197">
                  <c:v>71.289832569610638</c:v>
                </c:pt>
                <c:pt idx="4198">
                  <c:v>71.224312231167715</c:v>
                </c:pt>
                <c:pt idx="4199">
                  <c:v>71.158002379800578</c:v>
                </c:pt>
                <c:pt idx="4200">
                  <c:v>71.09090815271442</c:v>
                </c:pt>
                <c:pt idx="4201">
                  <c:v>71.023175671765955</c:v>
                </c:pt>
                <c:pt idx="4202">
                  <c:v>70.955159525165485</c:v>
                </c:pt>
                <c:pt idx="4203">
                  <c:v>70.887156491196592</c:v>
                </c:pt>
                <c:pt idx="4204">
                  <c:v>70.819103837338517</c:v>
                </c:pt>
                <c:pt idx="4205">
                  <c:v>70.750481715517793</c:v>
                </c:pt>
                <c:pt idx="4206">
                  <c:v>70.680644147951583</c:v>
                </c:pt>
                <c:pt idx="4207">
                  <c:v>70.609453593137403</c:v>
                </c:pt>
                <c:pt idx="4208">
                  <c:v>70.537199322879232</c:v>
                </c:pt>
                <c:pt idx="4209">
                  <c:v>70.464100398385696</c:v>
                </c:pt>
                <c:pt idx="4210">
                  <c:v>70.390180041705463</c:v>
                </c:pt>
                <c:pt idx="4211">
                  <c:v>70.315703097918444</c:v>
                </c:pt>
                <c:pt idx="4212">
                  <c:v>70.241250172233038</c:v>
                </c:pt>
                <c:pt idx="4213">
                  <c:v>70.167282729933873</c:v>
                </c:pt>
                <c:pt idx="4214">
                  <c:v>70.093764164001612</c:v>
                </c:pt>
                <c:pt idx="4215">
                  <c:v>70.020405393146561</c:v>
                </c:pt>
                <c:pt idx="4216">
                  <c:v>69.946952765321626</c:v>
                </c:pt>
                <c:pt idx="4217">
                  <c:v>69.873151385468773</c:v>
                </c:pt>
                <c:pt idx="4218">
                  <c:v>69.798605185824243</c:v>
                </c:pt>
                <c:pt idx="4219">
                  <c:v>69.722923137401196</c:v>
                </c:pt>
                <c:pt idx="4220">
                  <c:v>69.645962567438303</c:v>
                </c:pt>
                <c:pt idx="4221">
                  <c:v>69.567736386142684</c:v>
                </c:pt>
                <c:pt idx="4222">
                  <c:v>69.488167244789295</c:v>
                </c:pt>
                <c:pt idx="4223">
                  <c:v>69.407099767954264</c:v>
                </c:pt>
                <c:pt idx="4224">
                  <c:v>69.324503828581129</c:v>
                </c:pt>
                <c:pt idx="4225">
                  <c:v>69.240522938521821</c:v>
                </c:pt>
                <c:pt idx="4226">
                  <c:v>69.155191029306764</c:v>
                </c:pt>
                <c:pt idx="4227">
                  <c:v>69.068444563206143</c:v>
                </c:pt>
                <c:pt idx="4228">
                  <c:v>68.980217484141619</c:v>
                </c:pt>
                <c:pt idx="4229">
                  <c:v>68.890399690305998</c:v>
                </c:pt>
                <c:pt idx="4230">
                  <c:v>68.799149637451123</c:v>
                </c:pt>
                <c:pt idx="4231">
                  <c:v>68.706804804877365</c:v>
                </c:pt>
                <c:pt idx="4232">
                  <c:v>68.613715741191797</c:v>
                </c:pt>
                <c:pt idx="4233">
                  <c:v>68.520091228442624</c:v>
                </c:pt>
                <c:pt idx="4234">
                  <c:v>68.425927273073967</c:v>
                </c:pt>
                <c:pt idx="4235">
                  <c:v>68.331176184244427</c:v>
                </c:pt>
                <c:pt idx="4236">
                  <c:v>68.235811324674415</c:v>
                </c:pt>
                <c:pt idx="4237">
                  <c:v>68.139849779092401</c:v>
                </c:pt>
                <c:pt idx="4238">
                  <c:v>68.043397961538432</c:v>
                </c:pt>
                <c:pt idx="4239">
                  <c:v>67.946764706254811</c:v>
                </c:pt>
                <c:pt idx="4240">
                  <c:v>67.850261032835448</c:v>
                </c:pt>
                <c:pt idx="4241">
                  <c:v>67.753864547288003</c:v>
                </c:pt>
                <c:pt idx="4242">
                  <c:v>67.657197164636727</c:v>
                </c:pt>
                <c:pt idx="4243">
                  <c:v>67.559921899207609</c:v>
                </c:pt>
                <c:pt idx="4244">
                  <c:v>67.461785412102657</c:v>
                </c:pt>
                <c:pt idx="4245">
                  <c:v>67.362458688725482</c:v>
                </c:pt>
                <c:pt idx="4246">
                  <c:v>67.261762995139421</c:v>
                </c:pt>
                <c:pt idx="4247">
                  <c:v>67.159747690393289</c:v>
                </c:pt>
                <c:pt idx="4248">
                  <c:v>67.056440820828271</c:v>
                </c:pt>
                <c:pt idx="4249">
                  <c:v>66.951751410279542</c:v>
                </c:pt>
                <c:pt idx="4250">
                  <c:v>66.845389220281646</c:v>
                </c:pt>
                <c:pt idx="4251">
                  <c:v>66.73705024265827</c:v>
                </c:pt>
                <c:pt idx="4252">
                  <c:v>66.626973539743588</c:v>
                </c:pt>
                <c:pt idx="4253">
                  <c:v>66.515667960475099</c:v>
                </c:pt>
                <c:pt idx="4254">
                  <c:v>66.403428201948813</c:v>
                </c:pt>
                <c:pt idx="4255">
                  <c:v>66.290244501575543</c:v>
                </c:pt>
                <c:pt idx="4256">
                  <c:v>66.176185840306346</c:v>
                </c:pt>
                <c:pt idx="4257">
                  <c:v>66.061428864096243</c:v>
                </c:pt>
                <c:pt idx="4258">
                  <c:v>65.946020931294171</c:v>
                </c:pt>
                <c:pt idx="4259">
                  <c:v>65.829823026609546</c:v>
                </c:pt>
                <c:pt idx="4260">
                  <c:v>65.712666079133569</c:v>
                </c:pt>
                <c:pt idx="4261">
                  <c:v>65.594403868526072</c:v>
                </c:pt>
                <c:pt idx="4262">
                  <c:v>65.475078573005732</c:v>
                </c:pt>
                <c:pt idx="4263">
                  <c:v>65.354844650262265</c:v>
                </c:pt>
                <c:pt idx="4264">
                  <c:v>65.233971979921662</c:v>
                </c:pt>
                <c:pt idx="4265">
                  <c:v>65.112623480333767</c:v>
                </c:pt>
                <c:pt idx="4266">
                  <c:v>64.990824038421238</c:v>
                </c:pt>
                <c:pt idx="4267">
                  <c:v>64.868627039408338</c:v>
                </c:pt>
                <c:pt idx="4268">
                  <c:v>64.746029998436029</c:v>
                </c:pt>
                <c:pt idx="4269">
                  <c:v>64.622945328661345</c:v>
                </c:pt>
                <c:pt idx="4270">
                  <c:v>64.499369708337326</c:v>
                </c:pt>
                <c:pt idx="4271">
                  <c:v>64.37529977792741</c:v>
                </c:pt>
                <c:pt idx="4272">
                  <c:v>64.250185441450213</c:v>
                </c:pt>
                <c:pt idx="4273">
                  <c:v>64.12287611972063</c:v>
                </c:pt>
                <c:pt idx="4274">
                  <c:v>63.992669737617916</c:v>
                </c:pt>
                <c:pt idx="4275">
                  <c:v>63.8597390692535</c:v>
                </c:pt>
                <c:pt idx="4276">
                  <c:v>63.724364359942861</c:v>
                </c:pt>
                <c:pt idx="4277">
                  <c:v>63.586494715865598</c:v>
                </c:pt>
                <c:pt idx="4278">
                  <c:v>63.446013185059556</c:v>
                </c:pt>
                <c:pt idx="4279">
                  <c:v>63.30289663108934</c:v>
                </c:pt>
                <c:pt idx="4280">
                  <c:v>63.157625562105451</c:v>
                </c:pt>
                <c:pt idx="4281">
                  <c:v>63.010873853854363</c:v>
                </c:pt>
                <c:pt idx="4282">
                  <c:v>62.863031660921699</c:v>
                </c:pt>
                <c:pt idx="4283">
                  <c:v>62.714259046833511</c:v>
                </c:pt>
                <c:pt idx="4284">
                  <c:v>62.564650591747871</c:v>
                </c:pt>
                <c:pt idx="4285">
                  <c:v>62.41402520177347</c:v>
                </c:pt>
                <c:pt idx="4286">
                  <c:v>62.261706869449029</c:v>
                </c:pt>
                <c:pt idx="4287">
                  <c:v>62.106995225451662</c:v>
                </c:pt>
                <c:pt idx="4288">
                  <c:v>61.949591765578447</c:v>
                </c:pt>
                <c:pt idx="4289">
                  <c:v>61.789256877701916</c:v>
                </c:pt>
                <c:pt idx="4290">
                  <c:v>61.625814035444009</c:v>
                </c:pt>
                <c:pt idx="4291">
                  <c:v>61.459385316708172</c:v>
                </c:pt>
                <c:pt idx="4292">
                  <c:v>61.290919604042259</c:v>
                </c:pt>
                <c:pt idx="4293">
                  <c:v>61.121755694447323</c:v>
                </c:pt>
                <c:pt idx="4294">
                  <c:v>60.953058433418832</c:v>
                </c:pt>
                <c:pt idx="4295">
                  <c:v>60.785561936907236</c:v>
                </c:pt>
                <c:pt idx="4296">
                  <c:v>60.61979563429442</c:v>
                </c:pt>
                <c:pt idx="4297">
                  <c:v>60.455934103447859</c:v>
                </c:pt>
                <c:pt idx="4298">
                  <c:v>60.293772504129095</c:v>
                </c:pt>
                <c:pt idx="4299">
                  <c:v>60.132703443665633</c:v>
                </c:pt>
                <c:pt idx="4300">
                  <c:v>59.971499412433523</c:v>
                </c:pt>
                <c:pt idx="4301">
                  <c:v>59.808851489304097</c:v>
                </c:pt>
                <c:pt idx="4302">
                  <c:v>59.64432478398691</c:v>
                </c:pt>
                <c:pt idx="4303">
                  <c:v>59.478082827787063</c:v>
                </c:pt>
                <c:pt idx="4304">
                  <c:v>59.310256422461649</c:v>
                </c:pt>
                <c:pt idx="4305">
                  <c:v>59.14082456395105</c:v>
                </c:pt>
                <c:pt idx="4306">
                  <c:v>58.969844697813997</c:v>
                </c:pt>
                <c:pt idx="4307">
                  <c:v>58.79757497953063</c:v>
                </c:pt>
                <c:pt idx="4308">
                  <c:v>58.624320282562536</c:v>
                </c:pt>
                <c:pt idx="4309">
                  <c:v>58.450191024523122</c:v>
                </c:pt>
                <c:pt idx="4310">
                  <c:v>58.275178614543449</c:v>
                </c:pt>
                <c:pt idx="4311">
                  <c:v>58.099030759290422</c:v>
                </c:pt>
                <c:pt idx="4312">
                  <c:v>57.921775870309737</c:v>
                </c:pt>
                <c:pt idx="4313">
                  <c:v>57.743771737843687</c:v>
                </c:pt>
                <c:pt idx="4314">
                  <c:v>57.565546296228199</c:v>
                </c:pt>
                <c:pt idx="4315">
                  <c:v>57.387343625225135</c:v>
                </c:pt>
                <c:pt idx="4316">
                  <c:v>57.209079874731131</c:v>
                </c:pt>
                <c:pt idx="4317">
                  <c:v>57.030506180830344</c:v>
                </c:pt>
                <c:pt idx="4318">
                  <c:v>56.851371578617957</c:v>
                </c:pt>
                <c:pt idx="4319">
                  <c:v>56.671712187597187</c:v>
                </c:pt>
                <c:pt idx="4320">
                  <c:v>56.491813650060827</c:v>
                </c:pt>
                <c:pt idx="4321">
                  <c:v>56.312005115730607</c:v>
                </c:pt>
                <c:pt idx="4322">
                  <c:v>56.132160609191168</c:v>
                </c:pt>
                <c:pt idx="4323">
                  <c:v>55.951696419564499</c:v>
                </c:pt>
                <c:pt idx="4324">
                  <c:v>55.769811239084476</c:v>
                </c:pt>
                <c:pt idx="4325">
                  <c:v>55.586063938501809</c:v>
                </c:pt>
                <c:pt idx="4326">
                  <c:v>55.400427177630959</c:v>
                </c:pt>
                <c:pt idx="4327">
                  <c:v>55.213175565518931</c:v>
                </c:pt>
                <c:pt idx="4328">
                  <c:v>55.024505050062572</c:v>
                </c:pt>
                <c:pt idx="4329">
                  <c:v>54.834660643202703</c:v>
                </c:pt>
                <c:pt idx="4330">
                  <c:v>54.644420151053033</c:v>
                </c:pt>
                <c:pt idx="4331">
                  <c:v>54.454656499762635</c:v>
                </c:pt>
                <c:pt idx="4332">
                  <c:v>54.26576039862843</c:v>
                </c:pt>
                <c:pt idx="4333">
                  <c:v>54.077555041247606</c:v>
                </c:pt>
                <c:pt idx="4334">
                  <c:v>53.889648347603732</c:v>
                </c:pt>
                <c:pt idx="4335">
                  <c:v>53.701735441129514</c:v>
                </c:pt>
                <c:pt idx="4336">
                  <c:v>53.513466910307535</c:v>
                </c:pt>
                <c:pt idx="4337">
                  <c:v>53.32449009387426</c:v>
                </c:pt>
                <c:pt idx="4338">
                  <c:v>53.134403207935627</c:v>
                </c:pt>
                <c:pt idx="4339">
                  <c:v>52.942884282080726</c:v>
                </c:pt>
                <c:pt idx="4340">
                  <c:v>52.749647497667787</c:v>
                </c:pt>
                <c:pt idx="4341">
                  <c:v>52.554443431543241</c:v>
                </c:pt>
                <c:pt idx="4342">
                  <c:v>52.357332884714872</c:v>
                </c:pt>
                <c:pt idx="4343">
                  <c:v>52.15874580201077</c:v>
                </c:pt>
                <c:pt idx="4344">
                  <c:v>51.959629544759579</c:v>
                </c:pt>
                <c:pt idx="4345">
                  <c:v>51.761171713984432</c:v>
                </c:pt>
                <c:pt idx="4346">
                  <c:v>51.564189428867749</c:v>
                </c:pt>
                <c:pt idx="4347">
                  <c:v>51.368944885189634</c:v>
                </c:pt>
                <c:pt idx="4348">
                  <c:v>51.175247823480746</c:v>
                </c:pt>
                <c:pt idx="4349">
                  <c:v>50.983000338842245</c:v>
                </c:pt>
                <c:pt idx="4350">
                  <c:v>50.792106224965551</c:v>
                </c:pt>
                <c:pt idx="4351">
                  <c:v>50.602251979776682</c:v>
                </c:pt>
                <c:pt idx="4352">
                  <c:v>50.412909727121495</c:v>
                </c:pt>
                <c:pt idx="4353">
                  <c:v>50.223553873124558</c:v>
                </c:pt>
                <c:pt idx="4354">
                  <c:v>50.033569068956105</c:v>
                </c:pt>
                <c:pt idx="4355">
                  <c:v>49.84250781306465</c:v>
                </c:pt>
                <c:pt idx="4356">
                  <c:v>49.650002058539208</c:v>
                </c:pt>
                <c:pt idx="4357">
                  <c:v>49.455942786988338</c:v>
                </c:pt>
                <c:pt idx="4358">
                  <c:v>49.260263143772292</c:v>
                </c:pt>
                <c:pt idx="4359">
                  <c:v>49.063031005668996</c:v>
                </c:pt>
                <c:pt idx="4360">
                  <c:v>48.864682703259696</c:v>
                </c:pt>
                <c:pt idx="4361">
                  <c:v>48.666351396131404</c:v>
                </c:pt>
                <c:pt idx="4362">
                  <c:v>48.469310943131795</c:v>
                </c:pt>
                <c:pt idx="4363">
                  <c:v>48.27373549053668</c:v>
                </c:pt>
                <c:pt idx="4364">
                  <c:v>48.078719007192227</c:v>
                </c:pt>
                <c:pt idx="4365">
                  <c:v>47.883539758799991</c:v>
                </c:pt>
                <c:pt idx="4366">
                  <c:v>47.688013333884733</c:v>
                </c:pt>
                <c:pt idx="4367">
                  <c:v>47.492360249813999</c:v>
                </c:pt>
                <c:pt idx="4368">
                  <c:v>47.297027805997971</c:v>
                </c:pt>
                <c:pt idx="4369">
                  <c:v>47.102238331913597</c:v>
                </c:pt>
                <c:pt idx="4370">
                  <c:v>46.908078858645077</c:v>
                </c:pt>
                <c:pt idx="4371">
                  <c:v>46.714992666433552</c:v>
                </c:pt>
                <c:pt idx="4372">
                  <c:v>46.523594214687343</c:v>
                </c:pt>
                <c:pt idx="4373">
                  <c:v>46.334134863921911</c:v>
                </c:pt>
                <c:pt idx="4374">
                  <c:v>46.146469795050585</c:v>
                </c:pt>
                <c:pt idx="4375">
                  <c:v>45.959812550800031</c:v>
                </c:pt>
                <c:pt idx="4376">
                  <c:v>45.773300037923228</c:v>
                </c:pt>
                <c:pt idx="4377">
                  <c:v>45.586585318138013</c:v>
                </c:pt>
                <c:pt idx="4378">
                  <c:v>45.39957793576653</c:v>
                </c:pt>
                <c:pt idx="4379">
                  <c:v>45.212273052108991</c:v>
                </c:pt>
                <c:pt idx="4380">
                  <c:v>45.024665745181217</c:v>
                </c:pt>
                <c:pt idx="4381">
                  <c:v>44.836620883593113</c:v>
                </c:pt>
                <c:pt idx="4382">
                  <c:v>44.648045291131353</c:v>
                </c:pt>
                <c:pt idx="4383">
                  <c:v>44.458931852177386</c:v>
                </c:pt>
                <c:pt idx="4384">
                  <c:v>44.269666777364634</c:v>
                </c:pt>
                <c:pt idx="4385">
                  <c:v>44.080987443887757</c:v>
                </c:pt>
                <c:pt idx="4386">
                  <c:v>43.893324630167108</c:v>
                </c:pt>
                <c:pt idx="4387">
                  <c:v>43.706544512046428</c:v>
                </c:pt>
                <c:pt idx="4388">
                  <c:v>43.520428687572448</c:v>
                </c:pt>
                <c:pt idx="4389">
                  <c:v>43.335145331621973</c:v>
                </c:pt>
                <c:pt idx="4390">
                  <c:v>43.150988591218137</c:v>
                </c:pt>
                <c:pt idx="4391">
                  <c:v>42.967826303876734</c:v>
                </c:pt>
                <c:pt idx="4392">
                  <c:v>42.785275282902695</c:v>
                </c:pt>
                <c:pt idx="4393">
                  <c:v>42.603122740493774</c:v>
                </c:pt>
                <c:pt idx="4394">
                  <c:v>42.418747138637116</c:v>
                </c:pt>
                <c:pt idx="4395">
                  <c:v>42.222251314500873</c:v>
                </c:pt>
                <c:pt idx="4396">
                  <c:v>42.00068500463275</c:v>
                </c:pt>
                <c:pt idx="4397">
                  <c:v>41.752352518557892</c:v>
                </c:pt>
                <c:pt idx="4398">
                  <c:v>41.488599727917141</c:v>
                </c:pt>
                <c:pt idx="4399">
                  <c:v>41.220261801004455</c:v>
                </c:pt>
                <c:pt idx="4400">
                  <c:v>40.950601974444986</c:v>
                </c:pt>
                <c:pt idx="4401">
                  <c:v>40.686942020234298</c:v>
                </c:pt>
                <c:pt idx="4402">
                  <c:v>40.444255184887048</c:v>
                </c:pt>
                <c:pt idx="4403">
                  <c:v>40.230707272021135</c:v>
                </c:pt>
                <c:pt idx="4404">
                  <c:v>40.039378459395664</c:v>
                </c:pt>
                <c:pt idx="4405">
                  <c:v>39.858494988548806</c:v>
                </c:pt>
                <c:pt idx="4406">
                  <c:v>39.681014262774724</c:v>
                </c:pt>
                <c:pt idx="4407">
                  <c:v>39.504700073598038</c:v>
                </c:pt>
                <c:pt idx="4408">
                  <c:v>39.329748412853753</c:v>
                </c:pt>
                <c:pt idx="4409">
                  <c:v>39.156071174256098</c:v>
                </c:pt>
                <c:pt idx="4410">
                  <c:v>38.983541879583441</c:v>
                </c:pt>
                <c:pt idx="4411">
                  <c:v>38.811996346701008</c:v>
                </c:pt>
                <c:pt idx="4412">
                  <c:v>38.641114772558318</c:v>
                </c:pt>
                <c:pt idx="4413">
                  <c:v>38.470658332627941</c:v>
                </c:pt>
                <c:pt idx="4414">
                  <c:v>38.300467487965648</c:v>
                </c:pt>
                <c:pt idx="4415">
                  <c:v>38.130421969960643</c:v>
                </c:pt>
                <c:pt idx="4416">
                  <c:v>37.960479716582654</c:v>
                </c:pt>
                <c:pt idx="4417">
                  <c:v>37.7911074238095</c:v>
                </c:pt>
                <c:pt idx="4418">
                  <c:v>37.623350873338858</c:v>
                </c:pt>
                <c:pt idx="4419">
                  <c:v>37.458078001334989</c:v>
                </c:pt>
                <c:pt idx="4420">
                  <c:v>37.295409808245402</c:v>
                </c:pt>
                <c:pt idx="4421">
                  <c:v>37.134980464517042</c:v>
                </c:pt>
                <c:pt idx="4422">
                  <c:v>36.976253738874583</c:v>
                </c:pt>
                <c:pt idx="4423">
                  <c:v>36.818925706934927</c:v>
                </c:pt>
                <c:pt idx="4424">
                  <c:v>36.662987099975865</c:v>
                </c:pt>
                <c:pt idx="4425">
                  <c:v>36.508035888434073</c:v>
                </c:pt>
                <c:pt idx="4426">
                  <c:v>36.353247890106587</c:v>
                </c:pt>
                <c:pt idx="4427">
                  <c:v>36.19822784730075</c:v>
                </c:pt>
                <c:pt idx="4428">
                  <c:v>36.043007396712092</c:v>
                </c:pt>
                <c:pt idx="4429">
                  <c:v>35.887654252298518</c:v>
                </c:pt>
                <c:pt idx="4430">
                  <c:v>35.732128933159125</c:v>
                </c:pt>
                <c:pt idx="4431">
                  <c:v>35.576463480348444</c:v>
                </c:pt>
                <c:pt idx="4432">
                  <c:v>35.420905660731783</c:v>
                </c:pt>
                <c:pt idx="4433">
                  <c:v>35.26581119809552</c:v>
                </c:pt>
                <c:pt idx="4434">
                  <c:v>35.111569782607994</c:v>
                </c:pt>
                <c:pt idx="4435">
                  <c:v>34.958813313535259</c:v>
                </c:pt>
                <c:pt idx="4436">
                  <c:v>34.807844868339934</c:v>
                </c:pt>
                <c:pt idx="4437">
                  <c:v>34.658545017576515</c:v>
                </c:pt>
                <c:pt idx="4438">
                  <c:v>34.510695095986151</c:v>
                </c:pt>
                <c:pt idx="4439">
                  <c:v>34.364183074858296</c:v>
                </c:pt>
                <c:pt idx="4440">
                  <c:v>34.21916724694038</c:v>
                </c:pt>
                <c:pt idx="4441">
                  <c:v>34.075999849186339</c:v>
                </c:pt>
                <c:pt idx="4442">
                  <c:v>33.934792836159339</c:v>
                </c:pt>
                <c:pt idx="4443">
                  <c:v>33.795171027602215</c:v>
                </c:pt>
                <c:pt idx="4444">
                  <c:v>33.656929468002559</c:v>
                </c:pt>
                <c:pt idx="4445">
                  <c:v>33.520499201756571</c:v>
                </c:pt>
                <c:pt idx="4446">
                  <c:v>33.386666739335652</c:v>
                </c:pt>
                <c:pt idx="4447">
                  <c:v>33.255662927518998</c:v>
                </c:pt>
                <c:pt idx="4448">
                  <c:v>33.126784317308555</c:v>
                </c:pt>
                <c:pt idx="4449">
                  <c:v>32.999063157949799</c:v>
                </c:pt>
                <c:pt idx="4450">
                  <c:v>32.871964881371461</c:v>
                </c:pt>
                <c:pt idx="4451">
                  <c:v>32.745224070339155</c:v>
                </c:pt>
                <c:pt idx="4452">
                  <c:v>32.61872252331591</c:v>
                </c:pt>
                <c:pt idx="4453">
                  <c:v>32.492079561820958</c:v>
                </c:pt>
                <c:pt idx="4454">
                  <c:v>32.364999705217784</c:v>
                </c:pt>
                <c:pt idx="4455">
                  <c:v>32.23738946580702</c:v>
                </c:pt>
                <c:pt idx="4456">
                  <c:v>32.109449306438655</c:v>
                </c:pt>
                <c:pt idx="4457">
                  <c:v>31.981382022747781</c:v>
                </c:pt>
                <c:pt idx="4458">
                  <c:v>31.853450851076261</c:v>
                </c:pt>
                <c:pt idx="4459">
                  <c:v>31.726007471525659</c:v>
                </c:pt>
                <c:pt idx="4460">
                  <c:v>31.599488543685002</c:v>
                </c:pt>
                <c:pt idx="4461">
                  <c:v>31.474033820031217</c:v>
                </c:pt>
                <c:pt idx="4462">
                  <c:v>31.350094922489266</c:v>
                </c:pt>
                <c:pt idx="4463">
                  <c:v>31.228473948744153</c:v>
                </c:pt>
                <c:pt idx="4464">
                  <c:v>31.109436980017637</c:v>
                </c:pt>
                <c:pt idx="4465">
                  <c:v>30.992371228497561</c:v>
                </c:pt>
                <c:pt idx="4466">
                  <c:v>30.876450190795431</c:v>
                </c:pt>
                <c:pt idx="4467">
                  <c:v>30.761293979692034</c:v>
                </c:pt>
                <c:pt idx="4468">
                  <c:v>30.646925170255066</c:v>
                </c:pt>
                <c:pt idx="4469">
                  <c:v>30.533339707893276</c:v>
                </c:pt>
                <c:pt idx="4470">
                  <c:v>30.420299104804656</c:v>
                </c:pt>
                <c:pt idx="4471">
                  <c:v>30.307671373561508</c:v>
                </c:pt>
                <c:pt idx="4472">
                  <c:v>30.19553261872511</c:v>
                </c:pt>
                <c:pt idx="4473">
                  <c:v>30.084394924684396</c:v>
                </c:pt>
                <c:pt idx="4474">
                  <c:v>29.974884873212861</c:v>
                </c:pt>
                <c:pt idx="4475">
                  <c:v>29.867032774387205</c:v>
                </c:pt>
                <c:pt idx="4476">
                  <c:v>29.76022835046189</c:v>
                </c:pt>
                <c:pt idx="4477">
                  <c:v>29.654048211427369</c:v>
                </c:pt>
                <c:pt idx="4478">
                  <c:v>29.548416500168017</c:v>
                </c:pt>
                <c:pt idx="4479">
                  <c:v>29.44335522603744</c:v>
                </c:pt>
                <c:pt idx="4480">
                  <c:v>29.338886099949612</c:v>
                </c:pt>
                <c:pt idx="4481">
                  <c:v>29.234862690781846</c:v>
                </c:pt>
                <c:pt idx="4482">
                  <c:v>29.131235567735793</c:v>
                </c:pt>
                <c:pt idx="4483">
                  <c:v>29.02819364177012</c:v>
                </c:pt>
                <c:pt idx="4484">
                  <c:v>28.926229488800228</c:v>
                </c:pt>
                <c:pt idx="4485">
                  <c:v>28.825636414132926</c:v>
                </c:pt>
                <c:pt idx="4486">
                  <c:v>28.72612440663471</c:v>
                </c:pt>
                <c:pt idx="4487">
                  <c:v>28.627137904697747</c:v>
                </c:pt>
                <c:pt idx="4488">
                  <c:v>28.528401849304231</c:v>
                </c:pt>
                <c:pt idx="4489">
                  <c:v>28.429801643760978</c:v>
                </c:pt>
                <c:pt idx="4490">
                  <c:v>28.331154526079267</c:v>
                </c:pt>
                <c:pt idx="4491">
                  <c:v>28.232254016170529</c:v>
                </c:pt>
                <c:pt idx="4492">
                  <c:v>28.133188802664048</c:v>
                </c:pt>
                <c:pt idx="4493">
                  <c:v>28.034481862451631</c:v>
                </c:pt>
                <c:pt idx="4494">
                  <c:v>27.936652326006264</c:v>
                </c:pt>
                <c:pt idx="4495">
                  <c:v>27.840207253323239</c:v>
                </c:pt>
                <c:pt idx="4496">
                  <c:v>27.745829770316387</c:v>
                </c:pt>
                <c:pt idx="4497">
                  <c:v>27.653863888404334</c:v>
                </c:pt>
                <c:pt idx="4498">
                  <c:v>27.564109924752788</c:v>
                </c:pt>
                <c:pt idx="4499">
                  <c:v>27.476075158082587</c:v>
                </c:pt>
                <c:pt idx="4500">
                  <c:v>27.389051423356506</c:v>
                </c:pt>
                <c:pt idx="4501">
                  <c:v>27.302372227290725</c:v>
                </c:pt>
                <c:pt idx="4502">
                  <c:v>27.215717257542313</c:v>
                </c:pt>
                <c:pt idx="4503">
                  <c:v>27.128685193095055</c:v>
                </c:pt>
                <c:pt idx="4504">
                  <c:v>27.040847886361426</c:v>
                </c:pt>
                <c:pt idx="4505">
                  <c:v>26.951989596313012</c:v>
                </c:pt>
                <c:pt idx="4506">
                  <c:v>26.86230115380566</c:v>
                </c:pt>
                <c:pt idx="4507">
                  <c:v>26.772291494761738</c:v>
                </c:pt>
                <c:pt idx="4508">
                  <c:v>26.682559570880308</c:v>
                </c:pt>
                <c:pt idx="4509">
                  <c:v>26.593413395954556</c:v>
                </c:pt>
                <c:pt idx="4510">
                  <c:v>26.505155964693039</c:v>
                </c:pt>
                <c:pt idx="4511">
                  <c:v>26.418102205477179</c:v>
                </c:pt>
                <c:pt idx="4512">
                  <c:v>26.332594371718486</c:v>
                </c:pt>
                <c:pt idx="4513">
                  <c:v>26.248937645027553</c:v>
                </c:pt>
                <c:pt idx="4514">
                  <c:v>26.167096830752886</c:v>
                </c:pt>
                <c:pt idx="4515">
                  <c:v>26.086685662844864</c:v>
                </c:pt>
                <c:pt idx="4516">
                  <c:v>26.007354089774303</c:v>
                </c:pt>
                <c:pt idx="4517">
                  <c:v>25.928800812322098</c:v>
                </c:pt>
                <c:pt idx="4518">
                  <c:v>25.850804266582102</c:v>
                </c:pt>
                <c:pt idx="4519">
                  <c:v>25.773343604085561</c:v>
                </c:pt>
                <c:pt idx="4520">
                  <c:v>25.696380555472384</c:v>
                </c:pt>
                <c:pt idx="4521">
                  <c:v>25.619736174883624</c:v>
                </c:pt>
                <c:pt idx="4522">
                  <c:v>25.543286100527396</c:v>
                </c:pt>
                <c:pt idx="4523">
                  <c:v>25.46725799878752</c:v>
                </c:pt>
                <c:pt idx="4524">
                  <c:v>25.392050065266858</c:v>
                </c:pt>
                <c:pt idx="4525">
                  <c:v>25.317860768198543</c:v>
                </c:pt>
                <c:pt idx="4526">
                  <c:v>25.244509660424182</c:v>
                </c:pt>
                <c:pt idx="4527">
                  <c:v>25.171771335300338</c:v>
                </c:pt>
                <c:pt idx="4528">
                  <c:v>25.099541957761012</c:v>
                </c:pt>
                <c:pt idx="4529">
                  <c:v>25.027785738163807</c:v>
                </c:pt>
                <c:pt idx="4530">
                  <c:v>24.956418100047721</c:v>
                </c:pt>
                <c:pt idx="4531">
                  <c:v>24.885191527933749</c:v>
                </c:pt>
                <c:pt idx="4532">
                  <c:v>24.813859263812393</c:v>
                </c:pt>
                <c:pt idx="4533">
                  <c:v>24.7423708201332</c:v>
                </c:pt>
                <c:pt idx="4534">
                  <c:v>24.670840358942407</c:v>
                </c:pt>
                <c:pt idx="4535">
                  <c:v>24.599415517424024</c:v>
                </c:pt>
                <c:pt idx="4536">
                  <c:v>24.528391255890035</c:v>
                </c:pt>
                <c:pt idx="4537">
                  <c:v>24.458414310137808</c:v>
                </c:pt>
                <c:pt idx="4538">
                  <c:v>24.390120308119787</c:v>
                </c:pt>
                <c:pt idx="4539">
                  <c:v>24.323733526570276</c:v>
                </c:pt>
                <c:pt idx="4540">
                  <c:v>24.259294417933361</c:v>
                </c:pt>
                <c:pt idx="4541">
                  <c:v>24.196822405619177</c:v>
                </c:pt>
                <c:pt idx="4542">
                  <c:v>24.136052091883894</c:v>
                </c:pt>
                <c:pt idx="4543">
                  <c:v>24.076296877104021</c:v>
                </c:pt>
                <c:pt idx="4544">
                  <c:v>24.016641060530773</c:v>
                </c:pt>
                <c:pt idx="4545">
                  <c:v>23.956338269648036</c:v>
                </c:pt>
                <c:pt idx="4546">
                  <c:v>23.895125945163485</c:v>
                </c:pt>
                <c:pt idx="4547">
                  <c:v>23.833159258964677</c:v>
                </c:pt>
                <c:pt idx="4548">
                  <c:v>23.770787046950634</c:v>
                </c:pt>
                <c:pt idx="4549">
                  <c:v>23.708322796193034</c:v>
                </c:pt>
                <c:pt idx="4550">
                  <c:v>23.646039137816473</c:v>
                </c:pt>
                <c:pt idx="4551">
                  <c:v>23.584534072117563</c:v>
                </c:pt>
                <c:pt idx="4552">
                  <c:v>23.524537068419807</c:v>
                </c:pt>
                <c:pt idx="4553">
                  <c:v>23.466068419003644</c:v>
                </c:pt>
                <c:pt idx="4554">
                  <c:v>23.408524877026398</c:v>
                </c:pt>
                <c:pt idx="4555">
                  <c:v>23.351421723007128</c:v>
                </c:pt>
                <c:pt idx="4556">
                  <c:v>23.294651707675406</c:v>
                </c:pt>
                <c:pt idx="4557">
                  <c:v>23.238226367177692</c:v>
                </c:pt>
                <c:pt idx="4558">
                  <c:v>23.182169960000572</c:v>
                </c:pt>
                <c:pt idx="4559">
                  <c:v>23.12644210355483</c:v>
                </c:pt>
                <c:pt idx="4560">
                  <c:v>23.071028562336807</c:v>
                </c:pt>
                <c:pt idx="4561">
                  <c:v>23.016092880421294</c:v>
                </c:pt>
                <c:pt idx="4562">
                  <c:v>22.961969684140971</c:v>
                </c:pt>
                <c:pt idx="4563">
                  <c:v>22.908820343255424</c:v>
                </c:pt>
                <c:pt idx="4564">
                  <c:v>22.856327604472607</c:v>
                </c:pt>
                <c:pt idx="4565">
                  <c:v>22.803980186090474</c:v>
                </c:pt>
                <c:pt idx="4566">
                  <c:v>22.751536510008513</c:v>
                </c:pt>
                <c:pt idx="4567">
                  <c:v>22.698971668445544</c:v>
                </c:pt>
                <c:pt idx="4568">
                  <c:v>22.646187562261545</c:v>
                </c:pt>
                <c:pt idx="4569">
                  <c:v>22.593072387926924</c:v>
                </c:pt>
                <c:pt idx="4570">
                  <c:v>22.539696867646452</c:v>
                </c:pt>
                <c:pt idx="4571">
                  <c:v>22.486367047427372</c:v>
                </c:pt>
                <c:pt idx="4572">
                  <c:v>22.433352254503717</c:v>
                </c:pt>
                <c:pt idx="4573">
                  <c:v>22.38076030103047</c:v>
                </c:pt>
                <c:pt idx="4574">
                  <c:v>22.328648608967804</c:v>
                </c:pt>
                <c:pt idx="4575">
                  <c:v>22.277132511744487</c:v>
                </c:pt>
                <c:pt idx="4576">
                  <c:v>22.226206283912866</c:v>
                </c:pt>
                <c:pt idx="4577">
                  <c:v>22.175759683618644</c:v>
                </c:pt>
                <c:pt idx="4578">
                  <c:v>22.125754441610507</c:v>
                </c:pt>
                <c:pt idx="4579">
                  <c:v>22.076301556610641</c:v>
                </c:pt>
                <c:pt idx="4580">
                  <c:v>22.02755347256748</c:v>
                </c:pt>
                <c:pt idx="4581">
                  <c:v>21.979545721601937</c:v>
                </c:pt>
                <c:pt idx="4582">
                  <c:v>21.932170233812716</c:v>
                </c:pt>
                <c:pt idx="4583">
                  <c:v>21.885344308978226</c:v>
                </c:pt>
                <c:pt idx="4584">
                  <c:v>21.838966403477947</c:v>
                </c:pt>
                <c:pt idx="4585">
                  <c:v>21.79274620105496</c:v>
                </c:pt>
                <c:pt idx="4586">
                  <c:v>21.746395720895148</c:v>
                </c:pt>
                <c:pt idx="4587">
                  <c:v>21.699828312835638</c:v>
                </c:pt>
                <c:pt idx="4588">
                  <c:v>21.653128474163424</c:v>
                </c:pt>
                <c:pt idx="4589">
                  <c:v>21.606381607497891</c:v>
                </c:pt>
                <c:pt idx="4590">
                  <c:v>21.559662789111059</c:v>
                </c:pt>
                <c:pt idx="4591">
                  <c:v>21.513090082956619</c:v>
                </c:pt>
                <c:pt idx="4592">
                  <c:v>21.466780699644765</c:v>
                </c:pt>
                <c:pt idx="4593">
                  <c:v>21.420754722935239</c:v>
                </c:pt>
                <c:pt idx="4594">
                  <c:v>21.375042432457899</c:v>
                </c:pt>
                <c:pt idx="4595">
                  <c:v>21.329746675512229</c:v>
                </c:pt>
                <c:pt idx="4596">
                  <c:v>21.285039854864852</c:v>
                </c:pt>
                <c:pt idx="4597">
                  <c:v>21.241108150054568</c:v>
                </c:pt>
                <c:pt idx="4598">
                  <c:v>21.197939499434629</c:v>
                </c:pt>
                <c:pt idx="4599">
                  <c:v>21.155394698300601</c:v>
                </c:pt>
                <c:pt idx="4600">
                  <c:v>21.113388405211388</c:v>
                </c:pt>
                <c:pt idx="4601">
                  <c:v>21.071895568572604</c:v>
                </c:pt>
                <c:pt idx="4602">
                  <c:v>21.030844568517708</c:v>
                </c:pt>
                <c:pt idx="4603">
                  <c:v>20.990109524098372</c:v>
                </c:pt>
                <c:pt idx="4604">
                  <c:v>20.949595187237289</c:v>
                </c:pt>
                <c:pt idx="4605">
                  <c:v>20.909319204839797</c:v>
                </c:pt>
                <c:pt idx="4606">
                  <c:v>20.869317376651981</c:v>
                </c:pt>
                <c:pt idx="4607">
                  <c:v>20.829643113050125</c:v>
                </c:pt>
                <c:pt idx="4608">
                  <c:v>20.790348581660961</c:v>
                </c:pt>
                <c:pt idx="4609">
                  <c:v>20.751394821650511</c:v>
                </c:pt>
                <c:pt idx="4610">
                  <c:v>20.712699191575467</c:v>
                </c:pt>
                <c:pt idx="4611">
                  <c:v>20.674171631029125</c:v>
                </c:pt>
                <c:pt idx="4612">
                  <c:v>20.635749651549833</c:v>
                </c:pt>
                <c:pt idx="4613">
                  <c:v>20.597362314156687</c:v>
                </c:pt>
                <c:pt idx="4614">
                  <c:v>20.558991836332851</c:v>
                </c:pt>
                <c:pt idx="4615">
                  <c:v>20.52062926810115</c:v>
                </c:pt>
                <c:pt idx="4616">
                  <c:v>20.482247960164024</c:v>
                </c:pt>
                <c:pt idx="4617">
                  <c:v>20.443838882207562</c:v>
                </c:pt>
                <c:pt idx="4618">
                  <c:v>20.405490312207494</c:v>
                </c:pt>
                <c:pt idx="4619">
                  <c:v>20.367404558400505</c:v>
                </c:pt>
                <c:pt idx="4620">
                  <c:v>20.329702021853599</c:v>
                </c:pt>
                <c:pt idx="4621">
                  <c:v>20.292336384828133</c:v>
                </c:pt>
                <c:pt idx="4622">
                  <c:v>20.255262426084048</c:v>
                </c:pt>
                <c:pt idx="4623">
                  <c:v>20.218469794722974</c:v>
                </c:pt>
                <c:pt idx="4624">
                  <c:v>20.181981977683868</c:v>
                </c:pt>
                <c:pt idx="4625">
                  <c:v>20.145846877612978</c:v>
                </c:pt>
                <c:pt idx="4626">
                  <c:v>20.110028589358308</c:v>
                </c:pt>
                <c:pt idx="4627">
                  <c:v>20.074434660230384</c:v>
                </c:pt>
                <c:pt idx="4628">
                  <c:v>20.038998694926104</c:v>
                </c:pt>
                <c:pt idx="4629">
                  <c:v>20.003679484485513</c:v>
                </c:pt>
                <c:pt idx="4630">
                  <c:v>19.96843615192147</c:v>
                </c:pt>
                <c:pt idx="4631">
                  <c:v>19.933276662105179</c:v>
                </c:pt>
                <c:pt idx="4632">
                  <c:v>19.898225096381523</c:v>
                </c:pt>
                <c:pt idx="4633">
                  <c:v>19.863321447191133</c:v>
                </c:pt>
                <c:pt idx="4634">
                  <c:v>19.828581257537707</c:v>
                </c:pt>
                <c:pt idx="4635">
                  <c:v>19.794027837999284</c:v>
                </c:pt>
                <c:pt idx="4636">
                  <c:v>19.759715800431575</c:v>
                </c:pt>
                <c:pt idx="4637">
                  <c:v>19.725651621956658</c:v>
                </c:pt>
                <c:pt idx="4638">
                  <c:v>19.691763620220122</c:v>
                </c:pt>
                <c:pt idx="4639">
                  <c:v>19.65798108921615</c:v>
                </c:pt>
                <c:pt idx="4640">
                  <c:v>19.624280490239521</c:v>
                </c:pt>
                <c:pt idx="4641">
                  <c:v>19.590684900659433</c:v>
                </c:pt>
                <c:pt idx="4642">
                  <c:v>19.557209506844298</c:v>
                </c:pt>
                <c:pt idx="4643">
                  <c:v>19.523853985756404</c:v>
                </c:pt>
                <c:pt idx="4644">
                  <c:v>19.49061801491132</c:v>
                </c:pt>
                <c:pt idx="4645">
                  <c:v>19.457486005052978</c:v>
                </c:pt>
                <c:pt idx="4646">
                  <c:v>19.424457711504324</c:v>
                </c:pt>
                <c:pt idx="4647">
                  <c:v>19.39154047678867</c:v>
                </c:pt>
                <c:pt idx="4648">
                  <c:v>19.358756693840405</c:v>
                </c:pt>
                <c:pt idx="4649">
                  <c:v>19.326166092881895</c:v>
                </c:pt>
                <c:pt idx="4650">
                  <c:v>19.293834892995022</c:v>
                </c:pt>
                <c:pt idx="4651">
                  <c:v>19.261790920788151</c:v>
                </c:pt>
                <c:pt idx="4652">
                  <c:v>19.23003200820682</c:v>
                </c:pt>
                <c:pt idx="4653">
                  <c:v>19.198548743724597</c:v>
                </c:pt>
                <c:pt idx="4654">
                  <c:v>19.167281506964098</c:v>
                </c:pt>
                <c:pt idx="4655">
                  <c:v>19.136150267144728</c:v>
                </c:pt>
                <c:pt idx="4656">
                  <c:v>19.105068738114433</c:v>
                </c:pt>
                <c:pt idx="4657">
                  <c:v>19.073979576927737</c:v>
                </c:pt>
                <c:pt idx="4658">
                  <c:v>19.042904177793602</c:v>
                </c:pt>
                <c:pt idx="4659">
                  <c:v>19.011935389886823</c:v>
                </c:pt>
                <c:pt idx="4660">
                  <c:v>18.981172347493754</c:v>
                </c:pt>
                <c:pt idx="4661">
                  <c:v>18.950642088689197</c:v>
                </c:pt>
                <c:pt idx="4662">
                  <c:v>18.920357105329806</c:v>
                </c:pt>
                <c:pt idx="4663">
                  <c:v>18.89040559925413</c:v>
                </c:pt>
                <c:pt idx="4664">
                  <c:v>18.860893357244059</c:v>
                </c:pt>
                <c:pt idx="4665">
                  <c:v>18.83177430552329</c:v>
                </c:pt>
                <c:pt idx="4666">
                  <c:v>18.802844428838217</c:v>
                </c:pt>
                <c:pt idx="4667">
                  <c:v>18.773916671918936</c:v>
                </c:pt>
                <c:pt idx="4668">
                  <c:v>18.744950948402941</c:v>
                </c:pt>
                <c:pt idx="4669">
                  <c:v>18.715967124225894</c:v>
                </c:pt>
                <c:pt idx="4670">
                  <c:v>18.686985133027505</c:v>
                </c:pt>
                <c:pt idx="4671">
                  <c:v>18.658018261052611</c:v>
                </c:pt>
                <c:pt idx="4672">
                  <c:v>18.629099792815403</c:v>
                </c:pt>
                <c:pt idx="4673">
                  <c:v>18.600316009162185</c:v>
                </c:pt>
                <c:pt idx="4674">
                  <c:v>18.571785009119509</c:v>
                </c:pt>
                <c:pt idx="4675">
                  <c:v>18.543602470926047</c:v>
                </c:pt>
                <c:pt idx="4676">
                  <c:v>18.515771008312168</c:v>
                </c:pt>
                <c:pt idx="4677">
                  <c:v>18.488216950062803</c:v>
                </c:pt>
                <c:pt idx="4678">
                  <c:v>18.460900136544144</c:v>
                </c:pt>
                <c:pt idx="4679">
                  <c:v>18.433793839657998</c:v>
                </c:pt>
                <c:pt idx="4680">
                  <c:v>18.406828422328122</c:v>
                </c:pt>
                <c:pt idx="4681">
                  <c:v>18.3799476108608</c:v>
                </c:pt>
                <c:pt idx="4682">
                  <c:v>18.353107948544984</c:v>
                </c:pt>
                <c:pt idx="4683">
                  <c:v>18.326266114473821</c:v>
                </c:pt>
                <c:pt idx="4684">
                  <c:v>18.299378713521349</c:v>
                </c:pt>
                <c:pt idx="4685">
                  <c:v>18.272445543107636</c:v>
                </c:pt>
                <c:pt idx="4686">
                  <c:v>18.245522292026365</c:v>
                </c:pt>
                <c:pt idx="4687">
                  <c:v>18.218658479855186</c:v>
                </c:pt>
                <c:pt idx="4688">
                  <c:v>18.19187252759659</c:v>
                </c:pt>
                <c:pt idx="4689">
                  <c:v>18.165188871822735</c:v>
                </c:pt>
                <c:pt idx="4690">
                  <c:v>18.138650055329521</c:v>
                </c:pt>
                <c:pt idx="4691">
                  <c:v>18.112340456528148</c:v>
                </c:pt>
                <c:pt idx="4692">
                  <c:v>18.08627639292915</c:v>
                </c:pt>
                <c:pt idx="4693">
                  <c:v>18.060336600662133</c:v>
                </c:pt>
                <c:pt idx="4694">
                  <c:v>18.03433554375798</c:v>
                </c:pt>
                <c:pt idx="4695">
                  <c:v>18.008188722163489</c:v>
                </c:pt>
                <c:pt idx="4696">
                  <c:v>17.981858672118182</c:v>
                </c:pt>
                <c:pt idx="4697">
                  <c:v>17.95527036270316</c:v>
                </c:pt>
                <c:pt idx="4698">
                  <c:v>17.928396054566626</c:v>
                </c:pt>
                <c:pt idx="4699">
                  <c:v>17.901338377203988</c:v>
                </c:pt>
                <c:pt idx="4700">
                  <c:v>17.874333245010725</c:v>
                </c:pt>
                <c:pt idx="4701">
                  <c:v>17.847590914065581</c:v>
                </c:pt>
                <c:pt idx="4702">
                  <c:v>17.82123091815021</c:v>
                </c:pt>
                <c:pt idx="4703">
                  <c:v>17.795314062182886</c:v>
                </c:pt>
                <c:pt idx="4704">
                  <c:v>17.769809975520726</c:v>
                </c:pt>
                <c:pt idx="4705">
                  <c:v>17.744631518408163</c:v>
                </c:pt>
                <c:pt idx="4706">
                  <c:v>17.719671628094673</c:v>
                </c:pt>
                <c:pt idx="4707">
                  <c:v>17.694797184728461</c:v>
                </c:pt>
                <c:pt idx="4708">
                  <c:v>17.669859010040334</c:v>
                </c:pt>
                <c:pt idx="4709">
                  <c:v>17.644822210459626</c:v>
                </c:pt>
                <c:pt idx="4710">
                  <c:v>17.619715147449892</c:v>
                </c:pt>
                <c:pt idx="4711">
                  <c:v>17.594572257256527</c:v>
                </c:pt>
                <c:pt idx="4712">
                  <c:v>17.56939918720159</c:v>
                </c:pt>
                <c:pt idx="4713">
                  <c:v>17.544242222902913</c:v>
                </c:pt>
                <c:pt idx="4714">
                  <c:v>17.51918807125562</c:v>
                </c:pt>
                <c:pt idx="4715">
                  <c:v>17.494288098433319</c:v>
                </c:pt>
                <c:pt idx="4716">
                  <c:v>17.469512995802823</c:v>
                </c:pt>
                <c:pt idx="4717">
                  <c:v>17.444799703501229</c:v>
                </c:pt>
                <c:pt idx="4718">
                  <c:v>17.420108311215387</c:v>
                </c:pt>
                <c:pt idx="4719">
                  <c:v>17.395444464752998</c:v>
                </c:pt>
                <c:pt idx="4720">
                  <c:v>17.370859160657449</c:v>
                </c:pt>
                <c:pt idx="4721">
                  <c:v>17.346391706941255</c:v>
                </c:pt>
                <c:pt idx="4722">
                  <c:v>17.322058481730686</c:v>
                </c:pt>
                <c:pt idx="4723">
                  <c:v>17.29785331123184</c:v>
                </c:pt>
                <c:pt idx="4724">
                  <c:v>17.273836602331972</c:v>
                </c:pt>
                <c:pt idx="4725">
                  <c:v>17.250083846965421</c:v>
                </c:pt>
                <c:pt idx="4726">
                  <c:v>17.226576213181897</c:v>
                </c:pt>
                <c:pt idx="4727">
                  <c:v>17.203193226156021</c:v>
                </c:pt>
                <c:pt idx="4728">
                  <c:v>17.179832302322819</c:v>
                </c:pt>
                <c:pt idx="4729">
                  <c:v>17.156471887238528</c:v>
                </c:pt>
                <c:pt idx="4730">
                  <c:v>17.133058051266019</c:v>
                </c:pt>
                <c:pt idx="4731">
                  <c:v>17.10947672660269</c:v>
                </c:pt>
                <c:pt idx="4732">
                  <c:v>17.085655187390607</c:v>
                </c:pt>
                <c:pt idx="4733">
                  <c:v>17.061623846739824</c:v>
                </c:pt>
                <c:pt idx="4734">
                  <c:v>17.037475289012999</c:v>
                </c:pt>
                <c:pt idx="4735">
                  <c:v>17.013275732447919</c:v>
                </c:pt>
                <c:pt idx="4736">
                  <c:v>16.989064031534053</c:v>
                </c:pt>
                <c:pt idx="4737">
                  <c:v>16.964873581008213</c:v>
                </c:pt>
                <c:pt idx="4738">
                  <c:v>16.94073217304053</c:v>
                </c:pt>
                <c:pt idx="4739">
                  <c:v>16.916656377551416</c:v>
                </c:pt>
                <c:pt idx="4740">
                  <c:v>16.892618382120784</c:v>
                </c:pt>
                <c:pt idx="4741">
                  <c:v>16.868551678285332</c:v>
                </c:pt>
                <c:pt idx="4742">
                  <c:v>16.844372714958645</c:v>
                </c:pt>
                <c:pt idx="4743">
                  <c:v>16.820091948572543</c:v>
                </c:pt>
                <c:pt idx="4744">
                  <c:v>16.795815270083022</c:v>
                </c:pt>
                <c:pt idx="4745">
                  <c:v>16.771643099848113</c:v>
                </c:pt>
                <c:pt idx="4746">
                  <c:v>16.747641545835275</c:v>
                </c:pt>
                <c:pt idx="4747">
                  <c:v>16.723886352695242</c:v>
                </c:pt>
                <c:pt idx="4748">
                  <c:v>16.700407770972625</c:v>
                </c:pt>
                <c:pt idx="4749">
                  <c:v>16.677181518811096</c:v>
                </c:pt>
                <c:pt idx="4750">
                  <c:v>16.65416809665744</c:v>
                </c:pt>
                <c:pt idx="4751">
                  <c:v>16.631339515571149</c:v>
                </c:pt>
                <c:pt idx="4752">
                  <c:v>16.608694498959451</c:v>
                </c:pt>
                <c:pt idx="4753">
                  <c:v>16.586216243739941</c:v>
                </c:pt>
                <c:pt idx="4754">
                  <c:v>16.563810972089616</c:v>
                </c:pt>
                <c:pt idx="4755">
                  <c:v>16.541344314116451</c:v>
                </c:pt>
                <c:pt idx="4756">
                  <c:v>16.518753599583803</c:v>
                </c:pt>
                <c:pt idx="4757">
                  <c:v>16.496037929951729</c:v>
                </c:pt>
                <c:pt idx="4758">
                  <c:v>16.4732016597738</c:v>
                </c:pt>
                <c:pt idx="4759">
                  <c:v>16.450233353916371</c:v>
                </c:pt>
                <c:pt idx="4760">
                  <c:v>16.427206420125355</c:v>
                </c:pt>
                <c:pt idx="4761">
                  <c:v>16.404311288548939</c:v>
                </c:pt>
                <c:pt idx="4762">
                  <c:v>16.381724983566514</c:v>
                </c:pt>
                <c:pt idx="4763">
                  <c:v>16.35952059054112</c:v>
                </c:pt>
                <c:pt idx="4764">
                  <c:v>16.337666954555647</c:v>
                </c:pt>
                <c:pt idx="4765">
                  <c:v>16.316034705089933</c:v>
                </c:pt>
                <c:pt idx="4766">
                  <c:v>16.294493188586394</c:v>
                </c:pt>
                <c:pt idx="4767">
                  <c:v>16.272947991772828</c:v>
                </c:pt>
                <c:pt idx="4768">
                  <c:v>16.251299539851246</c:v>
                </c:pt>
                <c:pt idx="4769">
                  <c:v>16.229421498362989</c:v>
                </c:pt>
                <c:pt idx="4770">
                  <c:v>16.207254966263282</c:v>
                </c:pt>
                <c:pt idx="4771">
                  <c:v>16.184893805459527</c:v>
                </c:pt>
                <c:pt idx="4772">
                  <c:v>16.162475894959183</c:v>
                </c:pt>
                <c:pt idx="4773">
                  <c:v>16.140068190116384</c:v>
                </c:pt>
                <c:pt idx="4774">
                  <c:v>16.117686134367744</c:v>
                </c:pt>
                <c:pt idx="4775">
                  <c:v>16.095365721099014</c:v>
                </c:pt>
                <c:pt idx="4776">
                  <c:v>16.073117078228606</c:v>
                </c:pt>
                <c:pt idx="4777">
                  <c:v>16.050934920814644</c:v>
                </c:pt>
                <c:pt idx="4778">
                  <c:v>16.028814002983086</c:v>
                </c:pt>
                <c:pt idx="4779">
                  <c:v>16.006769441446352</c:v>
                </c:pt>
                <c:pt idx="4780">
                  <c:v>15.984811157058125</c:v>
                </c:pt>
                <c:pt idx="4781">
                  <c:v>15.962948965856498</c:v>
                </c:pt>
                <c:pt idx="4782">
                  <c:v>15.941177521358558</c:v>
                </c:pt>
                <c:pt idx="4783">
                  <c:v>15.919471537074974</c:v>
                </c:pt>
                <c:pt idx="4784">
                  <c:v>15.897770945892805</c:v>
                </c:pt>
                <c:pt idx="4785">
                  <c:v>15.875975504052681</c:v>
                </c:pt>
                <c:pt idx="4786">
                  <c:v>15.853953085704756</c:v>
                </c:pt>
                <c:pt idx="4787">
                  <c:v>15.83164449164021</c:v>
                </c:pt>
                <c:pt idx="4788">
                  <c:v>15.809113140853825</c:v>
                </c:pt>
                <c:pt idx="4789">
                  <c:v>15.786481941841943</c:v>
                </c:pt>
                <c:pt idx="4790">
                  <c:v>15.763802580368457</c:v>
                </c:pt>
                <c:pt idx="4791">
                  <c:v>15.741106237892428</c:v>
                </c:pt>
                <c:pt idx="4792">
                  <c:v>15.718460766668533</c:v>
                </c:pt>
                <c:pt idx="4793">
                  <c:v>15.695912887540613</c:v>
                </c:pt>
                <c:pt idx="4794">
                  <c:v>15.673431212555617</c:v>
                </c:pt>
                <c:pt idx="4795">
                  <c:v>15.650948348970598</c:v>
                </c:pt>
                <c:pt idx="4796">
                  <c:v>15.628407186637805</c:v>
                </c:pt>
                <c:pt idx="4797">
                  <c:v>15.605791814934344</c:v>
                </c:pt>
                <c:pt idx="4798">
                  <c:v>15.583117513529782</c:v>
                </c:pt>
                <c:pt idx="4799">
                  <c:v>15.560415403417162</c:v>
                </c:pt>
                <c:pt idx="4800">
                  <c:v>15.537706302292374</c:v>
                </c:pt>
                <c:pt idx="4801">
                  <c:v>15.515011077304452</c:v>
                </c:pt>
                <c:pt idx="4802">
                  <c:v>15.492413160163393</c:v>
                </c:pt>
                <c:pt idx="4803">
                  <c:v>15.470010522537557</c:v>
                </c:pt>
                <c:pt idx="4804">
                  <c:v>15.447806826367042</c:v>
                </c:pt>
                <c:pt idx="4805">
                  <c:v>15.425724348787659</c:v>
                </c:pt>
                <c:pt idx="4806">
                  <c:v>15.403706819055859</c:v>
                </c:pt>
                <c:pt idx="4807">
                  <c:v>15.381743974604859</c:v>
                </c:pt>
                <c:pt idx="4808">
                  <c:v>15.359810457406986</c:v>
                </c:pt>
                <c:pt idx="4809">
                  <c:v>15.337855694853765</c:v>
                </c:pt>
                <c:pt idx="4810">
                  <c:v>15.315839043005539</c:v>
                </c:pt>
                <c:pt idx="4811">
                  <c:v>15.29378053313331</c:v>
                </c:pt>
                <c:pt idx="4812">
                  <c:v>15.271751159530989</c:v>
                </c:pt>
                <c:pt idx="4813">
                  <c:v>15.249846987933399</c:v>
                </c:pt>
                <c:pt idx="4814">
                  <c:v>15.228112559944259</c:v>
                </c:pt>
                <c:pt idx="4815">
                  <c:v>15.206511943006831</c:v>
                </c:pt>
                <c:pt idx="4816">
                  <c:v>15.18497509452075</c:v>
                </c:pt>
                <c:pt idx="4817">
                  <c:v>15.163457295834812</c:v>
                </c:pt>
                <c:pt idx="4818">
                  <c:v>15.141948603965737</c:v>
                </c:pt>
                <c:pt idx="4819">
                  <c:v>15.12039938757913</c:v>
                </c:pt>
                <c:pt idx="4820">
                  <c:v>15.098749688112383</c:v>
                </c:pt>
                <c:pt idx="4821">
                  <c:v>15.077008868784489</c:v>
                </c:pt>
                <c:pt idx="4822">
                  <c:v>15.055256712417568</c:v>
                </c:pt>
                <c:pt idx="4823">
                  <c:v>15.033573241431526</c:v>
                </c:pt>
                <c:pt idx="4824">
                  <c:v>15.011983181301726</c:v>
                </c:pt>
                <c:pt idx="4825">
                  <c:v>14.990461437341756</c:v>
                </c:pt>
                <c:pt idx="4826">
                  <c:v>14.968943486040066</c:v>
                </c:pt>
                <c:pt idx="4827">
                  <c:v>14.947374687220165</c:v>
                </c:pt>
                <c:pt idx="4828">
                  <c:v>14.925704926948884</c:v>
                </c:pt>
                <c:pt idx="4829">
                  <c:v>14.903848087734877</c:v>
                </c:pt>
                <c:pt idx="4830">
                  <c:v>14.881664641129481</c:v>
                </c:pt>
                <c:pt idx="4831">
                  <c:v>14.859060784414723</c:v>
                </c:pt>
                <c:pt idx="4832">
                  <c:v>14.836059662921086</c:v>
                </c:pt>
                <c:pt idx="4833">
                  <c:v>14.812750491601903</c:v>
                </c:pt>
                <c:pt idx="4834">
                  <c:v>14.789188394281743</c:v>
                </c:pt>
                <c:pt idx="4835">
                  <c:v>14.765392101490621</c:v>
                </c:pt>
                <c:pt idx="4836">
                  <c:v>14.741414159898076</c:v>
                </c:pt>
                <c:pt idx="4837">
                  <c:v>14.717302879466745</c:v>
                </c:pt>
                <c:pt idx="4838">
                  <c:v>14.693124189184097</c:v>
                </c:pt>
                <c:pt idx="4839">
                  <c:v>14.668994778836732</c:v>
                </c:pt>
                <c:pt idx="4840">
                  <c:v>14.645030815834033</c:v>
                </c:pt>
                <c:pt idx="4841">
                  <c:v>14.621286151682018</c:v>
                </c:pt>
                <c:pt idx="4842">
                  <c:v>14.597769909645089</c:v>
                </c:pt>
                <c:pt idx="4843">
                  <c:v>14.574426463267482</c:v>
                </c:pt>
                <c:pt idx="4844">
                  <c:v>14.551185236514907</c:v>
                </c:pt>
                <c:pt idx="4845">
                  <c:v>14.527992500692219</c:v>
                </c:pt>
                <c:pt idx="4846">
                  <c:v>14.504800122137434</c:v>
                </c:pt>
                <c:pt idx="4847">
                  <c:v>14.4815438199441</c:v>
                </c:pt>
                <c:pt idx="4848">
                  <c:v>14.458169451834253</c:v>
                </c:pt>
                <c:pt idx="4849">
                  <c:v>14.434605678005271</c:v>
                </c:pt>
                <c:pt idx="4850">
                  <c:v>14.410790293479316</c:v>
                </c:pt>
                <c:pt idx="4851">
                  <c:v>14.386703476643165</c:v>
                </c:pt>
                <c:pt idx="4852">
                  <c:v>14.362352829378889</c:v>
                </c:pt>
                <c:pt idx="4853">
                  <c:v>14.337802922476934</c:v>
                </c:pt>
                <c:pt idx="4854">
                  <c:v>14.313114373143392</c:v>
                </c:pt>
                <c:pt idx="4855">
                  <c:v>14.288377464973616</c:v>
                </c:pt>
                <c:pt idx="4856">
                  <c:v>14.263722973994355</c:v>
                </c:pt>
                <c:pt idx="4857">
                  <c:v>14.239286227127401</c:v>
                </c:pt>
                <c:pt idx="4858">
                  <c:v>14.215126920263591</c:v>
                </c:pt>
                <c:pt idx="4859">
                  <c:v>14.191236793195694</c:v>
                </c:pt>
                <c:pt idx="4860">
                  <c:v>14.167547806217376</c:v>
                </c:pt>
                <c:pt idx="4861">
                  <c:v>14.14397176277048</c:v>
                </c:pt>
                <c:pt idx="4862">
                  <c:v>14.120437847537895</c:v>
                </c:pt>
                <c:pt idx="4863">
                  <c:v>14.096880935594939</c:v>
                </c:pt>
                <c:pt idx="4864">
                  <c:v>14.073224700498903</c:v>
                </c:pt>
                <c:pt idx="4865">
                  <c:v>14.049419164960286</c:v>
                </c:pt>
                <c:pt idx="4866">
                  <c:v>14.025440969183359</c:v>
                </c:pt>
                <c:pt idx="4867">
                  <c:v>14.001277357140758</c:v>
                </c:pt>
                <c:pt idx="4868">
                  <c:v>13.976932110103155</c:v>
                </c:pt>
                <c:pt idx="4869">
                  <c:v>13.95242042124123</c:v>
                </c:pt>
                <c:pt idx="4870">
                  <c:v>13.927797592885918</c:v>
                </c:pt>
                <c:pt idx="4871">
                  <c:v>13.903114096904133</c:v>
                </c:pt>
                <c:pt idx="4872">
                  <c:v>13.878386699997593</c:v>
                </c:pt>
                <c:pt idx="4873">
                  <c:v>13.853603746543584</c:v>
                </c:pt>
                <c:pt idx="4874">
                  <c:v>13.828764932578318</c:v>
                </c:pt>
                <c:pt idx="4875">
                  <c:v>13.803864213159951</c:v>
                </c:pt>
                <c:pt idx="4876">
                  <c:v>13.778878217560326</c:v>
                </c:pt>
                <c:pt idx="4877">
                  <c:v>13.753794856755521</c:v>
                </c:pt>
                <c:pt idx="4878">
                  <c:v>13.728613489044204</c:v>
                </c:pt>
                <c:pt idx="4879">
                  <c:v>13.703339291327854</c:v>
                </c:pt>
                <c:pt idx="4880">
                  <c:v>13.678012555688953</c:v>
                </c:pt>
                <c:pt idx="4881">
                  <c:v>13.652662217999543</c:v>
                </c:pt>
                <c:pt idx="4882">
                  <c:v>13.627317348321414</c:v>
                </c:pt>
                <c:pt idx="4883">
                  <c:v>13.602007051566405</c:v>
                </c:pt>
                <c:pt idx="4884">
                  <c:v>13.576760367468202</c:v>
                </c:pt>
                <c:pt idx="4885">
                  <c:v>13.551594573071139</c:v>
                </c:pt>
                <c:pt idx="4886">
                  <c:v>13.526486335944199</c:v>
                </c:pt>
                <c:pt idx="4887">
                  <c:v>13.501389313967024</c:v>
                </c:pt>
                <c:pt idx="4888">
                  <c:v>13.476257140754436</c:v>
                </c:pt>
                <c:pt idx="4889">
                  <c:v>13.451025727862133</c:v>
                </c:pt>
                <c:pt idx="4890">
                  <c:v>13.425583236810372</c:v>
                </c:pt>
                <c:pt idx="4891">
                  <c:v>13.399808868845602</c:v>
                </c:pt>
                <c:pt idx="4892">
                  <c:v>13.373631262916794</c:v>
                </c:pt>
                <c:pt idx="4893">
                  <c:v>13.347018676442021</c:v>
                </c:pt>
                <c:pt idx="4894">
                  <c:v>13.320025174648048</c:v>
                </c:pt>
                <c:pt idx="4895">
                  <c:v>13.292745196602867</c:v>
                </c:pt>
                <c:pt idx="4896">
                  <c:v>13.265276479153831</c:v>
                </c:pt>
                <c:pt idx="4897">
                  <c:v>13.237782468247021</c:v>
                </c:pt>
                <c:pt idx="4898">
                  <c:v>13.21045260825832</c:v>
                </c:pt>
                <c:pt idx="4899">
                  <c:v>13.183304918309254</c:v>
                </c:pt>
                <c:pt idx="4900">
                  <c:v>13.156232568158948</c:v>
                </c:pt>
                <c:pt idx="4901">
                  <c:v>13.129141886378568</c:v>
                </c:pt>
                <c:pt idx="4902">
                  <c:v>13.102001446475436</c:v>
                </c:pt>
                <c:pt idx="4903">
                  <c:v>13.074785856147949</c:v>
                </c:pt>
                <c:pt idx="4904">
                  <c:v>13.047437957798637</c:v>
                </c:pt>
                <c:pt idx="4905">
                  <c:v>13.019912331133527</c:v>
                </c:pt>
                <c:pt idx="4906">
                  <c:v>12.992207318014502</c:v>
                </c:pt>
                <c:pt idx="4907">
                  <c:v>12.964301945990222</c:v>
                </c:pt>
                <c:pt idx="4908">
                  <c:v>12.936122839631793</c:v>
                </c:pt>
                <c:pt idx="4909">
                  <c:v>12.907646888407404</c:v>
                </c:pt>
                <c:pt idx="4910">
                  <c:v>12.878956266224124</c:v>
                </c:pt>
                <c:pt idx="4911">
                  <c:v>12.850181694561872</c:v>
                </c:pt>
                <c:pt idx="4912">
                  <c:v>12.821382405079692</c:v>
                </c:pt>
                <c:pt idx="4913">
                  <c:v>12.792558175684904</c:v>
                </c:pt>
                <c:pt idx="4914">
                  <c:v>12.763722079791775</c:v>
                </c:pt>
                <c:pt idx="4915">
                  <c:v>12.734900526551945</c:v>
                </c:pt>
                <c:pt idx="4916">
                  <c:v>12.706040220210413</c:v>
                </c:pt>
                <c:pt idx="4917">
                  <c:v>12.676960438503011</c:v>
                </c:pt>
                <c:pt idx="4918">
                  <c:v>12.6474894921241</c:v>
                </c:pt>
                <c:pt idx="4919">
                  <c:v>12.617579685070561</c:v>
                </c:pt>
                <c:pt idx="4920">
                  <c:v>12.587314088995072</c:v>
                </c:pt>
                <c:pt idx="4921">
                  <c:v>12.556877468693038</c:v>
                </c:pt>
                <c:pt idx="4922">
                  <c:v>12.526423112659046</c:v>
                </c:pt>
                <c:pt idx="4923">
                  <c:v>12.495999923268831</c:v>
                </c:pt>
                <c:pt idx="4924">
                  <c:v>12.465572711316931</c:v>
                </c:pt>
                <c:pt idx="4925">
                  <c:v>12.435106186767552</c:v>
                </c:pt>
                <c:pt idx="4926">
                  <c:v>12.404592985672435</c:v>
                </c:pt>
                <c:pt idx="4927">
                  <c:v>12.374025690491429</c:v>
                </c:pt>
                <c:pt idx="4928">
                  <c:v>12.343403884707508</c:v>
                </c:pt>
                <c:pt idx="4929">
                  <c:v>12.312712998925898</c:v>
                </c:pt>
                <c:pt idx="4930">
                  <c:v>12.281924133616824</c:v>
                </c:pt>
                <c:pt idx="4931">
                  <c:v>12.250922387079212</c:v>
                </c:pt>
                <c:pt idx="4932">
                  <c:v>12.21956126811328</c:v>
                </c:pt>
                <c:pt idx="4933">
                  <c:v>12.187769563453468</c:v>
                </c:pt>
                <c:pt idx="4934">
                  <c:v>12.155502819369369</c:v>
                </c:pt>
                <c:pt idx="4935">
                  <c:v>12.122691951953591</c:v>
                </c:pt>
                <c:pt idx="4936">
                  <c:v>12.089310640765033</c:v>
                </c:pt>
                <c:pt idx="4937">
                  <c:v>12.055472164390565</c:v>
                </c:pt>
                <c:pt idx="4938">
                  <c:v>12.021405160260874</c:v>
                </c:pt>
                <c:pt idx="4939">
                  <c:v>11.987312166046522</c:v>
                </c:pt>
                <c:pt idx="4940">
                  <c:v>11.953279244825143</c:v>
                </c:pt>
                <c:pt idx="4941">
                  <c:v>11.919337506795612</c:v>
                </c:pt>
                <c:pt idx="4942">
                  <c:v>11.885533492960015</c:v>
                </c:pt>
                <c:pt idx="4943">
                  <c:v>11.851866761855625</c:v>
                </c:pt>
                <c:pt idx="4944">
                  <c:v>11.818150802398414</c:v>
                </c:pt>
                <c:pt idx="4945">
                  <c:v>11.784158576492011</c:v>
                </c:pt>
                <c:pt idx="4946">
                  <c:v>11.749783836908993</c:v>
                </c:pt>
                <c:pt idx="4947">
                  <c:v>11.715060902641881</c:v>
                </c:pt>
                <c:pt idx="4948">
                  <c:v>11.680073753693019</c:v>
                </c:pt>
                <c:pt idx="4949">
                  <c:v>11.644924793833015</c:v>
                </c:pt>
                <c:pt idx="4950">
                  <c:v>11.609645019929248</c:v>
                </c:pt>
                <c:pt idx="4951">
                  <c:v>11.574225051570087</c:v>
                </c:pt>
                <c:pt idx="4952">
                  <c:v>11.538655365615531</c:v>
                </c:pt>
                <c:pt idx="4953">
                  <c:v>11.502843794824569</c:v>
                </c:pt>
                <c:pt idx="4954">
                  <c:v>11.466554001573021</c:v>
                </c:pt>
                <c:pt idx="4955">
                  <c:v>11.429547966800802</c:v>
                </c:pt>
                <c:pt idx="4956">
                  <c:v>11.391730351850509</c:v>
                </c:pt>
                <c:pt idx="4957">
                  <c:v>11.353133599824185</c:v>
                </c:pt>
                <c:pt idx="4958">
                  <c:v>11.313865482844898</c:v>
                </c:pt>
                <c:pt idx="4959">
                  <c:v>11.273994309189835</c:v>
                </c:pt>
                <c:pt idx="4960">
                  <c:v>11.23357345035611</c:v>
                </c:pt>
                <c:pt idx="4961">
                  <c:v>11.19288478812207</c:v>
                </c:pt>
                <c:pt idx="4962">
                  <c:v>11.152301229247993</c:v>
                </c:pt>
                <c:pt idx="4963">
                  <c:v>11.111971473632808</c:v>
                </c:pt>
                <c:pt idx="4964">
                  <c:v>11.071894319583366</c:v>
                </c:pt>
                <c:pt idx="4965">
                  <c:v>11.032031805774428</c:v>
                </c:pt>
                <c:pt idx="4966">
                  <c:v>10.992300636230709</c:v>
                </c:pt>
                <c:pt idx="4967">
                  <c:v>10.952544737282473</c:v>
                </c:pt>
                <c:pt idx="4968">
                  <c:v>10.912496463328976</c:v>
                </c:pt>
                <c:pt idx="4969">
                  <c:v>10.871918691272416</c:v>
                </c:pt>
                <c:pt idx="4970">
                  <c:v>10.830697359772763</c:v>
                </c:pt>
                <c:pt idx="4971">
                  <c:v>10.788867428022984</c:v>
                </c:pt>
                <c:pt idx="4972">
                  <c:v>10.746583030917867</c:v>
                </c:pt>
                <c:pt idx="4973">
                  <c:v>10.704004083656866</c:v>
                </c:pt>
                <c:pt idx="4974">
                  <c:v>10.66115634119722</c:v>
                </c:pt>
                <c:pt idx="4975">
                  <c:v>10.617896810490542</c:v>
                </c:pt>
                <c:pt idx="4976">
                  <c:v>10.574047446333816</c:v>
                </c:pt>
                <c:pt idx="4977">
                  <c:v>10.529504540601616</c:v>
                </c:pt>
                <c:pt idx="4978">
                  <c:v>10.484169698470266</c:v>
                </c:pt>
                <c:pt idx="4979">
                  <c:v>10.43792852289198</c:v>
                </c:pt>
                <c:pt idx="4980">
                  <c:v>10.390703371547698</c:v>
                </c:pt>
                <c:pt idx="4981">
                  <c:v>10.342501081376513</c:v>
                </c:pt>
                <c:pt idx="4982">
                  <c:v>10.293409109810609</c:v>
                </c:pt>
                <c:pt idx="4983">
                  <c:v>10.243601364968796</c:v>
                </c:pt>
                <c:pt idx="4984">
                  <c:v>10.193295438558883</c:v>
                </c:pt>
                <c:pt idx="4985">
                  <c:v>10.142740008059956</c:v>
                </c:pt>
                <c:pt idx="4986">
                  <c:v>10.092188696886252</c:v>
                </c:pt>
                <c:pt idx="4987">
                  <c:v>10.041756810362147</c:v>
                </c:pt>
                <c:pt idx="4988">
                  <c:v>9.9913387608723685</c:v>
                </c:pt>
                <c:pt idx="4989">
                  <c:v>9.9407701700852957</c:v>
                </c:pt>
                <c:pt idx="4990">
                  <c:v>9.8899664802489582</c:v>
                </c:pt>
                <c:pt idx="4991">
                  <c:v>9.8389004663345521</c:v>
                </c:pt>
                <c:pt idx="4992">
                  <c:v>9.7874374982675789</c:v>
                </c:pt>
                <c:pt idx="4993">
                  <c:v>9.7354270541866956</c:v>
                </c:pt>
                <c:pt idx="4994">
                  <c:v>9.6828709771210359</c:v>
                </c:pt>
                <c:pt idx="4995">
                  <c:v>9.6299059279949066</c:v>
                </c:pt>
                <c:pt idx="4996">
                  <c:v>9.5766356537899444</c:v>
                </c:pt>
                <c:pt idx="4997">
                  <c:v>9.5231044950326247</c:v>
                </c:pt>
                <c:pt idx="4998">
                  <c:v>9.4692707217177201</c:v>
                </c:pt>
                <c:pt idx="4999">
                  <c:v>9.4150540764202546</c:v>
                </c:pt>
                <c:pt idx="5000">
                  <c:v>9.360409958009047</c:v>
                </c:pt>
                <c:pt idx="5001">
                  <c:v>9.3053051529833262</c:v>
                </c:pt>
                <c:pt idx="5002">
                  <c:v>9.2497053954637547</c:v>
                </c:pt>
                <c:pt idx="5003">
                  <c:v>9.193536375846632</c:v>
                </c:pt>
                <c:pt idx="5004">
                  <c:v>9.1366947932581013</c:v>
                </c:pt>
                <c:pt idx="5005">
                  <c:v>9.0790996335753231</c:v>
                </c:pt>
                <c:pt idx="5006">
                  <c:v>9.0207202034681586</c:v>
                </c:pt>
                <c:pt idx="5007">
                  <c:v>8.9615518424298166</c:v>
                </c:pt>
                <c:pt idx="5008">
                  <c:v>8.9015482473755458</c:v>
                </c:pt>
                <c:pt idx="5009">
                  <c:v>8.8404919386680945</c:v>
                </c:pt>
                <c:pt idx="5010">
                  <c:v>8.7781094533507691</c:v>
                </c:pt>
                <c:pt idx="5011">
                  <c:v>8.7144032232620603</c:v>
                </c:pt>
                <c:pt idx="5012">
                  <c:v>8.6496467668074875</c:v>
                </c:pt>
                <c:pt idx="5013">
                  <c:v>8.584099527053402</c:v>
                </c:pt>
                <c:pt idx="5014">
                  <c:v>8.5178184918328288</c:v>
                </c:pt>
                <c:pt idx="5015">
                  <c:v>8.450878507194389</c:v>
                </c:pt>
                <c:pt idx="5016">
                  <c:v>8.3834196330513553</c:v>
                </c:pt>
                <c:pt idx="5017">
                  <c:v>8.3155391835575987</c:v>
                </c:pt>
                <c:pt idx="5018">
                  <c:v>8.2471949191789964</c:v>
                </c:pt>
                <c:pt idx="5019">
                  <c:v>8.1781359683693573</c:v>
                </c:pt>
                <c:pt idx="5020">
                  <c:v>8.1080850588119411</c:v>
                </c:pt>
                <c:pt idx="5021">
                  <c:v>8.0368163804647335</c:v>
                </c:pt>
                <c:pt idx="5022">
                  <c:v>7.9643087719746726</c:v>
                </c:pt>
                <c:pt idx="5023">
                  <c:v>7.8906594543964887</c:v>
                </c:pt>
                <c:pt idx="5024">
                  <c:v>7.8158849649720041</c:v>
                </c:pt>
                <c:pt idx="5025">
                  <c:v>7.7399150303873574</c:v>
                </c:pt>
                <c:pt idx="5026">
                  <c:v>7.6626038412017259</c:v>
                </c:pt>
                <c:pt idx="5027">
                  <c:v>7.5839422673204995</c:v>
                </c:pt>
                <c:pt idx="5028">
                  <c:v>7.5039393478918317</c:v>
                </c:pt>
                <c:pt idx="5029">
                  <c:v>7.4225860093438314</c:v>
                </c:pt>
                <c:pt idx="5030">
                  <c:v>7.3397768785303485</c:v>
                </c:pt>
                <c:pt idx="5031">
                  <c:v>7.2554388227055533</c:v>
                </c:pt>
                <c:pt idx="5032">
                  <c:v>7.1695734793459769</c:v>
                </c:pt>
                <c:pt idx="5033">
                  <c:v>7.0823647069627498</c:v>
                </c:pt>
                <c:pt idx="5034">
                  <c:v>6.993945774801662</c:v>
                </c:pt>
                <c:pt idx="5035">
                  <c:v>6.9043738705056708</c:v>
                </c:pt>
                <c:pt idx="5036">
                  <c:v>6.8135824760102457</c:v>
                </c:pt>
                <c:pt idx="5037">
                  <c:v>6.721500809491971</c:v>
                </c:pt>
                <c:pt idx="5038">
                  <c:v>6.6279883550971741</c:v>
                </c:pt>
                <c:pt idx="5039">
                  <c:v>6.5328069815679521</c:v>
                </c:pt>
                <c:pt idx="5040">
                  <c:v>6.4357014264760588</c:v>
                </c:pt>
                <c:pt idx="5041">
                  <c:v>6.3365114114483649</c:v>
                </c:pt>
                <c:pt idx="5042">
                  <c:v>6.2353688689880977</c:v>
                </c:pt>
                <c:pt idx="5043">
                  <c:v>6.1326538790904523</c:v>
                </c:pt>
                <c:pt idx="5044">
                  <c:v>6.0287213695193236</c:v>
                </c:pt>
                <c:pt idx="5045">
                  <c:v>5.9235045158446873</c:v>
                </c:pt>
                <c:pt idx="5046">
                  <c:v>5.8168813106514614</c:v>
                </c:pt>
                <c:pt idx="5047">
                  <c:v>5.7087203596766649</c:v>
                </c:pt>
                <c:pt idx="5048">
                  <c:v>5.5987773568698849</c:v>
                </c:pt>
                <c:pt idx="5049">
                  <c:v>5.4865012120871155</c:v>
                </c:pt>
                <c:pt idx="5050">
                  <c:v>5.3712101041764555</c:v>
                </c:pt>
                <c:pt idx="5051">
                  <c:v>5.252342272747379</c:v>
                </c:pt>
                <c:pt idx="5052">
                  <c:v>5.1294679843006827</c:v>
                </c:pt>
                <c:pt idx="5053">
                  <c:v>5.0018034837069001</c:v>
                </c:pt>
                <c:pt idx="5054">
                  <c:v>4.8682938302837453</c:v>
                </c:pt>
                <c:pt idx="5055">
                  <c:v>4.7286893456674752</c:v>
                </c:pt>
                <c:pt idx="5056">
                  <c:v>4.5838908406942958</c:v>
                </c:pt>
                <c:pt idx="5057">
                  <c:v>4.4347163262823273</c:v>
                </c:pt>
                <c:pt idx="5058">
                  <c:v>4.2811400842616729</c:v>
                </c:pt>
                <c:pt idx="5059">
                  <c:v>4.1226660633643579</c:v>
                </c:pt>
                <c:pt idx="5060">
                  <c:v>3.9587017905080755</c:v>
                </c:pt>
                <c:pt idx="5061">
                  <c:v>3.7883295678392361</c:v>
                </c:pt>
                <c:pt idx="5062">
                  <c:v>3.6103459114479377</c:v>
                </c:pt>
                <c:pt idx="5063">
                  <c:v>3.4229433050848979</c:v>
                </c:pt>
                <c:pt idx="5064">
                  <c:v>3.2240081219885082</c:v>
                </c:pt>
                <c:pt idx="5065">
                  <c:v>3.0112532875303448</c:v>
                </c:pt>
                <c:pt idx="5066">
                  <c:v>2.7824414471169128</c:v>
                </c:pt>
                <c:pt idx="5067">
                  <c:v>2.534426276065135</c:v>
                </c:pt>
                <c:pt idx="5068">
                  <c:v>2.2617555836486329</c:v>
                </c:pt>
                <c:pt idx="5069">
                  <c:v>1.9542653362158213</c:v>
                </c:pt>
                <c:pt idx="5070">
                  <c:v>1.5919664630305299</c:v>
                </c:pt>
                <c:pt idx="5071">
                  <c:v>1.1233550747389265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F8C-4356-A739-882AE5C6F0D3}"/>
            </c:ext>
          </c:extLst>
        </c:ser>
        <c:ser>
          <c:idx val="3"/>
          <c:order val="3"/>
          <c:tx>
            <c:strRef>
              <c:f>'800mA_synchro_battementNKT10MHz'!$P$1</c:f>
              <c:strCache>
                <c:ptCount val="1"/>
                <c:pt idx="0">
                  <c:v>Jitter théo(fs)</c:v>
                </c:pt>
              </c:strCache>
            </c:strRef>
          </c:tx>
          <c:spPr>
            <a:ln w="12700" cap="rnd">
              <a:solidFill>
                <a:srgbClr val="C00000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'800mA_synchro_battementNKT10MHz'!$A$3:$A$5073</c:f>
              <c:numCache>
                <c:formatCode>General</c:formatCode>
                <c:ptCount val="5071"/>
                <c:pt idx="0">
                  <c:v>9.1560000000000006</c:v>
                </c:pt>
                <c:pt idx="1">
                  <c:v>10.377000000000001</c:v>
                </c:pt>
                <c:pt idx="2">
                  <c:v>10.987</c:v>
                </c:pt>
                <c:pt idx="3">
                  <c:v>12.208</c:v>
                </c:pt>
                <c:pt idx="4">
                  <c:v>12.818</c:v>
                </c:pt>
                <c:pt idx="5">
                  <c:v>14.039</c:v>
                </c:pt>
                <c:pt idx="6">
                  <c:v>14.65</c:v>
                </c:pt>
                <c:pt idx="7">
                  <c:v>15.87</c:v>
                </c:pt>
                <c:pt idx="8">
                  <c:v>16.481000000000002</c:v>
                </c:pt>
                <c:pt idx="9">
                  <c:v>17.702000000000002</c:v>
                </c:pt>
                <c:pt idx="10">
                  <c:v>18.312000000000001</c:v>
                </c:pt>
                <c:pt idx="11">
                  <c:v>19.533000000000001</c:v>
                </c:pt>
                <c:pt idx="12">
                  <c:v>20.143000000000001</c:v>
                </c:pt>
                <c:pt idx="13">
                  <c:v>20.754000000000001</c:v>
                </c:pt>
                <c:pt idx="14">
                  <c:v>21.974</c:v>
                </c:pt>
                <c:pt idx="15">
                  <c:v>22.585000000000001</c:v>
                </c:pt>
                <c:pt idx="16">
                  <c:v>23.806000000000001</c:v>
                </c:pt>
                <c:pt idx="17">
                  <c:v>24.416</c:v>
                </c:pt>
                <c:pt idx="18">
                  <c:v>25.637</c:v>
                </c:pt>
                <c:pt idx="19">
                  <c:v>26.247</c:v>
                </c:pt>
                <c:pt idx="20">
                  <c:v>27.468</c:v>
                </c:pt>
                <c:pt idx="21">
                  <c:v>28.077999999999999</c:v>
                </c:pt>
                <c:pt idx="22">
                  <c:v>29.298999999999999</c:v>
                </c:pt>
                <c:pt idx="23">
                  <c:v>29.91</c:v>
                </c:pt>
                <c:pt idx="24">
                  <c:v>31.13</c:v>
                </c:pt>
                <c:pt idx="25">
                  <c:v>31.741</c:v>
                </c:pt>
                <c:pt idx="26">
                  <c:v>32.962000000000003</c:v>
                </c:pt>
                <c:pt idx="27">
                  <c:v>33.572000000000003</c:v>
                </c:pt>
                <c:pt idx="28">
                  <c:v>34.792999999999999</c:v>
                </c:pt>
                <c:pt idx="29">
                  <c:v>35.402999999999999</c:v>
                </c:pt>
                <c:pt idx="30">
                  <c:v>36.624000000000002</c:v>
                </c:pt>
                <c:pt idx="31">
                  <c:v>37.234000000000002</c:v>
                </c:pt>
                <c:pt idx="32">
                  <c:v>37.844999999999999</c:v>
                </c:pt>
                <c:pt idx="33">
                  <c:v>39.066000000000003</c:v>
                </c:pt>
                <c:pt idx="34">
                  <c:v>39.676000000000002</c:v>
                </c:pt>
                <c:pt idx="35">
                  <c:v>40.896999999999998</c:v>
                </c:pt>
                <c:pt idx="36">
                  <c:v>41.506999999999998</c:v>
                </c:pt>
                <c:pt idx="37">
                  <c:v>42.728000000000002</c:v>
                </c:pt>
                <c:pt idx="38">
                  <c:v>43.338000000000001</c:v>
                </c:pt>
                <c:pt idx="39">
                  <c:v>44.558999999999997</c:v>
                </c:pt>
                <c:pt idx="40">
                  <c:v>45.17</c:v>
                </c:pt>
                <c:pt idx="41">
                  <c:v>46.39</c:v>
                </c:pt>
                <c:pt idx="42">
                  <c:v>47.000999999999998</c:v>
                </c:pt>
                <c:pt idx="43">
                  <c:v>48.222000000000001</c:v>
                </c:pt>
                <c:pt idx="44">
                  <c:v>48.832000000000001</c:v>
                </c:pt>
                <c:pt idx="45">
                  <c:v>50.662999999999997</c:v>
                </c:pt>
                <c:pt idx="46">
                  <c:v>51.884</c:v>
                </c:pt>
                <c:pt idx="47">
                  <c:v>52.494</c:v>
                </c:pt>
                <c:pt idx="48">
                  <c:v>53.715000000000003</c:v>
                </c:pt>
                <c:pt idx="49">
                  <c:v>54.326000000000001</c:v>
                </c:pt>
                <c:pt idx="50">
                  <c:v>55.545999999999999</c:v>
                </c:pt>
                <c:pt idx="51">
                  <c:v>56.156999999999996</c:v>
                </c:pt>
                <c:pt idx="52">
                  <c:v>56.767000000000003</c:v>
                </c:pt>
                <c:pt idx="53">
                  <c:v>57.988</c:v>
                </c:pt>
                <c:pt idx="54">
                  <c:v>58.597999999999999</c:v>
                </c:pt>
                <c:pt idx="55">
                  <c:v>59.819000000000003</c:v>
                </c:pt>
                <c:pt idx="56">
                  <c:v>60.43</c:v>
                </c:pt>
                <c:pt idx="57">
                  <c:v>61.65</c:v>
                </c:pt>
                <c:pt idx="58">
                  <c:v>62.261000000000003</c:v>
                </c:pt>
                <c:pt idx="59">
                  <c:v>63.481999999999999</c:v>
                </c:pt>
                <c:pt idx="60">
                  <c:v>64.091999999999999</c:v>
                </c:pt>
                <c:pt idx="61">
                  <c:v>65.313000000000002</c:v>
                </c:pt>
                <c:pt idx="62">
                  <c:v>65.923000000000002</c:v>
                </c:pt>
                <c:pt idx="63">
                  <c:v>67.144000000000005</c:v>
                </c:pt>
                <c:pt idx="64">
                  <c:v>67.754000000000005</c:v>
                </c:pt>
                <c:pt idx="65">
                  <c:v>68.974999999999994</c:v>
                </c:pt>
                <c:pt idx="66">
                  <c:v>69.585999999999999</c:v>
                </c:pt>
                <c:pt idx="67">
                  <c:v>70.805999999999997</c:v>
                </c:pt>
                <c:pt idx="68">
                  <c:v>71.417000000000002</c:v>
                </c:pt>
                <c:pt idx="69">
                  <c:v>72.638000000000005</c:v>
                </c:pt>
                <c:pt idx="70">
                  <c:v>73.248000000000005</c:v>
                </c:pt>
                <c:pt idx="71">
                  <c:v>73.858000000000004</c:v>
                </c:pt>
                <c:pt idx="72">
                  <c:v>75.078999999999994</c:v>
                </c:pt>
                <c:pt idx="73">
                  <c:v>75.69</c:v>
                </c:pt>
                <c:pt idx="74">
                  <c:v>76.91</c:v>
                </c:pt>
                <c:pt idx="75">
                  <c:v>77.521000000000001</c:v>
                </c:pt>
                <c:pt idx="76">
                  <c:v>78.742000000000004</c:v>
                </c:pt>
                <c:pt idx="77">
                  <c:v>79.352000000000004</c:v>
                </c:pt>
                <c:pt idx="78">
                  <c:v>80.572999999999993</c:v>
                </c:pt>
                <c:pt idx="79">
                  <c:v>81.183000000000007</c:v>
                </c:pt>
                <c:pt idx="80">
                  <c:v>82.403999999999996</c:v>
                </c:pt>
                <c:pt idx="81">
                  <c:v>83.013999999999996</c:v>
                </c:pt>
                <c:pt idx="82">
                  <c:v>84.234999999999999</c:v>
                </c:pt>
                <c:pt idx="83">
                  <c:v>84.846000000000004</c:v>
                </c:pt>
                <c:pt idx="84">
                  <c:v>86.066000000000003</c:v>
                </c:pt>
                <c:pt idx="85">
                  <c:v>86.677000000000007</c:v>
                </c:pt>
                <c:pt idx="86">
                  <c:v>87.897999999999996</c:v>
                </c:pt>
                <c:pt idx="87">
                  <c:v>88.507999999999996</c:v>
                </c:pt>
                <c:pt idx="88">
                  <c:v>89.728999999999999</c:v>
                </c:pt>
                <c:pt idx="89">
                  <c:v>90.338999999999999</c:v>
                </c:pt>
                <c:pt idx="90">
                  <c:v>91.56</c:v>
                </c:pt>
                <c:pt idx="91">
                  <c:v>92.17</c:v>
                </c:pt>
                <c:pt idx="92">
                  <c:v>92.781000000000006</c:v>
                </c:pt>
                <c:pt idx="93">
                  <c:v>94.001999999999995</c:v>
                </c:pt>
                <c:pt idx="94">
                  <c:v>94.611999999999995</c:v>
                </c:pt>
                <c:pt idx="95">
                  <c:v>95.832999999999998</c:v>
                </c:pt>
                <c:pt idx="96">
                  <c:v>96.442999999999998</c:v>
                </c:pt>
                <c:pt idx="97">
                  <c:v>97.664000000000001</c:v>
                </c:pt>
                <c:pt idx="98">
                  <c:v>98.274000000000001</c:v>
                </c:pt>
                <c:pt idx="99">
                  <c:v>99.888999999999996</c:v>
                </c:pt>
                <c:pt idx="100">
                  <c:v>101.32599999999999</c:v>
                </c:pt>
                <c:pt idx="101">
                  <c:v>101.937</c:v>
                </c:pt>
                <c:pt idx="102">
                  <c:v>103.158</c:v>
                </c:pt>
                <c:pt idx="103">
                  <c:v>103.768</c:v>
                </c:pt>
                <c:pt idx="104">
                  <c:v>104.989</c:v>
                </c:pt>
                <c:pt idx="105">
                  <c:v>105.599</c:v>
                </c:pt>
                <c:pt idx="106">
                  <c:v>106.82</c:v>
                </c:pt>
                <c:pt idx="107">
                  <c:v>107.43</c:v>
                </c:pt>
                <c:pt idx="108">
                  <c:v>108.651</c:v>
                </c:pt>
                <c:pt idx="109">
                  <c:v>109.262</c:v>
                </c:pt>
                <c:pt idx="110">
                  <c:v>109.872</c:v>
                </c:pt>
                <c:pt idx="111">
                  <c:v>111.093</c:v>
                </c:pt>
                <c:pt idx="112">
                  <c:v>111.703</c:v>
                </c:pt>
                <c:pt idx="113">
                  <c:v>112.92400000000001</c:v>
                </c:pt>
                <c:pt idx="114">
                  <c:v>113.53400000000001</c:v>
                </c:pt>
                <c:pt idx="115">
                  <c:v>114.755</c:v>
                </c:pt>
                <c:pt idx="116">
                  <c:v>115.366</c:v>
                </c:pt>
                <c:pt idx="117">
                  <c:v>116.586</c:v>
                </c:pt>
                <c:pt idx="118">
                  <c:v>117.197</c:v>
                </c:pt>
                <c:pt idx="119">
                  <c:v>118.41800000000001</c:v>
                </c:pt>
                <c:pt idx="120">
                  <c:v>119.02800000000001</c:v>
                </c:pt>
                <c:pt idx="121">
                  <c:v>120.249</c:v>
                </c:pt>
                <c:pt idx="122">
                  <c:v>120.85899999999999</c:v>
                </c:pt>
                <c:pt idx="123">
                  <c:v>122.08</c:v>
                </c:pt>
                <c:pt idx="124">
                  <c:v>122.69</c:v>
                </c:pt>
                <c:pt idx="125">
                  <c:v>123.911</c:v>
                </c:pt>
                <c:pt idx="126">
                  <c:v>125.742</c:v>
                </c:pt>
                <c:pt idx="127">
                  <c:v>126.35299999999999</c:v>
                </c:pt>
                <c:pt idx="128">
                  <c:v>127.574</c:v>
                </c:pt>
                <c:pt idx="129">
                  <c:v>128.184</c:v>
                </c:pt>
                <c:pt idx="130">
                  <c:v>128.79400000000001</c:v>
                </c:pt>
                <c:pt idx="131">
                  <c:v>130.01499999999999</c:v>
                </c:pt>
                <c:pt idx="132">
                  <c:v>130.626</c:v>
                </c:pt>
                <c:pt idx="133">
                  <c:v>131.846</c:v>
                </c:pt>
                <c:pt idx="134">
                  <c:v>132.45699999999999</c:v>
                </c:pt>
                <c:pt idx="135">
                  <c:v>133.678</c:v>
                </c:pt>
                <c:pt idx="136">
                  <c:v>134.28800000000001</c:v>
                </c:pt>
                <c:pt idx="137">
                  <c:v>135.50899999999999</c:v>
                </c:pt>
                <c:pt idx="138">
                  <c:v>136.119</c:v>
                </c:pt>
                <c:pt idx="139">
                  <c:v>137.34</c:v>
                </c:pt>
                <c:pt idx="140">
                  <c:v>137.94999999999999</c:v>
                </c:pt>
                <c:pt idx="141">
                  <c:v>139.17099999999999</c:v>
                </c:pt>
                <c:pt idx="142">
                  <c:v>139.78200000000001</c:v>
                </c:pt>
                <c:pt idx="143">
                  <c:v>141.00200000000001</c:v>
                </c:pt>
                <c:pt idx="144">
                  <c:v>141.613</c:v>
                </c:pt>
                <c:pt idx="145">
                  <c:v>142.834</c:v>
                </c:pt>
                <c:pt idx="146">
                  <c:v>143.44399999999999</c:v>
                </c:pt>
                <c:pt idx="147">
                  <c:v>144.66499999999999</c:v>
                </c:pt>
                <c:pt idx="148">
                  <c:v>145.27500000000001</c:v>
                </c:pt>
                <c:pt idx="149">
                  <c:v>145.886</c:v>
                </c:pt>
                <c:pt idx="150">
                  <c:v>147.10599999999999</c:v>
                </c:pt>
                <c:pt idx="151">
                  <c:v>147.71700000000001</c:v>
                </c:pt>
                <c:pt idx="152">
                  <c:v>148.93799999999999</c:v>
                </c:pt>
                <c:pt idx="153">
                  <c:v>150.76900000000001</c:v>
                </c:pt>
                <c:pt idx="154">
                  <c:v>151.37899999999999</c:v>
                </c:pt>
                <c:pt idx="155">
                  <c:v>152.6</c:v>
                </c:pt>
                <c:pt idx="156">
                  <c:v>153.21</c:v>
                </c:pt>
                <c:pt idx="157">
                  <c:v>154.43100000000001</c:v>
                </c:pt>
                <c:pt idx="158">
                  <c:v>155.042</c:v>
                </c:pt>
                <c:pt idx="159">
                  <c:v>156.26300000000001</c:v>
                </c:pt>
                <c:pt idx="160">
                  <c:v>156.87299999999999</c:v>
                </c:pt>
                <c:pt idx="161">
                  <c:v>158.09399999999999</c:v>
                </c:pt>
                <c:pt idx="162">
                  <c:v>158.70400000000001</c:v>
                </c:pt>
                <c:pt idx="163">
                  <c:v>159.92500000000001</c:v>
                </c:pt>
                <c:pt idx="164">
                  <c:v>161.756</c:v>
                </c:pt>
                <c:pt idx="165">
                  <c:v>162.36699999999999</c:v>
                </c:pt>
                <c:pt idx="166">
                  <c:v>163.58699999999999</c:v>
                </c:pt>
                <c:pt idx="167">
                  <c:v>164.19800000000001</c:v>
                </c:pt>
                <c:pt idx="168">
                  <c:v>164.80799999999999</c:v>
                </c:pt>
                <c:pt idx="169">
                  <c:v>166.029</c:v>
                </c:pt>
                <c:pt idx="170">
                  <c:v>166.63900000000001</c:v>
                </c:pt>
                <c:pt idx="171">
                  <c:v>167.86</c:v>
                </c:pt>
                <c:pt idx="172">
                  <c:v>168.471</c:v>
                </c:pt>
                <c:pt idx="173">
                  <c:v>169.691</c:v>
                </c:pt>
                <c:pt idx="174">
                  <c:v>170.30199999999999</c:v>
                </c:pt>
                <c:pt idx="175">
                  <c:v>171.523</c:v>
                </c:pt>
                <c:pt idx="176">
                  <c:v>172.13300000000001</c:v>
                </c:pt>
                <c:pt idx="177">
                  <c:v>173.35400000000001</c:v>
                </c:pt>
                <c:pt idx="178">
                  <c:v>173.964</c:v>
                </c:pt>
                <c:pt idx="179">
                  <c:v>175.185</c:v>
                </c:pt>
                <c:pt idx="180">
                  <c:v>175.79499999999999</c:v>
                </c:pt>
                <c:pt idx="181">
                  <c:v>177.01599999999999</c:v>
                </c:pt>
                <c:pt idx="182">
                  <c:v>177.62700000000001</c:v>
                </c:pt>
                <c:pt idx="183">
                  <c:v>178.84700000000001</c:v>
                </c:pt>
                <c:pt idx="184">
                  <c:v>179.458</c:v>
                </c:pt>
                <c:pt idx="185">
                  <c:v>180.679</c:v>
                </c:pt>
                <c:pt idx="186">
                  <c:v>181.28899999999999</c:v>
                </c:pt>
                <c:pt idx="187">
                  <c:v>181.899</c:v>
                </c:pt>
                <c:pt idx="188">
                  <c:v>183.12</c:v>
                </c:pt>
                <c:pt idx="189">
                  <c:v>183.73099999999999</c:v>
                </c:pt>
                <c:pt idx="190">
                  <c:v>184.95099999999999</c:v>
                </c:pt>
                <c:pt idx="191">
                  <c:v>185.56200000000001</c:v>
                </c:pt>
                <c:pt idx="192">
                  <c:v>186.78299999999999</c:v>
                </c:pt>
                <c:pt idx="193">
                  <c:v>187.393</c:v>
                </c:pt>
                <c:pt idx="194">
                  <c:v>188.614</c:v>
                </c:pt>
                <c:pt idx="195">
                  <c:v>189.22399999999999</c:v>
                </c:pt>
                <c:pt idx="196">
                  <c:v>190.44499999999999</c:v>
                </c:pt>
                <c:pt idx="197">
                  <c:v>191.05500000000001</c:v>
                </c:pt>
                <c:pt idx="198">
                  <c:v>192.27600000000001</c:v>
                </c:pt>
                <c:pt idx="199">
                  <c:v>192.887</c:v>
                </c:pt>
                <c:pt idx="200">
                  <c:v>194.107</c:v>
                </c:pt>
                <c:pt idx="201">
                  <c:v>194.71799999999999</c:v>
                </c:pt>
                <c:pt idx="202">
                  <c:v>195.93899999999999</c:v>
                </c:pt>
                <c:pt idx="203">
                  <c:v>196.54900000000001</c:v>
                </c:pt>
                <c:pt idx="204">
                  <c:v>197.77</c:v>
                </c:pt>
                <c:pt idx="205">
                  <c:v>198.38</c:v>
                </c:pt>
                <c:pt idx="206">
                  <c:v>199.601</c:v>
                </c:pt>
                <c:pt idx="207">
                  <c:v>200.21100000000001</c:v>
                </c:pt>
                <c:pt idx="208">
                  <c:v>200.822</c:v>
                </c:pt>
                <c:pt idx="209">
                  <c:v>202.04300000000001</c:v>
                </c:pt>
                <c:pt idx="210">
                  <c:v>202.65299999999999</c:v>
                </c:pt>
                <c:pt idx="211">
                  <c:v>203.874</c:v>
                </c:pt>
                <c:pt idx="212">
                  <c:v>204.48400000000001</c:v>
                </c:pt>
                <c:pt idx="213">
                  <c:v>205.70500000000001</c:v>
                </c:pt>
                <c:pt idx="214">
                  <c:v>206.315</c:v>
                </c:pt>
                <c:pt idx="215">
                  <c:v>207.536</c:v>
                </c:pt>
                <c:pt idx="216">
                  <c:v>208.14699999999999</c:v>
                </c:pt>
                <c:pt idx="217">
                  <c:v>209.36699999999999</c:v>
                </c:pt>
                <c:pt idx="218">
                  <c:v>209.97800000000001</c:v>
                </c:pt>
                <c:pt idx="219">
                  <c:v>211.19900000000001</c:v>
                </c:pt>
                <c:pt idx="220">
                  <c:v>211.809</c:v>
                </c:pt>
                <c:pt idx="221">
                  <c:v>213.03</c:v>
                </c:pt>
                <c:pt idx="222">
                  <c:v>214.86099999999999</c:v>
                </c:pt>
                <c:pt idx="223">
                  <c:v>215.471</c:v>
                </c:pt>
                <c:pt idx="224">
                  <c:v>216.69200000000001</c:v>
                </c:pt>
                <c:pt idx="225">
                  <c:v>217.303</c:v>
                </c:pt>
                <c:pt idx="226">
                  <c:v>217.91300000000001</c:v>
                </c:pt>
                <c:pt idx="227">
                  <c:v>219.13399999999999</c:v>
                </c:pt>
                <c:pt idx="228">
                  <c:v>219.744</c:v>
                </c:pt>
                <c:pt idx="229">
                  <c:v>220.965</c:v>
                </c:pt>
                <c:pt idx="230">
                  <c:v>221.57499999999999</c:v>
                </c:pt>
                <c:pt idx="231">
                  <c:v>222.79599999999999</c:v>
                </c:pt>
                <c:pt idx="232">
                  <c:v>223.40700000000001</c:v>
                </c:pt>
                <c:pt idx="233">
                  <c:v>225.238</c:v>
                </c:pt>
                <c:pt idx="234">
                  <c:v>226.459</c:v>
                </c:pt>
                <c:pt idx="235">
                  <c:v>227.06899999999999</c:v>
                </c:pt>
                <c:pt idx="236">
                  <c:v>228.29</c:v>
                </c:pt>
                <c:pt idx="237">
                  <c:v>228.9</c:v>
                </c:pt>
                <c:pt idx="238">
                  <c:v>230.12100000000001</c:v>
                </c:pt>
                <c:pt idx="239">
                  <c:v>230.73099999999999</c:v>
                </c:pt>
                <c:pt idx="240">
                  <c:v>231.952</c:v>
                </c:pt>
                <c:pt idx="241">
                  <c:v>232.56299999999999</c:v>
                </c:pt>
                <c:pt idx="242">
                  <c:v>233.78299999999999</c:v>
                </c:pt>
                <c:pt idx="243">
                  <c:v>234.39400000000001</c:v>
                </c:pt>
                <c:pt idx="244">
                  <c:v>235.61500000000001</c:v>
                </c:pt>
                <c:pt idx="245">
                  <c:v>236.22499999999999</c:v>
                </c:pt>
                <c:pt idx="246">
                  <c:v>236.83500000000001</c:v>
                </c:pt>
                <c:pt idx="247">
                  <c:v>238.05600000000001</c:v>
                </c:pt>
                <c:pt idx="248">
                  <c:v>238.667</c:v>
                </c:pt>
                <c:pt idx="249">
                  <c:v>239.887</c:v>
                </c:pt>
                <c:pt idx="250">
                  <c:v>240.49799999999999</c:v>
                </c:pt>
                <c:pt idx="251">
                  <c:v>241.71899999999999</c:v>
                </c:pt>
                <c:pt idx="252">
                  <c:v>242.32900000000001</c:v>
                </c:pt>
                <c:pt idx="253">
                  <c:v>243.55</c:v>
                </c:pt>
                <c:pt idx="254">
                  <c:v>244.16</c:v>
                </c:pt>
                <c:pt idx="255">
                  <c:v>245.381</c:v>
                </c:pt>
                <c:pt idx="256">
                  <c:v>245.99100000000001</c:v>
                </c:pt>
                <c:pt idx="257">
                  <c:v>247.21199999999999</c:v>
                </c:pt>
                <c:pt idx="258">
                  <c:v>247.82300000000001</c:v>
                </c:pt>
                <c:pt idx="259">
                  <c:v>249.04300000000001</c:v>
                </c:pt>
                <c:pt idx="260">
                  <c:v>250.875</c:v>
                </c:pt>
                <c:pt idx="261">
                  <c:v>251.48500000000001</c:v>
                </c:pt>
                <c:pt idx="262">
                  <c:v>252.70599999999999</c:v>
                </c:pt>
                <c:pt idx="263">
                  <c:v>253.316</c:v>
                </c:pt>
                <c:pt idx="264">
                  <c:v>253.92699999999999</c:v>
                </c:pt>
                <c:pt idx="265">
                  <c:v>255.14699999999999</c:v>
                </c:pt>
                <c:pt idx="266">
                  <c:v>255.75800000000001</c:v>
                </c:pt>
                <c:pt idx="267">
                  <c:v>256.97899999999998</c:v>
                </c:pt>
                <c:pt idx="268">
                  <c:v>257.589</c:v>
                </c:pt>
                <c:pt idx="269">
                  <c:v>258.81</c:v>
                </c:pt>
                <c:pt idx="270">
                  <c:v>259.42</c:v>
                </c:pt>
                <c:pt idx="271">
                  <c:v>260.64100000000002</c:v>
                </c:pt>
                <c:pt idx="272">
                  <c:v>261.25099999999998</c:v>
                </c:pt>
                <c:pt idx="273">
                  <c:v>262.47199999999998</c:v>
                </c:pt>
                <c:pt idx="274">
                  <c:v>263.08300000000003</c:v>
                </c:pt>
                <c:pt idx="275">
                  <c:v>264.303</c:v>
                </c:pt>
                <c:pt idx="276">
                  <c:v>264.91399999999999</c:v>
                </c:pt>
                <c:pt idx="277">
                  <c:v>266.13499999999999</c:v>
                </c:pt>
                <c:pt idx="278">
                  <c:v>266.745</c:v>
                </c:pt>
                <c:pt idx="279">
                  <c:v>267.96600000000001</c:v>
                </c:pt>
                <c:pt idx="280">
                  <c:v>268.57600000000002</c:v>
                </c:pt>
                <c:pt idx="281">
                  <c:v>269.79700000000003</c:v>
                </c:pt>
                <c:pt idx="282">
                  <c:v>270.40699999999998</c:v>
                </c:pt>
                <c:pt idx="283">
                  <c:v>271.62799999999999</c:v>
                </c:pt>
                <c:pt idx="284">
                  <c:v>272.23899999999998</c:v>
                </c:pt>
                <c:pt idx="285">
                  <c:v>272.84899999999999</c:v>
                </c:pt>
                <c:pt idx="286">
                  <c:v>274.07</c:v>
                </c:pt>
                <c:pt idx="287">
                  <c:v>274.68</c:v>
                </c:pt>
                <c:pt idx="288">
                  <c:v>275.90100000000001</c:v>
                </c:pt>
                <c:pt idx="289">
                  <c:v>276.51100000000002</c:v>
                </c:pt>
                <c:pt idx="290">
                  <c:v>277.73200000000003</c:v>
                </c:pt>
                <c:pt idx="291">
                  <c:v>278.34300000000002</c:v>
                </c:pt>
                <c:pt idx="292">
                  <c:v>279.56299999999999</c:v>
                </c:pt>
                <c:pt idx="293">
                  <c:v>280.17399999999998</c:v>
                </c:pt>
                <c:pt idx="294">
                  <c:v>281.39499999999998</c:v>
                </c:pt>
                <c:pt idx="295">
                  <c:v>282.005</c:v>
                </c:pt>
                <c:pt idx="296">
                  <c:v>283.226</c:v>
                </c:pt>
                <c:pt idx="297">
                  <c:v>283.83600000000001</c:v>
                </c:pt>
                <c:pt idx="298">
                  <c:v>285.05700000000002</c:v>
                </c:pt>
                <c:pt idx="299">
                  <c:v>285.66699999999997</c:v>
                </c:pt>
                <c:pt idx="300">
                  <c:v>286.88799999999998</c:v>
                </c:pt>
                <c:pt idx="301">
                  <c:v>287.49900000000002</c:v>
                </c:pt>
                <c:pt idx="302">
                  <c:v>288.71899999999999</c:v>
                </c:pt>
                <c:pt idx="303">
                  <c:v>289.33</c:v>
                </c:pt>
                <c:pt idx="304">
                  <c:v>289.94</c:v>
                </c:pt>
                <c:pt idx="305">
                  <c:v>291.161</c:v>
                </c:pt>
                <c:pt idx="306">
                  <c:v>291.77100000000002</c:v>
                </c:pt>
                <c:pt idx="307">
                  <c:v>292.99200000000002</c:v>
                </c:pt>
                <c:pt idx="308">
                  <c:v>293.60300000000001</c:v>
                </c:pt>
                <c:pt idx="309">
                  <c:v>294.82299999999998</c:v>
                </c:pt>
                <c:pt idx="310">
                  <c:v>295.43400000000003</c:v>
                </c:pt>
                <c:pt idx="311">
                  <c:v>296.65499999999997</c:v>
                </c:pt>
                <c:pt idx="312">
                  <c:v>297.26499999999999</c:v>
                </c:pt>
                <c:pt idx="313">
                  <c:v>298.48599999999999</c:v>
                </c:pt>
                <c:pt idx="314">
                  <c:v>299.096</c:v>
                </c:pt>
                <c:pt idx="315">
                  <c:v>300.31700000000001</c:v>
                </c:pt>
                <c:pt idx="316">
                  <c:v>300.92700000000002</c:v>
                </c:pt>
                <c:pt idx="317">
                  <c:v>302.14800000000002</c:v>
                </c:pt>
                <c:pt idx="318">
                  <c:v>302.75900000000001</c:v>
                </c:pt>
                <c:pt idx="319">
                  <c:v>303.97899999999998</c:v>
                </c:pt>
                <c:pt idx="320">
                  <c:v>304.58999999999997</c:v>
                </c:pt>
                <c:pt idx="321">
                  <c:v>305.81099999999998</c:v>
                </c:pt>
                <c:pt idx="322">
                  <c:v>306.42099999999999</c:v>
                </c:pt>
                <c:pt idx="323">
                  <c:v>307.642</c:v>
                </c:pt>
                <c:pt idx="324">
                  <c:v>308.25200000000001</c:v>
                </c:pt>
                <c:pt idx="325">
                  <c:v>308.863</c:v>
                </c:pt>
                <c:pt idx="326">
                  <c:v>310.08300000000003</c:v>
                </c:pt>
                <c:pt idx="327">
                  <c:v>310.69400000000002</c:v>
                </c:pt>
                <c:pt idx="328">
                  <c:v>311.91500000000002</c:v>
                </c:pt>
                <c:pt idx="329">
                  <c:v>312.52499999999998</c:v>
                </c:pt>
                <c:pt idx="330">
                  <c:v>313.74599999999998</c:v>
                </c:pt>
                <c:pt idx="331">
                  <c:v>314.35599999999999</c:v>
                </c:pt>
                <c:pt idx="332">
                  <c:v>315.577</c:v>
                </c:pt>
                <c:pt idx="333">
                  <c:v>316.18700000000001</c:v>
                </c:pt>
                <c:pt idx="334">
                  <c:v>317.40800000000002</c:v>
                </c:pt>
                <c:pt idx="335">
                  <c:v>318.01900000000001</c:v>
                </c:pt>
                <c:pt idx="336">
                  <c:v>319.23899999999998</c:v>
                </c:pt>
                <c:pt idx="337">
                  <c:v>319.85000000000002</c:v>
                </c:pt>
                <c:pt idx="338">
                  <c:v>321.07100000000003</c:v>
                </c:pt>
                <c:pt idx="339">
                  <c:v>321.68099999999998</c:v>
                </c:pt>
                <c:pt idx="340">
                  <c:v>322.90199999999999</c:v>
                </c:pt>
                <c:pt idx="341">
                  <c:v>323.512</c:v>
                </c:pt>
                <c:pt idx="342">
                  <c:v>325.34300000000002</c:v>
                </c:pt>
                <c:pt idx="343">
                  <c:v>325.95400000000001</c:v>
                </c:pt>
                <c:pt idx="344">
                  <c:v>327.17500000000001</c:v>
                </c:pt>
                <c:pt idx="345">
                  <c:v>327.78500000000003</c:v>
                </c:pt>
                <c:pt idx="346">
                  <c:v>329.00599999999997</c:v>
                </c:pt>
                <c:pt idx="347">
                  <c:v>329.61599999999999</c:v>
                </c:pt>
                <c:pt idx="348">
                  <c:v>330.83699999999999</c:v>
                </c:pt>
                <c:pt idx="349">
                  <c:v>331.447</c:v>
                </c:pt>
                <c:pt idx="350">
                  <c:v>332.66800000000001</c:v>
                </c:pt>
                <c:pt idx="351">
                  <c:v>333.279</c:v>
                </c:pt>
                <c:pt idx="352">
                  <c:v>334.49900000000002</c:v>
                </c:pt>
                <c:pt idx="353">
                  <c:v>335.11</c:v>
                </c:pt>
                <c:pt idx="354">
                  <c:v>336.33100000000002</c:v>
                </c:pt>
                <c:pt idx="355">
                  <c:v>336.94099999999997</c:v>
                </c:pt>
                <c:pt idx="356">
                  <c:v>338.16199999999998</c:v>
                </c:pt>
                <c:pt idx="357">
                  <c:v>338.77199999999999</c:v>
                </c:pt>
                <c:pt idx="358">
                  <c:v>339.99299999999999</c:v>
                </c:pt>
                <c:pt idx="359">
                  <c:v>340.60300000000001</c:v>
                </c:pt>
                <c:pt idx="360">
                  <c:v>341.82400000000001</c:v>
                </c:pt>
                <c:pt idx="361">
                  <c:v>342.435</c:v>
                </c:pt>
                <c:pt idx="362">
                  <c:v>343.65499999999997</c:v>
                </c:pt>
                <c:pt idx="363">
                  <c:v>344.26600000000002</c:v>
                </c:pt>
                <c:pt idx="364">
                  <c:v>344.87599999999998</c:v>
                </c:pt>
                <c:pt idx="365">
                  <c:v>346.09699999999998</c:v>
                </c:pt>
                <c:pt idx="366">
                  <c:v>346.70699999999999</c:v>
                </c:pt>
                <c:pt idx="367">
                  <c:v>347.928</c:v>
                </c:pt>
                <c:pt idx="368">
                  <c:v>348.53899999999999</c:v>
                </c:pt>
                <c:pt idx="369">
                  <c:v>350.37</c:v>
                </c:pt>
                <c:pt idx="370">
                  <c:v>351.59100000000001</c:v>
                </c:pt>
                <c:pt idx="371">
                  <c:v>352.20100000000002</c:v>
                </c:pt>
                <c:pt idx="372">
                  <c:v>353.42200000000003</c:v>
                </c:pt>
                <c:pt idx="373">
                  <c:v>354.03199999999998</c:v>
                </c:pt>
                <c:pt idx="374">
                  <c:v>355.25299999999999</c:v>
                </c:pt>
                <c:pt idx="375">
                  <c:v>355.863</c:v>
                </c:pt>
                <c:pt idx="376">
                  <c:v>357.084</c:v>
                </c:pt>
                <c:pt idx="377">
                  <c:v>357.69499999999999</c:v>
                </c:pt>
                <c:pt idx="378">
                  <c:v>358.91500000000002</c:v>
                </c:pt>
                <c:pt idx="379">
                  <c:v>359.52600000000001</c:v>
                </c:pt>
                <c:pt idx="380">
                  <c:v>360.74700000000001</c:v>
                </c:pt>
                <c:pt idx="381">
                  <c:v>361.35700000000003</c:v>
                </c:pt>
                <c:pt idx="382">
                  <c:v>361.96699999999998</c:v>
                </c:pt>
                <c:pt idx="383">
                  <c:v>363.18799999999999</c:v>
                </c:pt>
                <c:pt idx="384">
                  <c:v>363.79899999999998</c:v>
                </c:pt>
                <c:pt idx="385">
                  <c:v>365.01900000000001</c:v>
                </c:pt>
                <c:pt idx="386">
                  <c:v>365.63</c:v>
                </c:pt>
                <c:pt idx="387">
                  <c:v>366.851</c:v>
                </c:pt>
                <c:pt idx="388">
                  <c:v>367.46100000000001</c:v>
                </c:pt>
                <c:pt idx="389">
                  <c:v>368.68200000000002</c:v>
                </c:pt>
                <c:pt idx="390">
                  <c:v>369.29199999999997</c:v>
                </c:pt>
                <c:pt idx="391">
                  <c:v>370.51299999999998</c:v>
                </c:pt>
                <c:pt idx="392">
                  <c:v>371.12299999999999</c:v>
                </c:pt>
                <c:pt idx="393">
                  <c:v>372.34399999999999</c:v>
                </c:pt>
                <c:pt idx="394">
                  <c:v>372.95499999999998</c:v>
                </c:pt>
                <c:pt idx="395">
                  <c:v>374.17500000000001</c:v>
                </c:pt>
                <c:pt idx="396">
                  <c:v>374.786</c:v>
                </c:pt>
                <c:pt idx="397">
                  <c:v>376.00700000000001</c:v>
                </c:pt>
                <c:pt idx="398">
                  <c:v>376.61700000000002</c:v>
                </c:pt>
                <c:pt idx="399">
                  <c:v>377.83800000000002</c:v>
                </c:pt>
                <c:pt idx="400">
                  <c:v>378.44799999999998</c:v>
                </c:pt>
                <c:pt idx="401">
                  <c:v>379.66899999999998</c:v>
                </c:pt>
                <c:pt idx="402">
                  <c:v>380.279</c:v>
                </c:pt>
                <c:pt idx="403">
                  <c:v>380.89</c:v>
                </c:pt>
                <c:pt idx="404">
                  <c:v>382.11099999999999</c:v>
                </c:pt>
                <c:pt idx="405">
                  <c:v>382.721</c:v>
                </c:pt>
                <c:pt idx="406">
                  <c:v>383.94200000000001</c:v>
                </c:pt>
                <c:pt idx="407">
                  <c:v>384.55200000000002</c:v>
                </c:pt>
                <c:pt idx="408">
                  <c:v>385.77300000000002</c:v>
                </c:pt>
                <c:pt idx="409">
                  <c:v>386.38299999999998</c:v>
                </c:pt>
                <c:pt idx="410">
                  <c:v>387.60399999999998</c:v>
                </c:pt>
                <c:pt idx="411">
                  <c:v>388.21499999999997</c:v>
                </c:pt>
                <c:pt idx="412">
                  <c:v>389.435</c:v>
                </c:pt>
                <c:pt idx="413">
                  <c:v>390.04599999999999</c:v>
                </c:pt>
                <c:pt idx="414">
                  <c:v>391.267</c:v>
                </c:pt>
                <c:pt idx="415">
                  <c:v>391.87700000000001</c:v>
                </c:pt>
                <c:pt idx="416">
                  <c:v>393.09800000000001</c:v>
                </c:pt>
                <c:pt idx="417">
                  <c:v>393.70800000000003</c:v>
                </c:pt>
                <c:pt idx="418">
                  <c:v>394.92899999999997</c:v>
                </c:pt>
                <c:pt idx="419">
                  <c:v>395.53899999999999</c:v>
                </c:pt>
                <c:pt idx="420">
                  <c:v>396.76</c:v>
                </c:pt>
                <c:pt idx="421">
                  <c:v>397.37099999999998</c:v>
                </c:pt>
                <c:pt idx="422">
                  <c:v>397.98099999999999</c:v>
                </c:pt>
                <c:pt idx="423">
                  <c:v>399.202</c:v>
                </c:pt>
                <c:pt idx="424">
                  <c:v>399.81200000000001</c:v>
                </c:pt>
                <c:pt idx="425">
                  <c:v>401.03300000000002</c:v>
                </c:pt>
                <c:pt idx="426">
                  <c:v>401.64299999999997</c:v>
                </c:pt>
                <c:pt idx="427">
                  <c:v>402.86399999999998</c:v>
                </c:pt>
                <c:pt idx="428">
                  <c:v>403.47500000000002</c:v>
                </c:pt>
                <c:pt idx="429">
                  <c:v>404.69499999999999</c:v>
                </c:pt>
                <c:pt idx="430">
                  <c:v>405.30599999999998</c:v>
                </c:pt>
                <c:pt idx="431">
                  <c:v>406.52699999999999</c:v>
                </c:pt>
                <c:pt idx="432">
                  <c:v>407.137</c:v>
                </c:pt>
                <c:pt idx="433">
                  <c:v>408.358</c:v>
                </c:pt>
                <c:pt idx="434">
                  <c:v>408.96800000000002</c:v>
                </c:pt>
                <c:pt idx="435">
                  <c:v>410.18900000000002</c:v>
                </c:pt>
                <c:pt idx="436">
                  <c:v>410.79899999999998</c:v>
                </c:pt>
                <c:pt idx="437">
                  <c:v>412.02</c:v>
                </c:pt>
                <c:pt idx="438">
                  <c:v>412.63099999999997</c:v>
                </c:pt>
                <c:pt idx="439">
                  <c:v>413.851</c:v>
                </c:pt>
                <c:pt idx="440">
                  <c:v>414.46199999999999</c:v>
                </c:pt>
                <c:pt idx="441">
                  <c:v>415.68299999999999</c:v>
                </c:pt>
                <c:pt idx="442">
                  <c:v>416.29300000000001</c:v>
                </c:pt>
                <c:pt idx="443">
                  <c:v>417.51400000000001</c:v>
                </c:pt>
                <c:pt idx="444">
                  <c:v>418.12400000000002</c:v>
                </c:pt>
                <c:pt idx="445">
                  <c:v>418.73500000000001</c:v>
                </c:pt>
                <c:pt idx="446">
                  <c:v>419.95499999999998</c:v>
                </c:pt>
                <c:pt idx="447">
                  <c:v>420.56599999999997</c:v>
                </c:pt>
                <c:pt idx="448">
                  <c:v>421.78699999999998</c:v>
                </c:pt>
                <c:pt idx="449">
                  <c:v>422.39699999999999</c:v>
                </c:pt>
                <c:pt idx="450">
                  <c:v>423.61799999999999</c:v>
                </c:pt>
                <c:pt idx="451">
                  <c:v>424.22800000000001</c:v>
                </c:pt>
                <c:pt idx="452">
                  <c:v>425.44900000000001</c:v>
                </c:pt>
                <c:pt idx="453">
                  <c:v>426.05900000000003</c:v>
                </c:pt>
                <c:pt idx="454">
                  <c:v>427.89100000000002</c:v>
                </c:pt>
                <c:pt idx="455">
                  <c:v>429.11099999999999</c:v>
                </c:pt>
                <c:pt idx="456">
                  <c:v>429.72199999999998</c:v>
                </c:pt>
                <c:pt idx="457">
                  <c:v>430.94299999999998</c:v>
                </c:pt>
                <c:pt idx="458">
                  <c:v>431.553</c:v>
                </c:pt>
                <c:pt idx="459">
                  <c:v>432.774</c:v>
                </c:pt>
                <c:pt idx="460">
                  <c:v>433.38400000000001</c:v>
                </c:pt>
                <c:pt idx="461">
                  <c:v>433.995</c:v>
                </c:pt>
                <c:pt idx="462">
                  <c:v>435.21499999999997</c:v>
                </c:pt>
                <c:pt idx="463">
                  <c:v>435.82600000000002</c:v>
                </c:pt>
                <c:pt idx="464">
                  <c:v>437.04700000000003</c:v>
                </c:pt>
                <c:pt idx="465">
                  <c:v>437.65699999999998</c:v>
                </c:pt>
                <c:pt idx="466">
                  <c:v>438.87799999999999</c:v>
                </c:pt>
                <c:pt idx="467">
                  <c:v>439.488</c:v>
                </c:pt>
                <c:pt idx="468">
                  <c:v>440.709</c:v>
                </c:pt>
                <c:pt idx="469">
                  <c:v>441.31900000000002</c:v>
                </c:pt>
                <c:pt idx="470">
                  <c:v>442.54</c:v>
                </c:pt>
                <c:pt idx="471">
                  <c:v>443.15100000000001</c:v>
                </c:pt>
                <c:pt idx="472">
                  <c:v>444.37099999999998</c:v>
                </c:pt>
                <c:pt idx="473">
                  <c:v>444.98200000000003</c:v>
                </c:pt>
                <c:pt idx="474">
                  <c:v>446.20299999999997</c:v>
                </c:pt>
                <c:pt idx="475">
                  <c:v>446.81299999999999</c:v>
                </c:pt>
                <c:pt idx="476">
                  <c:v>448.03399999999999</c:v>
                </c:pt>
                <c:pt idx="477">
                  <c:v>448.64400000000001</c:v>
                </c:pt>
                <c:pt idx="478">
                  <c:v>450.47500000000002</c:v>
                </c:pt>
                <c:pt idx="479">
                  <c:v>451.69600000000003</c:v>
                </c:pt>
                <c:pt idx="480">
                  <c:v>452.30700000000002</c:v>
                </c:pt>
                <c:pt idx="481">
                  <c:v>452.91699999999997</c:v>
                </c:pt>
                <c:pt idx="482">
                  <c:v>454.13799999999998</c:v>
                </c:pt>
                <c:pt idx="483">
                  <c:v>454.74799999999999</c:v>
                </c:pt>
                <c:pt idx="484">
                  <c:v>455.96899999999999</c:v>
                </c:pt>
                <c:pt idx="485">
                  <c:v>456.57900000000001</c:v>
                </c:pt>
                <c:pt idx="486">
                  <c:v>457.8</c:v>
                </c:pt>
                <c:pt idx="487">
                  <c:v>458.411</c:v>
                </c:pt>
                <c:pt idx="488">
                  <c:v>459.63099999999997</c:v>
                </c:pt>
                <c:pt idx="489">
                  <c:v>460.24200000000002</c:v>
                </c:pt>
                <c:pt idx="490">
                  <c:v>461.46300000000002</c:v>
                </c:pt>
                <c:pt idx="491">
                  <c:v>462.07299999999998</c:v>
                </c:pt>
                <c:pt idx="492">
                  <c:v>463.29399999999998</c:v>
                </c:pt>
                <c:pt idx="493">
                  <c:v>463.904</c:v>
                </c:pt>
                <c:pt idx="494">
                  <c:v>465.125</c:v>
                </c:pt>
                <c:pt idx="495">
                  <c:v>465.73599999999999</c:v>
                </c:pt>
                <c:pt idx="496">
                  <c:v>466.95600000000002</c:v>
                </c:pt>
                <c:pt idx="497">
                  <c:v>467.56700000000001</c:v>
                </c:pt>
                <c:pt idx="498">
                  <c:v>468.78800000000001</c:v>
                </c:pt>
                <c:pt idx="499">
                  <c:v>469.39800000000002</c:v>
                </c:pt>
                <c:pt idx="500">
                  <c:v>470.00799999999998</c:v>
                </c:pt>
                <c:pt idx="501">
                  <c:v>471.22899999999998</c:v>
                </c:pt>
                <c:pt idx="502">
                  <c:v>471.84</c:v>
                </c:pt>
                <c:pt idx="503">
                  <c:v>473.06</c:v>
                </c:pt>
                <c:pt idx="504">
                  <c:v>473.67099999999999</c:v>
                </c:pt>
                <c:pt idx="505">
                  <c:v>474.892</c:v>
                </c:pt>
                <c:pt idx="506">
                  <c:v>475.50200000000001</c:v>
                </c:pt>
                <c:pt idx="507">
                  <c:v>476.72300000000001</c:v>
                </c:pt>
                <c:pt idx="508">
                  <c:v>477.33300000000003</c:v>
                </c:pt>
                <c:pt idx="509">
                  <c:v>478.55399999999997</c:v>
                </c:pt>
                <c:pt idx="510">
                  <c:v>479.16399999999999</c:v>
                </c:pt>
                <c:pt idx="511">
                  <c:v>480.38499999999999</c:v>
                </c:pt>
                <c:pt idx="512">
                  <c:v>480.99599999999998</c:v>
                </c:pt>
                <c:pt idx="513">
                  <c:v>482.827</c:v>
                </c:pt>
                <c:pt idx="514">
                  <c:v>484.048</c:v>
                </c:pt>
                <c:pt idx="515">
                  <c:v>484.65800000000002</c:v>
                </c:pt>
                <c:pt idx="516">
                  <c:v>485.87900000000002</c:v>
                </c:pt>
                <c:pt idx="517">
                  <c:v>486.48899999999998</c:v>
                </c:pt>
                <c:pt idx="518">
                  <c:v>487.71</c:v>
                </c:pt>
                <c:pt idx="519">
                  <c:v>488.32</c:v>
                </c:pt>
                <c:pt idx="520">
                  <c:v>488.93099999999998</c:v>
                </c:pt>
                <c:pt idx="521">
                  <c:v>490.15199999999999</c:v>
                </c:pt>
                <c:pt idx="522">
                  <c:v>490.762</c:v>
                </c:pt>
                <c:pt idx="523">
                  <c:v>491.983</c:v>
                </c:pt>
                <c:pt idx="524">
                  <c:v>492.59300000000002</c:v>
                </c:pt>
                <c:pt idx="525">
                  <c:v>493.81400000000002</c:v>
                </c:pt>
                <c:pt idx="526">
                  <c:v>494.42399999999998</c:v>
                </c:pt>
                <c:pt idx="527">
                  <c:v>495.64499999999998</c:v>
                </c:pt>
                <c:pt idx="528">
                  <c:v>496.25599999999997</c:v>
                </c:pt>
                <c:pt idx="529">
                  <c:v>497.476</c:v>
                </c:pt>
                <c:pt idx="530">
                  <c:v>498.08699999999999</c:v>
                </c:pt>
                <c:pt idx="531">
                  <c:v>499.30799999999999</c:v>
                </c:pt>
                <c:pt idx="532">
                  <c:v>499.91800000000001</c:v>
                </c:pt>
                <c:pt idx="533">
                  <c:v>501.13900000000001</c:v>
                </c:pt>
                <c:pt idx="534">
                  <c:v>501.74900000000002</c:v>
                </c:pt>
                <c:pt idx="535">
                  <c:v>502.97</c:v>
                </c:pt>
                <c:pt idx="536">
                  <c:v>503.58</c:v>
                </c:pt>
                <c:pt idx="537">
                  <c:v>504.80099999999999</c:v>
                </c:pt>
                <c:pt idx="538">
                  <c:v>505.41199999999998</c:v>
                </c:pt>
                <c:pt idx="539">
                  <c:v>506.02199999999999</c:v>
                </c:pt>
                <c:pt idx="540">
                  <c:v>507.24299999999999</c:v>
                </c:pt>
                <c:pt idx="541">
                  <c:v>507.85300000000001</c:v>
                </c:pt>
                <c:pt idx="542">
                  <c:v>509.07400000000001</c:v>
                </c:pt>
                <c:pt idx="543">
                  <c:v>509.68400000000003</c:v>
                </c:pt>
                <c:pt idx="544">
                  <c:v>510.90499999999997</c:v>
                </c:pt>
                <c:pt idx="545">
                  <c:v>511.51600000000002</c:v>
                </c:pt>
                <c:pt idx="546">
                  <c:v>512.73599999999999</c:v>
                </c:pt>
                <c:pt idx="547">
                  <c:v>513.34699999999998</c:v>
                </c:pt>
                <c:pt idx="548">
                  <c:v>514.56799999999998</c:v>
                </c:pt>
                <c:pt idx="549">
                  <c:v>515.178</c:v>
                </c:pt>
                <c:pt idx="550">
                  <c:v>516.399</c:v>
                </c:pt>
                <c:pt idx="551">
                  <c:v>517.00900000000001</c:v>
                </c:pt>
                <c:pt idx="552">
                  <c:v>518.23</c:v>
                </c:pt>
                <c:pt idx="553">
                  <c:v>518.84</c:v>
                </c:pt>
                <c:pt idx="554">
                  <c:v>520.06100000000004</c:v>
                </c:pt>
                <c:pt idx="555">
                  <c:v>520.67200000000003</c:v>
                </c:pt>
                <c:pt idx="556">
                  <c:v>521.89200000000005</c:v>
                </c:pt>
                <c:pt idx="557">
                  <c:v>522.50300000000004</c:v>
                </c:pt>
                <c:pt idx="558">
                  <c:v>523.72400000000005</c:v>
                </c:pt>
                <c:pt idx="559">
                  <c:v>524.33399999999995</c:v>
                </c:pt>
                <c:pt idx="560">
                  <c:v>524.94399999999996</c:v>
                </c:pt>
                <c:pt idx="561">
                  <c:v>526.16499999999996</c:v>
                </c:pt>
                <c:pt idx="562">
                  <c:v>526.77599999999995</c:v>
                </c:pt>
                <c:pt idx="563">
                  <c:v>527.99599999999998</c:v>
                </c:pt>
                <c:pt idx="564">
                  <c:v>528.60699999999997</c:v>
                </c:pt>
                <c:pt idx="565">
                  <c:v>529.82799999999997</c:v>
                </c:pt>
                <c:pt idx="566">
                  <c:v>530.43799999999999</c:v>
                </c:pt>
                <c:pt idx="567">
                  <c:v>531.65899999999999</c:v>
                </c:pt>
                <c:pt idx="568">
                  <c:v>532.26900000000001</c:v>
                </c:pt>
                <c:pt idx="569">
                  <c:v>533.49</c:v>
                </c:pt>
                <c:pt idx="570">
                  <c:v>534.1</c:v>
                </c:pt>
                <c:pt idx="571">
                  <c:v>535.32100000000003</c:v>
                </c:pt>
                <c:pt idx="572">
                  <c:v>535.93200000000002</c:v>
                </c:pt>
                <c:pt idx="573">
                  <c:v>537.15200000000004</c:v>
                </c:pt>
                <c:pt idx="574">
                  <c:v>537.76300000000003</c:v>
                </c:pt>
                <c:pt idx="575">
                  <c:v>538.98400000000004</c:v>
                </c:pt>
                <c:pt idx="576">
                  <c:v>539.59400000000005</c:v>
                </c:pt>
                <c:pt idx="577">
                  <c:v>540.81500000000005</c:v>
                </c:pt>
                <c:pt idx="578">
                  <c:v>541.42499999999995</c:v>
                </c:pt>
                <c:pt idx="579">
                  <c:v>542.03599999999994</c:v>
                </c:pt>
                <c:pt idx="580">
                  <c:v>543.25599999999997</c:v>
                </c:pt>
                <c:pt idx="581">
                  <c:v>543.86699999999996</c:v>
                </c:pt>
                <c:pt idx="582">
                  <c:v>545.08799999999997</c:v>
                </c:pt>
                <c:pt idx="583">
                  <c:v>545.69799999999998</c:v>
                </c:pt>
                <c:pt idx="584">
                  <c:v>546.91899999999998</c:v>
                </c:pt>
                <c:pt idx="585">
                  <c:v>547.529</c:v>
                </c:pt>
                <c:pt idx="586">
                  <c:v>548.75</c:v>
                </c:pt>
                <c:pt idx="587">
                  <c:v>550.58100000000002</c:v>
                </c:pt>
                <c:pt idx="588">
                  <c:v>551.19200000000001</c:v>
                </c:pt>
                <c:pt idx="589">
                  <c:v>552.41200000000003</c:v>
                </c:pt>
                <c:pt idx="590">
                  <c:v>553.02300000000002</c:v>
                </c:pt>
                <c:pt idx="591">
                  <c:v>554.24400000000003</c:v>
                </c:pt>
                <c:pt idx="592">
                  <c:v>554.85400000000004</c:v>
                </c:pt>
                <c:pt idx="593">
                  <c:v>556.07500000000005</c:v>
                </c:pt>
                <c:pt idx="594">
                  <c:v>556.68499999999995</c:v>
                </c:pt>
                <c:pt idx="595">
                  <c:v>557.90599999999995</c:v>
                </c:pt>
                <c:pt idx="596">
                  <c:v>558.51599999999996</c:v>
                </c:pt>
                <c:pt idx="597">
                  <c:v>559.73699999999997</c:v>
                </c:pt>
                <c:pt idx="598">
                  <c:v>560.34799999999996</c:v>
                </c:pt>
                <c:pt idx="599">
                  <c:v>560.95799999999997</c:v>
                </c:pt>
                <c:pt idx="600">
                  <c:v>562.17899999999997</c:v>
                </c:pt>
                <c:pt idx="601">
                  <c:v>562.78899999999999</c:v>
                </c:pt>
                <c:pt idx="602">
                  <c:v>564.01</c:v>
                </c:pt>
                <c:pt idx="603">
                  <c:v>564.62</c:v>
                </c:pt>
                <c:pt idx="604">
                  <c:v>565.84100000000001</c:v>
                </c:pt>
                <c:pt idx="605">
                  <c:v>566.452</c:v>
                </c:pt>
                <c:pt idx="606">
                  <c:v>567.67200000000003</c:v>
                </c:pt>
                <c:pt idx="607">
                  <c:v>568.28300000000002</c:v>
                </c:pt>
                <c:pt idx="608">
                  <c:v>569.50400000000002</c:v>
                </c:pt>
                <c:pt idx="609">
                  <c:v>570.11400000000003</c:v>
                </c:pt>
                <c:pt idx="610">
                  <c:v>571.33500000000004</c:v>
                </c:pt>
                <c:pt idx="611">
                  <c:v>571.94500000000005</c:v>
                </c:pt>
                <c:pt idx="612">
                  <c:v>573.16600000000005</c:v>
                </c:pt>
                <c:pt idx="613">
                  <c:v>573.77599999999995</c:v>
                </c:pt>
                <c:pt idx="614">
                  <c:v>574.99699999999996</c:v>
                </c:pt>
                <c:pt idx="615">
                  <c:v>575.60799999999995</c:v>
                </c:pt>
                <c:pt idx="616">
                  <c:v>576.82799999999997</c:v>
                </c:pt>
                <c:pt idx="617">
                  <c:v>577.43899999999996</c:v>
                </c:pt>
                <c:pt idx="618">
                  <c:v>578.04899999999998</c:v>
                </c:pt>
                <c:pt idx="619">
                  <c:v>579.27</c:v>
                </c:pt>
                <c:pt idx="620">
                  <c:v>579.88</c:v>
                </c:pt>
                <c:pt idx="621">
                  <c:v>581.101</c:v>
                </c:pt>
                <c:pt idx="622">
                  <c:v>581.71199999999999</c:v>
                </c:pt>
                <c:pt idx="623">
                  <c:v>582.93200000000002</c:v>
                </c:pt>
                <c:pt idx="624">
                  <c:v>583.54300000000001</c:v>
                </c:pt>
                <c:pt idx="625">
                  <c:v>584.76400000000001</c:v>
                </c:pt>
                <c:pt idx="626">
                  <c:v>585.37400000000002</c:v>
                </c:pt>
                <c:pt idx="627">
                  <c:v>586.59500000000003</c:v>
                </c:pt>
                <c:pt idx="628">
                  <c:v>587.20500000000004</c:v>
                </c:pt>
                <c:pt idx="629">
                  <c:v>588.42600000000004</c:v>
                </c:pt>
                <c:pt idx="630">
                  <c:v>589.03599999999994</c:v>
                </c:pt>
                <c:pt idx="631">
                  <c:v>590.25699999999995</c:v>
                </c:pt>
                <c:pt idx="632">
                  <c:v>590.86800000000005</c:v>
                </c:pt>
                <c:pt idx="633">
                  <c:v>592.08799999999997</c:v>
                </c:pt>
                <c:pt idx="634">
                  <c:v>592.69899999999996</c:v>
                </c:pt>
                <c:pt idx="635">
                  <c:v>593.91999999999996</c:v>
                </c:pt>
                <c:pt idx="636">
                  <c:v>594.53</c:v>
                </c:pt>
                <c:pt idx="637">
                  <c:v>595.75099999999998</c:v>
                </c:pt>
                <c:pt idx="638">
                  <c:v>596.36099999999999</c:v>
                </c:pt>
                <c:pt idx="639">
                  <c:v>596.97199999999998</c:v>
                </c:pt>
                <c:pt idx="640">
                  <c:v>598.19200000000001</c:v>
                </c:pt>
                <c:pt idx="641">
                  <c:v>598.803</c:v>
                </c:pt>
                <c:pt idx="642">
                  <c:v>600.024</c:v>
                </c:pt>
                <c:pt idx="643">
                  <c:v>600.63400000000001</c:v>
                </c:pt>
                <c:pt idx="644">
                  <c:v>601.85500000000002</c:v>
                </c:pt>
                <c:pt idx="645">
                  <c:v>602.46500000000003</c:v>
                </c:pt>
                <c:pt idx="646">
                  <c:v>603.68600000000004</c:v>
                </c:pt>
                <c:pt idx="647">
                  <c:v>604.29600000000005</c:v>
                </c:pt>
                <c:pt idx="648">
                  <c:v>605.51700000000005</c:v>
                </c:pt>
                <c:pt idx="649">
                  <c:v>606.12800000000004</c:v>
                </c:pt>
                <c:pt idx="650">
                  <c:v>607.34799999999996</c:v>
                </c:pt>
                <c:pt idx="651">
                  <c:v>607.95899999999995</c:v>
                </c:pt>
                <c:pt idx="652">
                  <c:v>609.17999999999995</c:v>
                </c:pt>
                <c:pt idx="653">
                  <c:v>609.79</c:v>
                </c:pt>
                <c:pt idx="654">
                  <c:v>611.01099999999997</c:v>
                </c:pt>
                <c:pt idx="655">
                  <c:v>611.62099999999998</c:v>
                </c:pt>
                <c:pt idx="656">
                  <c:v>612.84199999999998</c:v>
                </c:pt>
                <c:pt idx="657">
                  <c:v>613.452</c:v>
                </c:pt>
                <c:pt idx="658">
                  <c:v>614.06299999999999</c:v>
                </c:pt>
                <c:pt idx="659">
                  <c:v>615.28399999999999</c:v>
                </c:pt>
                <c:pt idx="660">
                  <c:v>615.89400000000001</c:v>
                </c:pt>
                <c:pt idx="661">
                  <c:v>617.11500000000001</c:v>
                </c:pt>
                <c:pt idx="662">
                  <c:v>617.72500000000002</c:v>
                </c:pt>
                <c:pt idx="663">
                  <c:v>618.94600000000003</c:v>
                </c:pt>
                <c:pt idx="664">
                  <c:v>619.55600000000004</c:v>
                </c:pt>
                <c:pt idx="665">
                  <c:v>620.77700000000004</c:v>
                </c:pt>
                <c:pt idx="666">
                  <c:v>621.38800000000003</c:v>
                </c:pt>
                <c:pt idx="667">
                  <c:v>622.60799999999995</c:v>
                </c:pt>
                <c:pt idx="668">
                  <c:v>623.21900000000005</c:v>
                </c:pt>
                <c:pt idx="669">
                  <c:v>624.44000000000005</c:v>
                </c:pt>
                <c:pt idx="670">
                  <c:v>625.04999999999995</c:v>
                </c:pt>
                <c:pt idx="671">
                  <c:v>626.27099999999996</c:v>
                </c:pt>
                <c:pt idx="672">
                  <c:v>626.88099999999997</c:v>
                </c:pt>
                <c:pt idx="673">
                  <c:v>628.10199999999998</c:v>
                </c:pt>
                <c:pt idx="674">
                  <c:v>628.71199999999999</c:v>
                </c:pt>
                <c:pt idx="675">
                  <c:v>629.93299999999999</c:v>
                </c:pt>
                <c:pt idx="676">
                  <c:v>630.54399999999998</c:v>
                </c:pt>
                <c:pt idx="677">
                  <c:v>631.76400000000001</c:v>
                </c:pt>
                <c:pt idx="678">
                  <c:v>632.375</c:v>
                </c:pt>
                <c:pt idx="679">
                  <c:v>632.98500000000001</c:v>
                </c:pt>
                <c:pt idx="680">
                  <c:v>634.20600000000002</c:v>
                </c:pt>
                <c:pt idx="681">
                  <c:v>634.81600000000003</c:v>
                </c:pt>
                <c:pt idx="682">
                  <c:v>636.03700000000003</c:v>
                </c:pt>
                <c:pt idx="683">
                  <c:v>636.64800000000002</c:v>
                </c:pt>
                <c:pt idx="684">
                  <c:v>637.86800000000005</c:v>
                </c:pt>
                <c:pt idx="685">
                  <c:v>638.47900000000004</c:v>
                </c:pt>
                <c:pt idx="686">
                  <c:v>639.70000000000005</c:v>
                </c:pt>
                <c:pt idx="687">
                  <c:v>641.53099999999995</c:v>
                </c:pt>
                <c:pt idx="688">
                  <c:v>642.14099999999996</c:v>
                </c:pt>
                <c:pt idx="689">
                  <c:v>643.36199999999997</c:v>
                </c:pt>
                <c:pt idx="690">
                  <c:v>643.97199999999998</c:v>
                </c:pt>
                <c:pt idx="691">
                  <c:v>645.19299999999998</c:v>
                </c:pt>
                <c:pt idx="692">
                  <c:v>645.80399999999997</c:v>
                </c:pt>
                <c:pt idx="693">
                  <c:v>647.024</c:v>
                </c:pt>
                <c:pt idx="694">
                  <c:v>647.63499999999999</c:v>
                </c:pt>
                <c:pt idx="695">
                  <c:v>648.85599999999999</c:v>
                </c:pt>
                <c:pt idx="696">
                  <c:v>649.46600000000001</c:v>
                </c:pt>
                <c:pt idx="697">
                  <c:v>650.07600000000002</c:v>
                </c:pt>
                <c:pt idx="698">
                  <c:v>651.29700000000003</c:v>
                </c:pt>
                <c:pt idx="699">
                  <c:v>651.90800000000002</c:v>
                </c:pt>
                <c:pt idx="700">
                  <c:v>653.12800000000004</c:v>
                </c:pt>
                <c:pt idx="701">
                  <c:v>653.73900000000003</c:v>
                </c:pt>
                <c:pt idx="702">
                  <c:v>654.96</c:v>
                </c:pt>
                <c:pt idx="703">
                  <c:v>655.57</c:v>
                </c:pt>
                <c:pt idx="704">
                  <c:v>656.79100000000005</c:v>
                </c:pt>
                <c:pt idx="705">
                  <c:v>657.40099999999995</c:v>
                </c:pt>
                <c:pt idx="706">
                  <c:v>658.62199999999996</c:v>
                </c:pt>
                <c:pt idx="707">
                  <c:v>659.23199999999997</c:v>
                </c:pt>
                <c:pt idx="708">
                  <c:v>660.45299999999997</c:v>
                </c:pt>
                <c:pt idx="709">
                  <c:v>661.06399999999996</c:v>
                </c:pt>
                <c:pt idx="710">
                  <c:v>662.28399999999999</c:v>
                </c:pt>
                <c:pt idx="711">
                  <c:v>662.89499999999998</c:v>
                </c:pt>
                <c:pt idx="712">
                  <c:v>664.11599999999999</c:v>
                </c:pt>
                <c:pt idx="713">
                  <c:v>664.726</c:v>
                </c:pt>
                <c:pt idx="714">
                  <c:v>665.947</c:v>
                </c:pt>
                <c:pt idx="715">
                  <c:v>666.55700000000002</c:v>
                </c:pt>
                <c:pt idx="716">
                  <c:v>667.77800000000002</c:v>
                </c:pt>
                <c:pt idx="717">
                  <c:v>668.38800000000003</c:v>
                </c:pt>
                <c:pt idx="718">
                  <c:v>668.99900000000002</c:v>
                </c:pt>
                <c:pt idx="719">
                  <c:v>670.22</c:v>
                </c:pt>
                <c:pt idx="720">
                  <c:v>670.83</c:v>
                </c:pt>
                <c:pt idx="721">
                  <c:v>672.05100000000004</c:v>
                </c:pt>
                <c:pt idx="722">
                  <c:v>672.66099999999994</c:v>
                </c:pt>
                <c:pt idx="723">
                  <c:v>674.49199999999996</c:v>
                </c:pt>
                <c:pt idx="724">
                  <c:v>675.71299999999997</c:v>
                </c:pt>
                <c:pt idx="725">
                  <c:v>676.32399999999996</c:v>
                </c:pt>
                <c:pt idx="726">
                  <c:v>677.54399999999998</c:v>
                </c:pt>
                <c:pt idx="727">
                  <c:v>678.15499999999997</c:v>
                </c:pt>
                <c:pt idx="728">
                  <c:v>679.37599999999998</c:v>
                </c:pt>
                <c:pt idx="729">
                  <c:v>679.98599999999999</c:v>
                </c:pt>
                <c:pt idx="730">
                  <c:v>681.20699999999999</c:v>
                </c:pt>
                <c:pt idx="731">
                  <c:v>681.81700000000001</c:v>
                </c:pt>
                <c:pt idx="732">
                  <c:v>683.03800000000001</c:v>
                </c:pt>
                <c:pt idx="733">
                  <c:v>683.64800000000002</c:v>
                </c:pt>
                <c:pt idx="734">
                  <c:v>684.86900000000003</c:v>
                </c:pt>
                <c:pt idx="735">
                  <c:v>685.48</c:v>
                </c:pt>
                <c:pt idx="736">
                  <c:v>686.09</c:v>
                </c:pt>
                <c:pt idx="737">
                  <c:v>687.31100000000004</c:v>
                </c:pt>
                <c:pt idx="738">
                  <c:v>687.92100000000005</c:v>
                </c:pt>
                <c:pt idx="739">
                  <c:v>689.14200000000005</c:v>
                </c:pt>
                <c:pt idx="740">
                  <c:v>689.75199999999995</c:v>
                </c:pt>
                <c:pt idx="741">
                  <c:v>690.97299999999996</c:v>
                </c:pt>
                <c:pt idx="742">
                  <c:v>691.58399999999995</c:v>
                </c:pt>
                <c:pt idx="743">
                  <c:v>692.80399999999997</c:v>
                </c:pt>
                <c:pt idx="744">
                  <c:v>693.41499999999996</c:v>
                </c:pt>
                <c:pt idx="745">
                  <c:v>694.63599999999997</c:v>
                </c:pt>
                <c:pt idx="746">
                  <c:v>695.24599999999998</c:v>
                </c:pt>
                <c:pt idx="747">
                  <c:v>696.46699999999998</c:v>
                </c:pt>
                <c:pt idx="748">
                  <c:v>697.077</c:v>
                </c:pt>
                <c:pt idx="749">
                  <c:v>698.298</c:v>
                </c:pt>
                <c:pt idx="750">
                  <c:v>698.90800000000002</c:v>
                </c:pt>
                <c:pt idx="751">
                  <c:v>700.12900000000002</c:v>
                </c:pt>
                <c:pt idx="752">
                  <c:v>700.74</c:v>
                </c:pt>
                <c:pt idx="753">
                  <c:v>701.96</c:v>
                </c:pt>
                <c:pt idx="754">
                  <c:v>702.57100000000003</c:v>
                </c:pt>
                <c:pt idx="755">
                  <c:v>703.79200000000003</c:v>
                </c:pt>
                <c:pt idx="756">
                  <c:v>704.40200000000004</c:v>
                </c:pt>
                <c:pt idx="757">
                  <c:v>705.01199999999994</c:v>
                </c:pt>
                <c:pt idx="758">
                  <c:v>706.23299999999995</c:v>
                </c:pt>
                <c:pt idx="759">
                  <c:v>706.84400000000005</c:v>
                </c:pt>
                <c:pt idx="760">
                  <c:v>708.06399999999996</c:v>
                </c:pt>
                <c:pt idx="761">
                  <c:v>708.67499999999995</c:v>
                </c:pt>
                <c:pt idx="762">
                  <c:v>709.89599999999996</c:v>
                </c:pt>
                <c:pt idx="763">
                  <c:v>710.50599999999997</c:v>
                </c:pt>
                <c:pt idx="764">
                  <c:v>711.72699999999998</c:v>
                </c:pt>
                <c:pt idx="765">
                  <c:v>712.33699999999999</c:v>
                </c:pt>
                <c:pt idx="766">
                  <c:v>713.55799999999999</c:v>
                </c:pt>
                <c:pt idx="767">
                  <c:v>714.16800000000001</c:v>
                </c:pt>
                <c:pt idx="768">
                  <c:v>715.38900000000001</c:v>
                </c:pt>
                <c:pt idx="769">
                  <c:v>716</c:v>
                </c:pt>
                <c:pt idx="770">
                  <c:v>717.22</c:v>
                </c:pt>
                <c:pt idx="771">
                  <c:v>717.83100000000002</c:v>
                </c:pt>
                <c:pt idx="772">
                  <c:v>719.05200000000002</c:v>
                </c:pt>
                <c:pt idx="773">
                  <c:v>719.66200000000003</c:v>
                </c:pt>
                <c:pt idx="774">
                  <c:v>720.88300000000004</c:v>
                </c:pt>
                <c:pt idx="775">
                  <c:v>721.49300000000005</c:v>
                </c:pt>
                <c:pt idx="776">
                  <c:v>722.10400000000004</c:v>
                </c:pt>
                <c:pt idx="777">
                  <c:v>723.32399999999996</c:v>
                </c:pt>
                <c:pt idx="778">
                  <c:v>723.93499999999995</c:v>
                </c:pt>
                <c:pt idx="779">
                  <c:v>725.15599999999995</c:v>
                </c:pt>
                <c:pt idx="780">
                  <c:v>725.76599999999996</c:v>
                </c:pt>
                <c:pt idx="781">
                  <c:v>726.98699999999997</c:v>
                </c:pt>
                <c:pt idx="782">
                  <c:v>727.59699999999998</c:v>
                </c:pt>
                <c:pt idx="783">
                  <c:v>728.81799999999998</c:v>
                </c:pt>
                <c:pt idx="784">
                  <c:v>729.428</c:v>
                </c:pt>
                <c:pt idx="785">
                  <c:v>730.649</c:v>
                </c:pt>
                <c:pt idx="786">
                  <c:v>731.26</c:v>
                </c:pt>
                <c:pt idx="787">
                  <c:v>732.48</c:v>
                </c:pt>
                <c:pt idx="788">
                  <c:v>733.09100000000001</c:v>
                </c:pt>
                <c:pt idx="789">
                  <c:v>734.31200000000001</c:v>
                </c:pt>
                <c:pt idx="790">
                  <c:v>734.92200000000003</c:v>
                </c:pt>
                <c:pt idx="791">
                  <c:v>736.14300000000003</c:v>
                </c:pt>
                <c:pt idx="792">
                  <c:v>736.75300000000004</c:v>
                </c:pt>
                <c:pt idx="793">
                  <c:v>737.97400000000005</c:v>
                </c:pt>
                <c:pt idx="794">
                  <c:v>738.58399999999995</c:v>
                </c:pt>
                <c:pt idx="795">
                  <c:v>739.80499999999995</c:v>
                </c:pt>
                <c:pt idx="796">
                  <c:v>740.41600000000005</c:v>
                </c:pt>
                <c:pt idx="797">
                  <c:v>741.02599999999995</c:v>
                </c:pt>
                <c:pt idx="798">
                  <c:v>742.24699999999996</c:v>
                </c:pt>
                <c:pt idx="799">
                  <c:v>742.85699999999997</c:v>
                </c:pt>
                <c:pt idx="800">
                  <c:v>744.07799999999997</c:v>
                </c:pt>
                <c:pt idx="801">
                  <c:v>744.68799999999999</c:v>
                </c:pt>
                <c:pt idx="802">
                  <c:v>745.90899999999999</c:v>
                </c:pt>
                <c:pt idx="803">
                  <c:v>746.52</c:v>
                </c:pt>
                <c:pt idx="804">
                  <c:v>747.74</c:v>
                </c:pt>
                <c:pt idx="805">
                  <c:v>748.351</c:v>
                </c:pt>
                <c:pt idx="806">
                  <c:v>749.572</c:v>
                </c:pt>
                <c:pt idx="807">
                  <c:v>750.18200000000002</c:v>
                </c:pt>
                <c:pt idx="808">
                  <c:v>751.40300000000002</c:v>
                </c:pt>
                <c:pt idx="809">
                  <c:v>752.01300000000003</c:v>
                </c:pt>
                <c:pt idx="810">
                  <c:v>753.23400000000004</c:v>
                </c:pt>
                <c:pt idx="811">
                  <c:v>753.84400000000005</c:v>
                </c:pt>
                <c:pt idx="812">
                  <c:v>755.06500000000005</c:v>
                </c:pt>
                <c:pt idx="813">
                  <c:v>755.67600000000004</c:v>
                </c:pt>
                <c:pt idx="814">
                  <c:v>756.89599999999996</c:v>
                </c:pt>
                <c:pt idx="815">
                  <c:v>757.50699999999995</c:v>
                </c:pt>
                <c:pt idx="816">
                  <c:v>758.11699999999996</c:v>
                </c:pt>
                <c:pt idx="817">
                  <c:v>759.33799999999997</c:v>
                </c:pt>
                <c:pt idx="818">
                  <c:v>759.94799999999998</c:v>
                </c:pt>
                <c:pt idx="819">
                  <c:v>761.16899999999998</c:v>
                </c:pt>
                <c:pt idx="820">
                  <c:v>761.78</c:v>
                </c:pt>
                <c:pt idx="821">
                  <c:v>763</c:v>
                </c:pt>
                <c:pt idx="822">
                  <c:v>763.61099999999999</c:v>
                </c:pt>
                <c:pt idx="823">
                  <c:v>764.83199999999999</c:v>
                </c:pt>
                <c:pt idx="824">
                  <c:v>765.44200000000001</c:v>
                </c:pt>
                <c:pt idx="825">
                  <c:v>766.66300000000001</c:v>
                </c:pt>
                <c:pt idx="826">
                  <c:v>767.27300000000002</c:v>
                </c:pt>
                <c:pt idx="827">
                  <c:v>768.49400000000003</c:v>
                </c:pt>
                <c:pt idx="828">
                  <c:v>769.10400000000004</c:v>
                </c:pt>
                <c:pt idx="829">
                  <c:v>770.32500000000005</c:v>
                </c:pt>
                <c:pt idx="830">
                  <c:v>770.93600000000004</c:v>
                </c:pt>
                <c:pt idx="831">
                  <c:v>772.15599999999995</c:v>
                </c:pt>
                <c:pt idx="832">
                  <c:v>772.76700000000005</c:v>
                </c:pt>
                <c:pt idx="833">
                  <c:v>773.98800000000006</c:v>
                </c:pt>
                <c:pt idx="834">
                  <c:v>774.59799999999996</c:v>
                </c:pt>
                <c:pt idx="835">
                  <c:v>775.81899999999996</c:v>
                </c:pt>
                <c:pt idx="836">
                  <c:v>776.42899999999997</c:v>
                </c:pt>
                <c:pt idx="837">
                  <c:v>777.04</c:v>
                </c:pt>
                <c:pt idx="838">
                  <c:v>778.26099999999997</c:v>
                </c:pt>
                <c:pt idx="839">
                  <c:v>778.87099999999998</c:v>
                </c:pt>
                <c:pt idx="840">
                  <c:v>780.09199999999998</c:v>
                </c:pt>
                <c:pt idx="841">
                  <c:v>780.702</c:v>
                </c:pt>
                <c:pt idx="842">
                  <c:v>781.923</c:v>
                </c:pt>
                <c:pt idx="843">
                  <c:v>782.53300000000002</c:v>
                </c:pt>
                <c:pt idx="844">
                  <c:v>783.75400000000002</c:v>
                </c:pt>
                <c:pt idx="845">
                  <c:v>784.36500000000001</c:v>
                </c:pt>
                <c:pt idx="846">
                  <c:v>785.58500000000004</c:v>
                </c:pt>
                <c:pt idx="847">
                  <c:v>786.19600000000003</c:v>
                </c:pt>
                <c:pt idx="848">
                  <c:v>787.41700000000003</c:v>
                </c:pt>
                <c:pt idx="849">
                  <c:v>788.02700000000004</c:v>
                </c:pt>
                <c:pt idx="850">
                  <c:v>789.24800000000005</c:v>
                </c:pt>
                <c:pt idx="851">
                  <c:v>789.85799999999995</c:v>
                </c:pt>
                <c:pt idx="852">
                  <c:v>791.07899999999995</c:v>
                </c:pt>
                <c:pt idx="853">
                  <c:v>791.68899999999996</c:v>
                </c:pt>
                <c:pt idx="854">
                  <c:v>792.91</c:v>
                </c:pt>
                <c:pt idx="855">
                  <c:v>793.52099999999996</c:v>
                </c:pt>
                <c:pt idx="856">
                  <c:v>794.13099999999997</c:v>
                </c:pt>
                <c:pt idx="857">
                  <c:v>795.35199999999998</c:v>
                </c:pt>
                <c:pt idx="858">
                  <c:v>795.96199999999999</c:v>
                </c:pt>
                <c:pt idx="859">
                  <c:v>797.18299999999999</c:v>
                </c:pt>
                <c:pt idx="860">
                  <c:v>797.79300000000001</c:v>
                </c:pt>
                <c:pt idx="861">
                  <c:v>799.01400000000001</c:v>
                </c:pt>
                <c:pt idx="862">
                  <c:v>799.625</c:v>
                </c:pt>
                <c:pt idx="863">
                  <c:v>800.84500000000003</c:v>
                </c:pt>
                <c:pt idx="864">
                  <c:v>801.45600000000002</c:v>
                </c:pt>
                <c:pt idx="865">
                  <c:v>802.67700000000002</c:v>
                </c:pt>
                <c:pt idx="866">
                  <c:v>803.28700000000003</c:v>
                </c:pt>
                <c:pt idx="867">
                  <c:v>804.50800000000004</c:v>
                </c:pt>
                <c:pt idx="868">
                  <c:v>805.11800000000005</c:v>
                </c:pt>
                <c:pt idx="869">
                  <c:v>806.33900000000006</c:v>
                </c:pt>
                <c:pt idx="870">
                  <c:v>806.94899999999996</c:v>
                </c:pt>
                <c:pt idx="871">
                  <c:v>808.17</c:v>
                </c:pt>
                <c:pt idx="872">
                  <c:v>810.00099999999998</c:v>
                </c:pt>
                <c:pt idx="873">
                  <c:v>810.61199999999997</c:v>
                </c:pt>
                <c:pt idx="874">
                  <c:v>811.83299999999997</c:v>
                </c:pt>
                <c:pt idx="875">
                  <c:v>812.44299999999998</c:v>
                </c:pt>
                <c:pt idx="876">
                  <c:v>813.053</c:v>
                </c:pt>
                <c:pt idx="877">
                  <c:v>814.274</c:v>
                </c:pt>
                <c:pt idx="878">
                  <c:v>814.88499999999999</c:v>
                </c:pt>
                <c:pt idx="879">
                  <c:v>816.10500000000002</c:v>
                </c:pt>
                <c:pt idx="880">
                  <c:v>816.71600000000001</c:v>
                </c:pt>
                <c:pt idx="881">
                  <c:v>817.93700000000001</c:v>
                </c:pt>
                <c:pt idx="882">
                  <c:v>818.54700000000003</c:v>
                </c:pt>
                <c:pt idx="883">
                  <c:v>819.76800000000003</c:v>
                </c:pt>
                <c:pt idx="884">
                  <c:v>820.37800000000004</c:v>
                </c:pt>
                <c:pt idx="885">
                  <c:v>821.59900000000005</c:v>
                </c:pt>
                <c:pt idx="886">
                  <c:v>822.20899999999995</c:v>
                </c:pt>
                <c:pt idx="887">
                  <c:v>823.43</c:v>
                </c:pt>
                <c:pt idx="888">
                  <c:v>824.04100000000005</c:v>
                </c:pt>
                <c:pt idx="889">
                  <c:v>825.26099999999997</c:v>
                </c:pt>
                <c:pt idx="890">
                  <c:v>825.87199999999996</c:v>
                </c:pt>
                <c:pt idx="891">
                  <c:v>827.09299999999996</c:v>
                </c:pt>
                <c:pt idx="892">
                  <c:v>827.70299999999997</c:v>
                </c:pt>
                <c:pt idx="893">
                  <c:v>828.92399999999998</c:v>
                </c:pt>
                <c:pt idx="894">
                  <c:v>829.53399999999999</c:v>
                </c:pt>
                <c:pt idx="895">
                  <c:v>830.14499999999998</c:v>
                </c:pt>
                <c:pt idx="896">
                  <c:v>831.36500000000001</c:v>
                </c:pt>
                <c:pt idx="897">
                  <c:v>831.976</c:v>
                </c:pt>
                <c:pt idx="898">
                  <c:v>833.197</c:v>
                </c:pt>
                <c:pt idx="899">
                  <c:v>833.80700000000002</c:v>
                </c:pt>
                <c:pt idx="900">
                  <c:v>835.02800000000002</c:v>
                </c:pt>
                <c:pt idx="901">
                  <c:v>835.63800000000003</c:v>
                </c:pt>
                <c:pt idx="902">
                  <c:v>836.85900000000004</c:v>
                </c:pt>
                <c:pt idx="903">
                  <c:v>837.46900000000005</c:v>
                </c:pt>
                <c:pt idx="904">
                  <c:v>838.69</c:v>
                </c:pt>
                <c:pt idx="905">
                  <c:v>839.30100000000004</c:v>
                </c:pt>
                <c:pt idx="906">
                  <c:v>840.52099999999996</c:v>
                </c:pt>
                <c:pt idx="907">
                  <c:v>841.13199999999995</c:v>
                </c:pt>
                <c:pt idx="908">
                  <c:v>842.35299999999995</c:v>
                </c:pt>
                <c:pt idx="909">
                  <c:v>843.30799999999999</c:v>
                </c:pt>
                <c:pt idx="910">
                  <c:v>844.18399999999997</c:v>
                </c:pt>
                <c:pt idx="911">
                  <c:v>844.79399999999998</c:v>
                </c:pt>
                <c:pt idx="912">
                  <c:v>846.01499999999999</c:v>
                </c:pt>
                <c:pt idx="913">
                  <c:v>846.625</c:v>
                </c:pt>
                <c:pt idx="914">
                  <c:v>847.846</c:v>
                </c:pt>
                <c:pt idx="915">
                  <c:v>848.45699999999999</c:v>
                </c:pt>
                <c:pt idx="916">
                  <c:v>849.06700000000001</c:v>
                </c:pt>
                <c:pt idx="917">
                  <c:v>850.28800000000001</c:v>
                </c:pt>
                <c:pt idx="918">
                  <c:v>850.89800000000002</c:v>
                </c:pt>
                <c:pt idx="919">
                  <c:v>852.11900000000003</c:v>
                </c:pt>
                <c:pt idx="920">
                  <c:v>852.72900000000004</c:v>
                </c:pt>
                <c:pt idx="921">
                  <c:v>854.56100000000004</c:v>
                </c:pt>
                <c:pt idx="922">
                  <c:v>855.78099999999995</c:v>
                </c:pt>
                <c:pt idx="923">
                  <c:v>856.39200000000005</c:v>
                </c:pt>
                <c:pt idx="924">
                  <c:v>857.61300000000006</c:v>
                </c:pt>
                <c:pt idx="925">
                  <c:v>858.22299999999996</c:v>
                </c:pt>
                <c:pt idx="926">
                  <c:v>859.44399999999996</c:v>
                </c:pt>
                <c:pt idx="927">
                  <c:v>860.05399999999997</c:v>
                </c:pt>
                <c:pt idx="928">
                  <c:v>861.27499999999998</c:v>
                </c:pt>
                <c:pt idx="929">
                  <c:v>861.88499999999999</c:v>
                </c:pt>
                <c:pt idx="930">
                  <c:v>863.10599999999999</c:v>
                </c:pt>
                <c:pt idx="931">
                  <c:v>863.71699999999998</c:v>
                </c:pt>
                <c:pt idx="932">
                  <c:v>864.93700000000001</c:v>
                </c:pt>
                <c:pt idx="933">
                  <c:v>865.548</c:v>
                </c:pt>
                <c:pt idx="934">
                  <c:v>866.15800000000002</c:v>
                </c:pt>
                <c:pt idx="935">
                  <c:v>867.37900000000002</c:v>
                </c:pt>
                <c:pt idx="936">
                  <c:v>867.98900000000003</c:v>
                </c:pt>
                <c:pt idx="937">
                  <c:v>869.21</c:v>
                </c:pt>
                <c:pt idx="938">
                  <c:v>869.82100000000003</c:v>
                </c:pt>
                <c:pt idx="939">
                  <c:v>871.04100000000005</c:v>
                </c:pt>
                <c:pt idx="940">
                  <c:v>871.65200000000004</c:v>
                </c:pt>
                <c:pt idx="941">
                  <c:v>872.87300000000005</c:v>
                </c:pt>
                <c:pt idx="942">
                  <c:v>873.48299999999995</c:v>
                </c:pt>
                <c:pt idx="943">
                  <c:v>874.70399999999995</c:v>
                </c:pt>
                <c:pt idx="944">
                  <c:v>875.31399999999996</c:v>
                </c:pt>
                <c:pt idx="945">
                  <c:v>876.53499999999997</c:v>
                </c:pt>
                <c:pt idx="946">
                  <c:v>877.14499999999998</c:v>
                </c:pt>
                <c:pt idx="947">
                  <c:v>878.36599999999999</c:v>
                </c:pt>
                <c:pt idx="948">
                  <c:v>878.97699999999998</c:v>
                </c:pt>
                <c:pt idx="949">
                  <c:v>880.197</c:v>
                </c:pt>
                <c:pt idx="950">
                  <c:v>880.80799999999999</c:v>
                </c:pt>
                <c:pt idx="951">
                  <c:v>882.029</c:v>
                </c:pt>
                <c:pt idx="952">
                  <c:v>882.63900000000001</c:v>
                </c:pt>
                <c:pt idx="953">
                  <c:v>883.86</c:v>
                </c:pt>
                <c:pt idx="954">
                  <c:v>884.47</c:v>
                </c:pt>
                <c:pt idx="955">
                  <c:v>885.08100000000002</c:v>
                </c:pt>
                <c:pt idx="956">
                  <c:v>886.30100000000004</c:v>
                </c:pt>
                <c:pt idx="957">
                  <c:v>886.91200000000003</c:v>
                </c:pt>
                <c:pt idx="958">
                  <c:v>888.13300000000004</c:v>
                </c:pt>
                <c:pt idx="959">
                  <c:v>888.74300000000005</c:v>
                </c:pt>
                <c:pt idx="960">
                  <c:v>889.96400000000006</c:v>
                </c:pt>
                <c:pt idx="961">
                  <c:v>890.57399999999996</c:v>
                </c:pt>
                <c:pt idx="962">
                  <c:v>891.79499999999996</c:v>
                </c:pt>
                <c:pt idx="963">
                  <c:v>892.40499999999997</c:v>
                </c:pt>
                <c:pt idx="964">
                  <c:v>893.62599999999998</c:v>
                </c:pt>
                <c:pt idx="965">
                  <c:v>894.23699999999997</c:v>
                </c:pt>
                <c:pt idx="966">
                  <c:v>895.45699999999999</c:v>
                </c:pt>
                <c:pt idx="967">
                  <c:v>896.06799999999998</c:v>
                </c:pt>
                <c:pt idx="968">
                  <c:v>897.28899999999999</c:v>
                </c:pt>
                <c:pt idx="969">
                  <c:v>897.899</c:v>
                </c:pt>
                <c:pt idx="970">
                  <c:v>899.12</c:v>
                </c:pt>
                <c:pt idx="971">
                  <c:v>899.73</c:v>
                </c:pt>
                <c:pt idx="972">
                  <c:v>900.95100000000002</c:v>
                </c:pt>
                <c:pt idx="973">
                  <c:v>901.56100000000004</c:v>
                </c:pt>
                <c:pt idx="974">
                  <c:v>902.17200000000003</c:v>
                </c:pt>
                <c:pt idx="975">
                  <c:v>903.39300000000003</c:v>
                </c:pt>
                <c:pt idx="976">
                  <c:v>904.00300000000004</c:v>
                </c:pt>
                <c:pt idx="977">
                  <c:v>905.22400000000005</c:v>
                </c:pt>
                <c:pt idx="978">
                  <c:v>905.83399999999995</c:v>
                </c:pt>
                <c:pt idx="979">
                  <c:v>907.05499999999995</c:v>
                </c:pt>
                <c:pt idx="980">
                  <c:v>907.66499999999996</c:v>
                </c:pt>
                <c:pt idx="981">
                  <c:v>908.88599999999997</c:v>
                </c:pt>
                <c:pt idx="982">
                  <c:v>909.49699999999996</c:v>
                </c:pt>
                <c:pt idx="983">
                  <c:v>910.71699999999998</c:v>
                </c:pt>
                <c:pt idx="984">
                  <c:v>911.32799999999997</c:v>
                </c:pt>
                <c:pt idx="985">
                  <c:v>912.54899999999998</c:v>
                </c:pt>
                <c:pt idx="986">
                  <c:v>913.15899999999999</c:v>
                </c:pt>
                <c:pt idx="987">
                  <c:v>914.38</c:v>
                </c:pt>
                <c:pt idx="988">
                  <c:v>914.99</c:v>
                </c:pt>
                <c:pt idx="989">
                  <c:v>916.21100000000001</c:v>
                </c:pt>
                <c:pt idx="990">
                  <c:v>916.82100000000003</c:v>
                </c:pt>
                <c:pt idx="991">
                  <c:v>918.04200000000003</c:v>
                </c:pt>
                <c:pt idx="992">
                  <c:v>918.65300000000002</c:v>
                </c:pt>
                <c:pt idx="993">
                  <c:v>919.87300000000005</c:v>
                </c:pt>
                <c:pt idx="994">
                  <c:v>920.48400000000004</c:v>
                </c:pt>
                <c:pt idx="995">
                  <c:v>921.09400000000005</c:v>
                </c:pt>
                <c:pt idx="996">
                  <c:v>922.31500000000005</c:v>
                </c:pt>
                <c:pt idx="997">
                  <c:v>922.92499999999995</c:v>
                </c:pt>
                <c:pt idx="998">
                  <c:v>924.14599999999996</c:v>
                </c:pt>
                <c:pt idx="999">
                  <c:v>924.75699999999995</c:v>
                </c:pt>
                <c:pt idx="1000">
                  <c:v>925.97699999999998</c:v>
                </c:pt>
                <c:pt idx="1001">
                  <c:v>926.58799999999997</c:v>
                </c:pt>
                <c:pt idx="1002">
                  <c:v>927.80899999999997</c:v>
                </c:pt>
                <c:pt idx="1003">
                  <c:v>928.41899999999998</c:v>
                </c:pt>
                <c:pt idx="1004">
                  <c:v>929.64</c:v>
                </c:pt>
                <c:pt idx="1005">
                  <c:v>930.25</c:v>
                </c:pt>
                <c:pt idx="1006">
                  <c:v>931.471</c:v>
                </c:pt>
                <c:pt idx="1007">
                  <c:v>932.08100000000002</c:v>
                </c:pt>
                <c:pt idx="1008">
                  <c:v>933.30200000000002</c:v>
                </c:pt>
                <c:pt idx="1009">
                  <c:v>933.91300000000001</c:v>
                </c:pt>
                <c:pt idx="1010">
                  <c:v>935.13300000000004</c:v>
                </c:pt>
                <c:pt idx="1011">
                  <c:v>935.74400000000003</c:v>
                </c:pt>
                <c:pt idx="1012">
                  <c:v>936.96500000000003</c:v>
                </c:pt>
                <c:pt idx="1013">
                  <c:v>937.57500000000005</c:v>
                </c:pt>
                <c:pt idx="1014">
                  <c:v>938.18499999999995</c:v>
                </c:pt>
                <c:pt idx="1015">
                  <c:v>939.40599999999995</c:v>
                </c:pt>
                <c:pt idx="1016">
                  <c:v>940.01700000000005</c:v>
                </c:pt>
                <c:pt idx="1017">
                  <c:v>941.23699999999997</c:v>
                </c:pt>
                <c:pt idx="1018">
                  <c:v>941.84799999999996</c:v>
                </c:pt>
                <c:pt idx="1019">
                  <c:v>943.06899999999996</c:v>
                </c:pt>
                <c:pt idx="1020">
                  <c:v>943.67899999999997</c:v>
                </c:pt>
                <c:pt idx="1021">
                  <c:v>944.9</c:v>
                </c:pt>
                <c:pt idx="1022">
                  <c:v>945.51</c:v>
                </c:pt>
                <c:pt idx="1023">
                  <c:v>946.73099999999999</c:v>
                </c:pt>
                <c:pt idx="1024">
                  <c:v>947.34100000000001</c:v>
                </c:pt>
                <c:pt idx="1025">
                  <c:v>948.56200000000001</c:v>
                </c:pt>
                <c:pt idx="1026">
                  <c:v>949.173</c:v>
                </c:pt>
                <c:pt idx="1027">
                  <c:v>950.39300000000003</c:v>
                </c:pt>
                <c:pt idx="1028">
                  <c:v>951.00400000000002</c:v>
                </c:pt>
                <c:pt idx="1029">
                  <c:v>952.22500000000002</c:v>
                </c:pt>
                <c:pt idx="1030">
                  <c:v>952.83500000000004</c:v>
                </c:pt>
                <c:pt idx="1031">
                  <c:v>954.05600000000004</c:v>
                </c:pt>
                <c:pt idx="1032">
                  <c:v>954.66600000000005</c:v>
                </c:pt>
                <c:pt idx="1033">
                  <c:v>955.88699999999994</c:v>
                </c:pt>
                <c:pt idx="1034">
                  <c:v>956.49699999999996</c:v>
                </c:pt>
                <c:pt idx="1035">
                  <c:v>957.10799999999995</c:v>
                </c:pt>
                <c:pt idx="1036">
                  <c:v>958.32899999999995</c:v>
                </c:pt>
                <c:pt idx="1037">
                  <c:v>958.93899999999996</c:v>
                </c:pt>
                <c:pt idx="1038">
                  <c:v>960.16</c:v>
                </c:pt>
                <c:pt idx="1039">
                  <c:v>960.77</c:v>
                </c:pt>
                <c:pt idx="1040">
                  <c:v>961.99099999999999</c:v>
                </c:pt>
                <c:pt idx="1041">
                  <c:v>962.601</c:v>
                </c:pt>
                <c:pt idx="1042">
                  <c:v>963.822</c:v>
                </c:pt>
                <c:pt idx="1043">
                  <c:v>964.43299999999999</c:v>
                </c:pt>
                <c:pt idx="1044">
                  <c:v>965.65300000000002</c:v>
                </c:pt>
                <c:pt idx="1045">
                  <c:v>966.26400000000001</c:v>
                </c:pt>
                <c:pt idx="1046">
                  <c:v>967.48500000000001</c:v>
                </c:pt>
                <c:pt idx="1047">
                  <c:v>968.09500000000003</c:v>
                </c:pt>
                <c:pt idx="1048">
                  <c:v>969.31600000000003</c:v>
                </c:pt>
                <c:pt idx="1049">
                  <c:v>969.92600000000004</c:v>
                </c:pt>
                <c:pt idx="1050">
                  <c:v>971.14700000000005</c:v>
                </c:pt>
                <c:pt idx="1051">
                  <c:v>971.75699999999995</c:v>
                </c:pt>
                <c:pt idx="1052">
                  <c:v>972.97799999999995</c:v>
                </c:pt>
                <c:pt idx="1053">
                  <c:v>973.58900000000006</c:v>
                </c:pt>
                <c:pt idx="1054">
                  <c:v>974.19899999999996</c:v>
                </c:pt>
                <c:pt idx="1055">
                  <c:v>975.42</c:v>
                </c:pt>
                <c:pt idx="1056">
                  <c:v>976.03</c:v>
                </c:pt>
                <c:pt idx="1057">
                  <c:v>977.25099999999998</c:v>
                </c:pt>
                <c:pt idx="1058">
                  <c:v>977.86099999999999</c:v>
                </c:pt>
                <c:pt idx="1059">
                  <c:v>979.08199999999999</c:v>
                </c:pt>
                <c:pt idx="1060">
                  <c:v>979.69299999999998</c:v>
                </c:pt>
                <c:pt idx="1061">
                  <c:v>980.91300000000001</c:v>
                </c:pt>
                <c:pt idx="1062">
                  <c:v>981.524</c:v>
                </c:pt>
                <c:pt idx="1063">
                  <c:v>982.745</c:v>
                </c:pt>
                <c:pt idx="1064">
                  <c:v>983.35500000000002</c:v>
                </c:pt>
                <c:pt idx="1065">
                  <c:v>984.57600000000002</c:v>
                </c:pt>
                <c:pt idx="1066">
                  <c:v>985.18600000000004</c:v>
                </c:pt>
                <c:pt idx="1067">
                  <c:v>986.40700000000004</c:v>
                </c:pt>
                <c:pt idx="1068">
                  <c:v>987.01700000000005</c:v>
                </c:pt>
                <c:pt idx="1069">
                  <c:v>988.23800000000006</c:v>
                </c:pt>
                <c:pt idx="1070">
                  <c:v>988.84900000000005</c:v>
                </c:pt>
                <c:pt idx="1071">
                  <c:v>990.06899999999996</c:v>
                </c:pt>
                <c:pt idx="1072">
                  <c:v>990.68</c:v>
                </c:pt>
                <c:pt idx="1073">
                  <c:v>991.90099999999995</c:v>
                </c:pt>
                <c:pt idx="1074">
                  <c:v>992.51099999999997</c:v>
                </c:pt>
                <c:pt idx="1075">
                  <c:v>993.12099999999998</c:v>
                </c:pt>
                <c:pt idx="1076">
                  <c:v>994.34199999999998</c:v>
                </c:pt>
                <c:pt idx="1077">
                  <c:v>994.95299999999997</c:v>
                </c:pt>
                <c:pt idx="1078">
                  <c:v>996.173</c:v>
                </c:pt>
                <c:pt idx="1079">
                  <c:v>996.78399999999999</c:v>
                </c:pt>
                <c:pt idx="1080">
                  <c:v>998.005</c:v>
                </c:pt>
                <c:pt idx="1081">
                  <c:v>998.61500000000001</c:v>
                </c:pt>
                <c:pt idx="1082">
                  <c:v>1007.08</c:v>
                </c:pt>
                <c:pt idx="1083">
                  <c:v>1014.7089999999999</c:v>
                </c:pt>
                <c:pt idx="1084">
                  <c:v>1022.3390000000001</c:v>
                </c:pt>
                <c:pt idx="1085">
                  <c:v>1029.9680000000001</c:v>
                </c:pt>
                <c:pt idx="1086">
                  <c:v>1037.598</c:v>
                </c:pt>
                <c:pt idx="1087">
                  <c:v>1052.856</c:v>
                </c:pt>
                <c:pt idx="1088">
                  <c:v>1060.4860000000001</c:v>
                </c:pt>
                <c:pt idx="1089">
                  <c:v>1068.115</c:v>
                </c:pt>
                <c:pt idx="1090">
                  <c:v>1075.7449999999999</c:v>
                </c:pt>
                <c:pt idx="1091">
                  <c:v>1083.374</c:v>
                </c:pt>
                <c:pt idx="1092">
                  <c:v>1098.633</c:v>
                </c:pt>
                <c:pt idx="1093">
                  <c:v>1106.2619999999999</c:v>
                </c:pt>
                <c:pt idx="1094">
                  <c:v>1113.8920000000001</c:v>
                </c:pt>
                <c:pt idx="1095">
                  <c:v>1121.521</c:v>
                </c:pt>
                <c:pt idx="1096">
                  <c:v>1129.1500000000001</c:v>
                </c:pt>
                <c:pt idx="1097">
                  <c:v>1136.78</c:v>
                </c:pt>
                <c:pt idx="1098">
                  <c:v>1152.039</c:v>
                </c:pt>
                <c:pt idx="1099">
                  <c:v>1159.6679999999999</c:v>
                </c:pt>
                <c:pt idx="1100">
                  <c:v>1167.297</c:v>
                </c:pt>
                <c:pt idx="1101">
                  <c:v>1174.9269999999999</c:v>
                </c:pt>
                <c:pt idx="1102">
                  <c:v>1182.556</c:v>
                </c:pt>
                <c:pt idx="1103">
                  <c:v>1190.1859999999999</c:v>
                </c:pt>
                <c:pt idx="1104">
                  <c:v>1205.444</c:v>
                </c:pt>
                <c:pt idx="1105">
                  <c:v>1213.0740000000001</c:v>
                </c:pt>
                <c:pt idx="1106">
                  <c:v>1220.703</c:v>
                </c:pt>
                <c:pt idx="1107">
                  <c:v>1228.3330000000001</c:v>
                </c:pt>
                <c:pt idx="1108">
                  <c:v>1235.962</c:v>
                </c:pt>
                <c:pt idx="1109">
                  <c:v>1251.221</c:v>
                </c:pt>
                <c:pt idx="1110">
                  <c:v>1258.8499999999999</c:v>
                </c:pt>
                <c:pt idx="1111">
                  <c:v>1266.479</c:v>
                </c:pt>
                <c:pt idx="1112">
                  <c:v>1274.1089999999999</c:v>
                </c:pt>
                <c:pt idx="1113">
                  <c:v>1281.7380000000001</c:v>
                </c:pt>
                <c:pt idx="1114">
                  <c:v>1289.3679999999999</c:v>
                </c:pt>
                <c:pt idx="1115">
                  <c:v>1304.626</c:v>
                </c:pt>
                <c:pt idx="1116">
                  <c:v>1312.2560000000001</c:v>
                </c:pt>
                <c:pt idx="1117">
                  <c:v>1319.885</c:v>
                </c:pt>
                <c:pt idx="1118">
                  <c:v>1327.5150000000001</c:v>
                </c:pt>
                <c:pt idx="1119">
                  <c:v>1335.144</c:v>
                </c:pt>
                <c:pt idx="1120">
                  <c:v>1350.403</c:v>
                </c:pt>
                <c:pt idx="1121">
                  <c:v>1358.0319999999999</c:v>
                </c:pt>
                <c:pt idx="1122">
                  <c:v>1365.662</c:v>
                </c:pt>
                <c:pt idx="1123">
                  <c:v>1373.2909999999999</c:v>
                </c:pt>
                <c:pt idx="1124">
                  <c:v>1380.92</c:v>
                </c:pt>
                <c:pt idx="1125">
                  <c:v>1388.55</c:v>
                </c:pt>
                <c:pt idx="1126">
                  <c:v>1403.809</c:v>
                </c:pt>
                <c:pt idx="1127">
                  <c:v>1411.4380000000001</c:v>
                </c:pt>
                <c:pt idx="1128">
                  <c:v>1419.067</c:v>
                </c:pt>
                <c:pt idx="1129">
                  <c:v>1426.6969999999999</c:v>
                </c:pt>
                <c:pt idx="1130">
                  <c:v>1434.326</c:v>
                </c:pt>
                <c:pt idx="1131">
                  <c:v>1441.9559999999999</c:v>
                </c:pt>
                <c:pt idx="1132">
                  <c:v>1457.2139999999999</c:v>
                </c:pt>
                <c:pt idx="1133">
                  <c:v>1464.8440000000001</c:v>
                </c:pt>
                <c:pt idx="1134">
                  <c:v>1472.473</c:v>
                </c:pt>
                <c:pt idx="1135">
                  <c:v>1480.1030000000001</c:v>
                </c:pt>
                <c:pt idx="1136">
                  <c:v>1487.732</c:v>
                </c:pt>
                <c:pt idx="1137">
                  <c:v>1502.991</c:v>
                </c:pt>
                <c:pt idx="1138">
                  <c:v>1510.62</c:v>
                </c:pt>
                <c:pt idx="1139">
                  <c:v>1518.25</c:v>
                </c:pt>
                <c:pt idx="1140">
                  <c:v>1525.8789999999999</c:v>
                </c:pt>
                <c:pt idx="1141">
                  <c:v>1533.508</c:v>
                </c:pt>
                <c:pt idx="1142">
                  <c:v>1541.1379999999999</c:v>
                </c:pt>
                <c:pt idx="1143">
                  <c:v>1556.396</c:v>
                </c:pt>
                <c:pt idx="1144">
                  <c:v>1564.0260000000001</c:v>
                </c:pt>
                <c:pt idx="1145">
                  <c:v>1571.655</c:v>
                </c:pt>
                <c:pt idx="1146">
                  <c:v>1579.2850000000001</c:v>
                </c:pt>
                <c:pt idx="1147">
                  <c:v>1586.914</c:v>
                </c:pt>
                <c:pt idx="1148">
                  <c:v>1602.173</c:v>
                </c:pt>
                <c:pt idx="1149">
                  <c:v>1609.8019999999999</c:v>
                </c:pt>
                <c:pt idx="1150">
                  <c:v>1617.432</c:v>
                </c:pt>
                <c:pt idx="1151">
                  <c:v>1625.0609999999999</c:v>
                </c:pt>
                <c:pt idx="1152">
                  <c:v>1632.69</c:v>
                </c:pt>
                <c:pt idx="1153">
                  <c:v>1640.32</c:v>
                </c:pt>
                <c:pt idx="1154">
                  <c:v>1655.579</c:v>
                </c:pt>
                <c:pt idx="1155">
                  <c:v>1663.2080000000001</c:v>
                </c:pt>
                <c:pt idx="1156">
                  <c:v>1670.837</c:v>
                </c:pt>
                <c:pt idx="1157">
                  <c:v>1678.4670000000001</c:v>
                </c:pt>
                <c:pt idx="1158">
                  <c:v>1686.096</c:v>
                </c:pt>
                <c:pt idx="1159">
                  <c:v>1701.355</c:v>
                </c:pt>
                <c:pt idx="1160">
                  <c:v>1708.9839999999999</c:v>
                </c:pt>
                <c:pt idx="1161">
                  <c:v>1716.614</c:v>
                </c:pt>
                <c:pt idx="1162">
                  <c:v>1724.2429999999999</c:v>
                </c:pt>
                <c:pt idx="1163">
                  <c:v>1731.873</c:v>
                </c:pt>
                <c:pt idx="1164">
                  <c:v>1739.502</c:v>
                </c:pt>
                <c:pt idx="1165">
                  <c:v>1754.761</c:v>
                </c:pt>
                <c:pt idx="1166">
                  <c:v>1762.39</c:v>
                </c:pt>
                <c:pt idx="1167">
                  <c:v>1770.02</c:v>
                </c:pt>
                <c:pt idx="1168">
                  <c:v>1777.6489999999999</c:v>
                </c:pt>
                <c:pt idx="1169">
                  <c:v>1785.278</c:v>
                </c:pt>
                <c:pt idx="1170">
                  <c:v>1792.9079999999999</c:v>
                </c:pt>
                <c:pt idx="1171">
                  <c:v>1808.1669999999999</c:v>
                </c:pt>
                <c:pt idx="1172">
                  <c:v>1815.796</c:v>
                </c:pt>
                <c:pt idx="1173">
                  <c:v>1823.425</c:v>
                </c:pt>
                <c:pt idx="1174">
                  <c:v>1831.0550000000001</c:v>
                </c:pt>
                <c:pt idx="1175">
                  <c:v>1838.684</c:v>
                </c:pt>
                <c:pt idx="1176">
                  <c:v>1853.943</c:v>
                </c:pt>
                <c:pt idx="1177">
                  <c:v>1861.5719999999999</c:v>
                </c:pt>
                <c:pt idx="1178">
                  <c:v>1869.202</c:v>
                </c:pt>
                <c:pt idx="1179">
                  <c:v>1876.8309999999999</c:v>
                </c:pt>
                <c:pt idx="1180">
                  <c:v>1884.46</c:v>
                </c:pt>
                <c:pt idx="1181">
                  <c:v>1892.09</c:v>
                </c:pt>
                <c:pt idx="1182">
                  <c:v>1907.3489999999999</c:v>
                </c:pt>
                <c:pt idx="1183">
                  <c:v>1914.9780000000001</c:v>
                </c:pt>
                <c:pt idx="1184">
                  <c:v>1922.607</c:v>
                </c:pt>
                <c:pt idx="1185">
                  <c:v>1930.2370000000001</c:v>
                </c:pt>
                <c:pt idx="1186">
                  <c:v>1937.866</c:v>
                </c:pt>
                <c:pt idx="1187">
                  <c:v>1953.125</c:v>
                </c:pt>
                <c:pt idx="1188">
                  <c:v>1960.7539999999999</c:v>
                </c:pt>
                <c:pt idx="1189">
                  <c:v>1968.384</c:v>
                </c:pt>
                <c:pt idx="1190">
                  <c:v>1976.0129999999999</c:v>
                </c:pt>
                <c:pt idx="1191">
                  <c:v>1983.643</c:v>
                </c:pt>
                <c:pt idx="1192">
                  <c:v>1991.2719999999999</c:v>
                </c:pt>
                <c:pt idx="1193">
                  <c:v>2006.5309999999999</c:v>
                </c:pt>
                <c:pt idx="1194">
                  <c:v>2014.16</c:v>
                </c:pt>
                <c:pt idx="1195">
                  <c:v>2021.79</c:v>
                </c:pt>
                <c:pt idx="1196">
                  <c:v>2029.4190000000001</c:v>
                </c:pt>
                <c:pt idx="1197">
                  <c:v>2037.048</c:v>
                </c:pt>
                <c:pt idx="1198">
                  <c:v>2052.3069999999998</c:v>
                </c:pt>
                <c:pt idx="1199">
                  <c:v>2059.9369999999999</c:v>
                </c:pt>
                <c:pt idx="1200">
                  <c:v>2067.5659999999998</c:v>
                </c:pt>
                <c:pt idx="1201">
                  <c:v>2075.1950000000002</c:v>
                </c:pt>
                <c:pt idx="1202">
                  <c:v>2082.8249999999998</c:v>
                </c:pt>
                <c:pt idx="1203">
                  <c:v>2090.4540000000002</c:v>
                </c:pt>
                <c:pt idx="1204">
                  <c:v>2105.7130000000002</c:v>
                </c:pt>
                <c:pt idx="1205">
                  <c:v>2113.3420000000001</c:v>
                </c:pt>
                <c:pt idx="1206">
                  <c:v>2120.9720000000002</c:v>
                </c:pt>
                <c:pt idx="1207">
                  <c:v>2128.6010000000001</c:v>
                </c:pt>
                <c:pt idx="1208">
                  <c:v>2136.23</c:v>
                </c:pt>
                <c:pt idx="1209">
                  <c:v>2143.86</c:v>
                </c:pt>
                <c:pt idx="1210">
                  <c:v>2159.1190000000001</c:v>
                </c:pt>
                <c:pt idx="1211">
                  <c:v>2166.748</c:v>
                </c:pt>
                <c:pt idx="1212">
                  <c:v>2174.377</c:v>
                </c:pt>
                <c:pt idx="1213">
                  <c:v>2182.0070000000001</c:v>
                </c:pt>
                <c:pt idx="1214">
                  <c:v>2189.636</c:v>
                </c:pt>
                <c:pt idx="1215">
                  <c:v>2204.895</c:v>
                </c:pt>
                <c:pt idx="1216">
                  <c:v>2212.5239999999999</c:v>
                </c:pt>
                <c:pt idx="1217">
                  <c:v>2220.154</c:v>
                </c:pt>
                <c:pt idx="1218">
                  <c:v>2227.7829999999999</c:v>
                </c:pt>
                <c:pt idx="1219">
                  <c:v>2235.413</c:v>
                </c:pt>
                <c:pt idx="1220">
                  <c:v>2243.0419999999999</c:v>
                </c:pt>
                <c:pt idx="1221">
                  <c:v>2258.3009999999999</c:v>
                </c:pt>
                <c:pt idx="1222">
                  <c:v>2265.9299999999998</c:v>
                </c:pt>
                <c:pt idx="1223">
                  <c:v>2273.56</c:v>
                </c:pt>
                <c:pt idx="1224">
                  <c:v>2281.1889999999999</c:v>
                </c:pt>
                <c:pt idx="1225">
                  <c:v>2288.8180000000002</c:v>
                </c:pt>
                <c:pt idx="1226">
                  <c:v>2304.0770000000002</c:v>
                </c:pt>
                <c:pt idx="1227">
                  <c:v>2311.7069999999999</c:v>
                </c:pt>
                <c:pt idx="1228">
                  <c:v>2319.3359999999998</c:v>
                </c:pt>
                <c:pt idx="1229">
                  <c:v>2326.9650000000001</c:v>
                </c:pt>
                <c:pt idx="1230">
                  <c:v>2334.5949999999998</c:v>
                </c:pt>
                <c:pt idx="1231">
                  <c:v>2342.2240000000002</c:v>
                </c:pt>
                <c:pt idx="1232">
                  <c:v>2357.4830000000002</c:v>
                </c:pt>
                <c:pt idx="1233">
                  <c:v>2365.1120000000001</c:v>
                </c:pt>
                <c:pt idx="1234">
                  <c:v>2372.7420000000002</c:v>
                </c:pt>
                <c:pt idx="1235">
                  <c:v>2380.3710000000001</c:v>
                </c:pt>
                <c:pt idx="1236">
                  <c:v>2388</c:v>
                </c:pt>
                <c:pt idx="1237">
                  <c:v>2395.63</c:v>
                </c:pt>
                <c:pt idx="1238">
                  <c:v>2410.8890000000001</c:v>
                </c:pt>
                <c:pt idx="1239">
                  <c:v>2418.518</c:v>
                </c:pt>
                <c:pt idx="1240">
                  <c:v>2426.1469999999999</c:v>
                </c:pt>
                <c:pt idx="1241">
                  <c:v>2433.777</c:v>
                </c:pt>
                <c:pt idx="1242">
                  <c:v>2441.4059999999999</c:v>
                </c:pt>
                <c:pt idx="1243">
                  <c:v>2456.665</c:v>
                </c:pt>
                <c:pt idx="1244">
                  <c:v>2464.2939999999999</c:v>
                </c:pt>
                <c:pt idx="1245">
                  <c:v>2471.924</c:v>
                </c:pt>
                <c:pt idx="1246">
                  <c:v>2479.5529999999999</c:v>
                </c:pt>
                <c:pt idx="1247">
                  <c:v>2487.183</c:v>
                </c:pt>
                <c:pt idx="1248">
                  <c:v>2494.8119999999999</c:v>
                </c:pt>
                <c:pt idx="1249">
                  <c:v>2510.0709999999999</c:v>
                </c:pt>
                <c:pt idx="1250">
                  <c:v>2517.6999999999998</c:v>
                </c:pt>
                <c:pt idx="1251">
                  <c:v>2525.33</c:v>
                </c:pt>
                <c:pt idx="1252">
                  <c:v>2532.9589999999998</c:v>
                </c:pt>
                <c:pt idx="1253">
                  <c:v>2540.5880000000002</c:v>
                </c:pt>
                <c:pt idx="1254">
                  <c:v>2555.8470000000002</c:v>
                </c:pt>
                <c:pt idx="1255">
                  <c:v>2563.4769999999999</c:v>
                </c:pt>
                <c:pt idx="1256">
                  <c:v>2571.1060000000002</c:v>
                </c:pt>
                <c:pt idx="1257">
                  <c:v>2578.7350000000001</c:v>
                </c:pt>
                <c:pt idx="1258">
                  <c:v>2586.3649999999998</c:v>
                </c:pt>
                <c:pt idx="1259">
                  <c:v>2593.9940000000001</c:v>
                </c:pt>
                <c:pt idx="1260">
                  <c:v>2609.2530000000002</c:v>
                </c:pt>
                <c:pt idx="1261">
                  <c:v>2616.8820000000001</c:v>
                </c:pt>
                <c:pt idx="1262">
                  <c:v>2624.5120000000002</c:v>
                </c:pt>
                <c:pt idx="1263">
                  <c:v>2632.1410000000001</c:v>
                </c:pt>
                <c:pt idx="1264">
                  <c:v>2639.7710000000002</c:v>
                </c:pt>
                <c:pt idx="1265">
                  <c:v>2655.029</c:v>
                </c:pt>
                <c:pt idx="1266">
                  <c:v>2662.6590000000001</c:v>
                </c:pt>
                <c:pt idx="1267">
                  <c:v>2670.288</c:v>
                </c:pt>
                <c:pt idx="1268">
                  <c:v>2677.9169999999999</c:v>
                </c:pt>
                <c:pt idx="1269">
                  <c:v>2685.547</c:v>
                </c:pt>
                <c:pt idx="1270">
                  <c:v>2693.1759999999999</c:v>
                </c:pt>
                <c:pt idx="1271">
                  <c:v>2708.4349999999999</c:v>
                </c:pt>
                <c:pt idx="1272">
                  <c:v>2716.0639999999999</c:v>
                </c:pt>
                <c:pt idx="1273">
                  <c:v>2723.694</c:v>
                </c:pt>
                <c:pt idx="1274">
                  <c:v>2731.3229999999999</c:v>
                </c:pt>
                <c:pt idx="1275">
                  <c:v>2738.953</c:v>
                </c:pt>
                <c:pt idx="1276">
                  <c:v>2746.5819999999999</c:v>
                </c:pt>
                <c:pt idx="1277">
                  <c:v>2761.8409999999999</c:v>
                </c:pt>
                <c:pt idx="1278">
                  <c:v>2769.47</c:v>
                </c:pt>
                <c:pt idx="1279">
                  <c:v>2777.1</c:v>
                </c:pt>
                <c:pt idx="1280">
                  <c:v>2784.7289999999998</c:v>
                </c:pt>
                <c:pt idx="1281">
                  <c:v>2792.3580000000002</c:v>
                </c:pt>
                <c:pt idx="1282">
                  <c:v>2807.6170000000002</c:v>
                </c:pt>
                <c:pt idx="1283">
                  <c:v>2815.2469999999998</c:v>
                </c:pt>
                <c:pt idx="1284">
                  <c:v>2822.8760000000002</c:v>
                </c:pt>
                <c:pt idx="1285">
                  <c:v>2830.5050000000001</c:v>
                </c:pt>
                <c:pt idx="1286">
                  <c:v>2838.1350000000002</c:v>
                </c:pt>
                <c:pt idx="1287">
                  <c:v>2845.7640000000001</c:v>
                </c:pt>
                <c:pt idx="1288">
                  <c:v>2861.0230000000001</c:v>
                </c:pt>
                <c:pt idx="1289">
                  <c:v>2868.652</c:v>
                </c:pt>
                <c:pt idx="1290">
                  <c:v>2876.2820000000002</c:v>
                </c:pt>
                <c:pt idx="1291">
                  <c:v>2883.9110000000001</c:v>
                </c:pt>
                <c:pt idx="1292">
                  <c:v>2891.5410000000002</c:v>
                </c:pt>
                <c:pt idx="1293">
                  <c:v>2906.799</c:v>
                </c:pt>
                <c:pt idx="1294">
                  <c:v>2914.4290000000001</c:v>
                </c:pt>
                <c:pt idx="1295">
                  <c:v>2922.058</c:v>
                </c:pt>
                <c:pt idx="1296">
                  <c:v>2929.6869999999999</c:v>
                </c:pt>
                <c:pt idx="1297">
                  <c:v>2937.317</c:v>
                </c:pt>
                <c:pt idx="1298">
                  <c:v>2944.9459999999999</c:v>
                </c:pt>
                <c:pt idx="1299">
                  <c:v>2960.2049999999999</c:v>
                </c:pt>
                <c:pt idx="1300">
                  <c:v>2967.8339999999998</c:v>
                </c:pt>
                <c:pt idx="1301">
                  <c:v>2975.4639999999999</c:v>
                </c:pt>
                <c:pt idx="1302">
                  <c:v>2983.0929999999998</c:v>
                </c:pt>
                <c:pt idx="1303">
                  <c:v>2990.723</c:v>
                </c:pt>
                <c:pt idx="1304">
                  <c:v>2998.3519999999999</c:v>
                </c:pt>
                <c:pt idx="1305">
                  <c:v>3013.6109999999999</c:v>
                </c:pt>
                <c:pt idx="1306">
                  <c:v>3021.24</c:v>
                </c:pt>
                <c:pt idx="1307">
                  <c:v>3028.87</c:v>
                </c:pt>
                <c:pt idx="1308">
                  <c:v>3036.4989999999998</c:v>
                </c:pt>
                <c:pt idx="1309">
                  <c:v>3044.1280000000002</c:v>
                </c:pt>
                <c:pt idx="1310">
                  <c:v>3059.3870000000002</c:v>
                </c:pt>
                <c:pt idx="1311">
                  <c:v>3067.0169999999998</c:v>
                </c:pt>
                <c:pt idx="1312">
                  <c:v>3074.6460000000002</c:v>
                </c:pt>
                <c:pt idx="1313">
                  <c:v>3082.2750000000001</c:v>
                </c:pt>
                <c:pt idx="1314">
                  <c:v>3089.9050000000002</c:v>
                </c:pt>
                <c:pt idx="1315">
                  <c:v>3097.5340000000001</c:v>
                </c:pt>
                <c:pt idx="1316">
                  <c:v>3112.7930000000001</c:v>
                </c:pt>
                <c:pt idx="1317">
                  <c:v>3120.422</c:v>
                </c:pt>
                <c:pt idx="1318">
                  <c:v>3128.0520000000001</c:v>
                </c:pt>
                <c:pt idx="1319">
                  <c:v>3135.681</c:v>
                </c:pt>
                <c:pt idx="1320">
                  <c:v>3143.3110000000001</c:v>
                </c:pt>
                <c:pt idx="1321">
                  <c:v>3158.569</c:v>
                </c:pt>
                <c:pt idx="1322">
                  <c:v>3166.1990000000001</c:v>
                </c:pt>
                <c:pt idx="1323">
                  <c:v>3173.828</c:v>
                </c:pt>
                <c:pt idx="1324">
                  <c:v>3181.4580000000001</c:v>
                </c:pt>
                <c:pt idx="1325">
                  <c:v>3189.087</c:v>
                </c:pt>
                <c:pt idx="1326">
                  <c:v>3196.7159999999999</c:v>
                </c:pt>
                <c:pt idx="1327">
                  <c:v>3211.9749999999999</c:v>
                </c:pt>
                <c:pt idx="1328">
                  <c:v>3219.6039999999998</c:v>
                </c:pt>
                <c:pt idx="1329">
                  <c:v>3227.2339999999999</c:v>
                </c:pt>
                <c:pt idx="1330">
                  <c:v>3234.8629999999998</c:v>
                </c:pt>
                <c:pt idx="1331">
                  <c:v>3242.4929999999999</c:v>
                </c:pt>
                <c:pt idx="1332">
                  <c:v>3257.7510000000002</c:v>
                </c:pt>
                <c:pt idx="1333">
                  <c:v>3265.3809999999999</c:v>
                </c:pt>
                <c:pt idx="1334">
                  <c:v>3273.01</c:v>
                </c:pt>
                <c:pt idx="1335">
                  <c:v>3280.64</c:v>
                </c:pt>
                <c:pt idx="1336">
                  <c:v>3288.2689999999998</c:v>
                </c:pt>
                <c:pt idx="1337">
                  <c:v>3295.8980000000001</c:v>
                </c:pt>
                <c:pt idx="1338">
                  <c:v>3311.1570000000002</c:v>
                </c:pt>
                <c:pt idx="1339">
                  <c:v>3318.7869999999998</c:v>
                </c:pt>
                <c:pt idx="1340">
                  <c:v>3326.4160000000002</c:v>
                </c:pt>
                <c:pt idx="1341">
                  <c:v>3334.0450000000001</c:v>
                </c:pt>
                <c:pt idx="1342">
                  <c:v>3341.6750000000002</c:v>
                </c:pt>
                <c:pt idx="1343">
                  <c:v>3349.3040000000001</c:v>
                </c:pt>
                <c:pt idx="1344">
                  <c:v>3364.5630000000001</c:v>
                </c:pt>
                <c:pt idx="1345">
                  <c:v>3372.192</c:v>
                </c:pt>
                <c:pt idx="1346">
                  <c:v>3379.8220000000001</c:v>
                </c:pt>
                <c:pt idx="1347">
                  <c:v>3387.451</c:v>
                </c:pt>
                <c:pt idx="1348">
                  <c:v>3395.0810000000001</c:v>
                </c:pt>
                <c:pt idx="1349">
                  <c:v>3410.3389999999999</c:v>
                </c:pt>
                <c:pt idx="1350">
                  <c:v>3417.9690000000001</c:v>
                </c:pt>
                <c:pt idx="1351">
                  <c:v>3425.598</c:v>
                </c:pt>
                <c:pt idx="1352">
                  <c:v>3433.2280000000001</c:v>
                </c:pt>
                <c:pt idx="1353">
                  <c:v>3440.857</c:v>
                </c:pt>
                <c:pt idx="1354">
                  <c:v>3448.4859999999999</c:v>
                </c:pt>
                <c:pt idx="1355">
                  <c:v>3463.7449999999999</c:v>
                </c:pt>
                <c:pt idx="1356">
                  <c:v>3471.375</c:v>
                </c:pt>
                <c:pt idx="1357">
                  <c:v>3479.0039999999999</c:v>
                </c:pt>
                <c:pt idx="1358">
                  <c:v>3486.6329999999998</c:v>
                </c:pt>
                <c:pt idx="1359">
                  <c:v>3494.2629999999999</c:v>
                </c:pt>
                <c:pt idx="1360">
                  <c:v>3509.5210000000002</c:v>
                </c:pt>
                <c:pt idx="1361">
                  <c:v>3517.1509999999998</c:v>
                </c:pt>
                <c:pt idx="1362">
                  <c:v>3524.78</c:v>
                </c:pt>
                <c:pt idx="1363">
                  <c:v>3532.41</c:v>
                </c:pt>
                <c:pt idx="1364">
                  <c:v>3540.0390000000002</c:v>
                </c:pt>
                <c:pt idx="1365">
                  <c:v>3547.6680000000001</c:v>
                </c:pt>
                <c:pt idx="1366">
                  <c:v>3562.9270000000001</c:v>
                </c:pt>
                <c:pt idx="1367">
                  <c:v>3570.5569999999998</c:v>
                </c:pt>
                <c:pt idx="1368">
                  <c:v>3578.1860000000001</c:v>
                </c:pt>
                <c:pt idx="1369">
                  <c:v>3585.8150000000001</c:v>
                </c:pt>
                <c:pt idx="1370">
                  <c:v>3593.4450000000002</c:v>
                </c:pt>
                <c:pt idx="1371">
                  <c:v>3608.7040000000002</c:v>
                </c:pt>
                <c:pt idx="1372">
                  <c:v>3616.3330000000001</c:v>
                </c:pt>
                <c:pt idx="1373">
                  <c:v>3623.962</c:v>
                </c:pt>
                <c:pt idx="1374">
                  <c:v>3631.5920000000001</c:v>
                </c:pt>
                <c:pt idx="1375">
                  <c:v>3639.221</c:v>
                </c:pt>
                <c:pt idx="1376">
                  <c:v>3646.8510000000001</c:v>
                </c:pt>
                <c:pt idx="1377">
                  <c:v>3662.1089999999999</c:v>
                </c:pt>
                <c:pt idx="1378">
                  <c:v>3669.739</c:v>
                </c:pt>
                <c:pt idx="1379">
                  <c:v>3677.3679999999999</c:v>
                </c:pt>
                <c:pt idx="1380">
                  <c:v>3684.998</c:v>
                </c:pt>
                <c:pt idx="1381">
                  <c:v>3692.627</c:v>
                </c:pt>
                <c:pt idx="1382">
                  <c:v>3700.2559999999999</c:v>
                </c:pt>
                <c:pt idx="1383">
                  <c:v>3715.5149999999999</c:v>
                </c:pt>
                <c:pt idx="1384">
                  <c:v>3723.145</c:v>
                </c:pt>
                <c:pt idx="1385">
                  <c:v>3730.7739999999999</c:v>
                </c:pt>
                <c:pt idx="1386">
                  <c:v>3738.4029999999998</c:v>
                </c:pt>
                <c:pt idx="1387">
                  <c:v>3746.0329999999999</c:v>
                </c:pt>
                <c:pt idx="1388">
                  <c:v>3761.2919999999999</c:v>
                </c:pt>
                <c:pt idx="1389">
                  <c:v>3768.9209999999998</c:v>
                </c:pt>
                <c:pt idx="1390">
                  <c:v>3776.55</c:v>
                </c:pt>
                <c:pt idx="1391">
                  <c:v>3784.18</c:v>
                </c:pt>
                <c:pt idx="1392">
                  <c:v>3791.8090000000002</c:v>
                </c:pt>
                <c:pt idx="1393">
                  <c:v>3799.4380000000001</c:v>
                </c:pt>
                <c:pt idx="1394">
                  <c:v>3822.3270000000002</c:v>
                </c:pt>
                <c:pt idx="1395">
                  <c:v>3829.9560000000001</c:v>
                </c:pt>
                <c:pt idx="1396">
                  <c:v>3837.585</c:v>
                </c:pt>
                <c:pt idx="1397">
                  <c:v>3845.2150000000001</c:v>
                </c:pt>
                <c:pt idx="1398">
                  <c:v>3860.4740000000002</c:v>
                </c:pt>
                <c:pt idx="1399">
                  <c:v>3868.1030000000001</c:v>
                </c:pt>
                <c:pt idx="1400">
                  <c:v>3875.732</c:v>
                </c:pt>
                <c:pt idx="1401">
                  <c:v>3883.3620000000001</c:v>
                </c:pt>
                <c:pt idx="1402">
                  <c:v>3890.991</c:v>
                </c:pt>
                <c:pt idx="1403">
                  <c:v>3898.6210000000001</c:v>
                </c:pt>
                <c:pt idx="1404">
                  <c:v>3913.8789999999999</c:v>
                </c:pt>
                <c:pt idx="1405">
                  <c:v>3921.509</c:v>
                </c:pt>
                <c:pt idx="1406">
                  <c:v>3929.1379999999999</c:v>
                </c:pt>
                <c:pt idx="1407">
                  <c:v>3936.768</c:v>
                </c:pt>
                <c:pt idx="1408">
                  <c:v>3944.3969999999999</c:v>
                </c:pt>
                <c:pt idx="1409">
                  <c:v>3952.0259999999998</c:v>
                </c:pt>
                <c:pt idx="1410">
                  <c:v>3967.2849999999999</c:v>
                </c:pt>
                <c:pt idx="1411">
                  <c:v>3974.915</c:v>
                </c:pt>
                <c:pt idx="1412">
                  <c:v>3982.5439999999999</c:v>
                </c:pt>
                <c:pt idx="1413">
                  <c:v>3990.1729999999998</c:v>
                </c:pt>
                <c:pt idx="1414">
                  <c:v>3997.8029999999999</c:v>
                </c:pt>
                <c:pt idx="1415">
                  <c:v>4013.0619999999999</c:v>
                </c:pt>
                <c:pt idx="1416">
                  <c:v>4020.6909999999998</c:v>
                </c:pt>
                <c:pt idx="1417">
                  <c:v>4028.32</c:v>
                </c:pt>
                <c:pt idx="1418">
                  <c:v>4035.95</c:v>
                </c:pt>
                <c:pt idx="1419">
                  <c:v>4043.5790000000002</c:v>
                </c:pt>
                <c:pt idx="1420">
                  <c:v>4051.2080000000001</c:v>
                </c:pt>
                <c:pt idx="1421">
                  <c:v>4066.4670000000001</c:v>
                </c:pt>
                <c:pt idx="1422">
                  <c:v>4074.0970000000002</c:v>
                </c:pt>
                <c:pt idx="1423">
                  <c:v>4081.7260000000001</c:v>
                </c:pt>
                <c:pt idx="1424">
                  <c:v>4089.355</c:v>
                </c:pt>
                <c:pt idx="1425">
                  <c:v>4096.9849999999997</c:v>
                </c:pt>
                <c:pt idx="1426">
                  <c:v>4112.2439999999997</c:v>
                </c:pt>
                <c:pt idx="1427">
                  <c:v>4119.8729999999996</c:v>
                </c:pt>
                <c:pt idx="1428">
                  <c:v>4127.5020000000004</c:v>
                </c:pt>
                <c:pt idx="1429">
                  <c:v>4135.1319999999996</c:v>
                </c:pt>
                <c:pt idx="1430">
                  <c:v>4142.7610000000004</c:v>
                </c:pt>
                <c:pt idx="1431">
                  <c:v>4150.3909999999996</c:v>
                </c:pt>
                <c:pt idx="1432">
                  <c:v>4165.6490000000003</c:v>
                </c:pt>
                <c:pt idx="1433">
                  <c:v>4173.2790000000005</c:v>
                </c:pt>
                <c:pt idx="1434">
                  <c:v>4180.9080000000004</c:v>
                </c:pt>
                <c:pt idx="1435">
                  <c:v>4188.5379999999996</c:v>
                </c:pt>
                <c:pt idx="1436">
                  <c:v>4196.1670000000004</c:v>
                </c:pt>
                <c:pt idx="1437">
                  <c:v>4211.4260000000004</c:v>
                </c:pt>
                <c:pt idx="1438">
                  <c:v>4219.0550000000003</c:v>
                </c:pt>
                <c:pt idx="1439">
                  <c:v>4226.6850000000004</c:v>
                </c:pt>
                <c:pt idx="1440">
                  <c:v>4234.3140000000003</c:v>
                </c:pt>
                <c:pt idx="1441">
                  <c:v>4241.9430000000002</c:v>
                </c:pt>
                <c:pt idx="1442">
                  <c:v>4249.5730000000003</c:v>
                </c:pt>
                <c:pt idx="1443">
                  <c:v>4264.8320000000003</c:v>
                </c:pt>
                <c:pt idx="1444">
                  <c:v>4272.4610000000002</c:v>
                </c:pt>
                <c:pt idx="1445">
                  <c:v>4280.09</c:v>
                </c:pt>
                <c:pt idx="1446">
                  <c:v>4287.72</c:v>
                </c:pt>
                <c:pt idx="1447">
                  <c:v>4295.3490000000002</c:v>
                </c:pt>
                <c:pt idx="1448">
                  <c:v>4302.9790000000003</c:v>
                </c:pt>
                <c:pt idx="1449">
                  <c:v>4318.2370000000001</c:v>
                </c:pt>
                <c:pt idx="1450">
                  <c:v>4325.8670000000002</c:v>
                </c:pt>
                <c:pt idx="1451">
                  <c:v>4333.4960000000001</c:v>
                </c:pt>
                <c:pt idx="1452">
                  <c:v>4341.125</c:v>
                </c:pt>
                <c:pt idx="1453">
                  <c:v>4348.7550000000001</c:v>
                </c:pt>
                <c:pt idx="1454">
                  <c:v>4364.0140000000001</c:v>
                </c:pt>
                <c:pt idx="1455">
                  <c:v>4371.643</c:v>
                </c:pt>
                <c:pt idx="1456">
                  <c:v>4379.2719999999999</c:v>
                </c:pt>
                <c:pt idx="1457">
                  <c:v>4386.902</c:v>
                </c:pt>
                <c:pt idx="1458">
                  <c:v>4394.5309999999999</c:v>
                </c:pt>
                <c:pt idx="1459">
                  <c:v>4402.1610000000001</c:v>
                </c:pt>
                <c:pt idx="1460">
                  <c:v>4417.4189999999999</c:v>
                </c:pt>
                <c:pt idx="1461">
                  <c:v>4425.049</c:v>
                </c:pt>
                <c:pt idx="1462">
                  <c:v>4432.6779999999999</c:v>
                </c:pt>
                <c:pt idx="1463">
                  <c:v>4440.308</c:v>
                </c:pt>
                <c:pt idx="1464">
                  <c:v>4447.9369999999999</c:v>
                </c:pt>
                <c:pt idx="1465">
                  <c:v>4463.1959999999999</c:v>
                </c:pt>
                <c:pt idx="1466">
                  <c:v>4470.8249999999998</c:v>
                </c:pt>
                <c:pt idx="1467">
                  <c:v>4478.4549999999999</c:v>
                </c:pt>
                <c:pt idx="1468">
                  <c:v>4486.0839999999998</c:v>
                </c:pt>
                <c:pt idx="1469">
                  <c:v>4493.7129999999997</c:v>
                </c:pt>
                <c:pt idx="1470">
                  <c:v>4501.3429999999998</c:v>
                </c:pt>
                <c:pt idx="1471">
                  <c:v>4516.6019999999999</c:v>
                </c:pt>
                <c:pt idx="1472">
                  <c:v>4524.2309999999998</c:v>
                </c:pt>
                <c:pt idx="1473">
                  <c:v>4531.8599999999997</c:v>
                </c:pt>
                <c:pt idx="1474">
                  <c:v>4539.49</c:v>
                </c:pt>
                <c:pt idx="1475">
                  <c:v>4547.1189999999997</c:v>
                </c:pt>
                <c:pt idx="1476">
                  <c:v>4562.3779999999997</c:v>
                </c:pt>
                <c:pt idx="1477">
                  <c:v>4570.0069999999996</c:v>
                </c:pt>
                <c:pt idx="1478">
                  <c:v>4577.6369999999997</c:v>
                </c:pt>
                <c:pt idx="1479">
                  <c:v>4585.2659999999996</c:v>
                </c:pt>
                <c:pt idx="1480">
                  <c:v>4592.8959999999997</c:v>
                </c:pt>
                <c:pt idx="1481">
                  <c:v>4600.5249999999996</c:v>
                </c:pt>
                <c:pt idx="1482">
                  <c:v>4615.7839999999997</c:v>
                </c:pt>
                <c:pt idx="1483">
                  <c:v>4623.4129999999996</c:v>
                </c:pt>
                <c:pt idx="1484">
                  <c:v>4631.0420000000004</c:v>
                </c:pt>
                <c:pt idx="1485">
                  <c:v>4638.6719999999996</c:v>
                </c:pt>
                <c:pt idx="1486">
                  <c:v>4646.3010000000004</c:v>
                </c:pt>
                <c:pt idx="1487">
                  <c:v>4653.9309999999996</c:v>
                </c:pt>
                <c:pt idx="1488">
                  <c:v>4669.1890000000003</c:v>
                </c:pt>
                <c:pt idx="1489">
                  <c:v>4676.8190000000004</c:v>
                </c:pt>
                <c:pt idx="1490">
                  <c:v>4684.4480000000003</c:v>
                </c:pt>
                <c:pt idx="1491">
                  <c:v>4692.0780000000004</c:v>
                </c:pt>
                <c:pt idx="1492">
                  <c:v>4699.7070000000003</c:v>
                </c:pt>
                <c:pt idx="1493">
                  <c:v>4714.9660000000003</c:v>
                </c:pt>
                <c:pt idx="1494">
                  <c:v>4722.5950000000003</c:v>
                </c:pt>
                <c:pt idx="1495">
                  <c:v>4730.2250000000004</c:v>
                </c:pt>
                <c:pt idx="1496">
                  <c:v>4737.8540000000003</c:v>
                </c:pt>
                <c:pt idx="1497">
                  <c:v>4745.4830000000002</c:v>
                </c:pt>
                <c:pt idx="1498">
                  <c:v>4753.1130000000003</c:v>
                </c:pt>
                <c:pt idx="1499">
                  <c:v>4768.3720000000003</c:v>
                </c:pt>
                <c:pt idx="1500">
                  <c:v>4776.0010000000002</c:v>
                </c:pt>
                <c:pt idx="1501">
                  <c:v>4783.63</c:v>
                </c:pt>
                <c:pt idx="1502">
                  <c:v>4791.26</c:v>
                </c:pt>
                <c:pt idx="1503">
                  <c:v>4798.8890000000001</c:v>
                </c:pt>
                <c:pt idx="1504">
                  <c:v>4814.1480000000001</c:v>
                </c:pt>
                <c:pt idx="1505">
                  <c:v>4821.777</c:v>
                </c:pt>
                <c:pt idx="1506">
                  <c:v>4829.4070000000002</c:v>
                </c:pt>
                <c:pt idx="1507">
                  <c:v>4837.0360000000001</c:v>
                </c:pt>
                <c:pt idx="1508">
                  <c:v>4844.6660000000002</c:v>
                </c:pt>
                <c:pt idx="1509">
                  <c:v>4852.2950000000001</c:v>
                </c:pt>
                <c:pt idx="1510">
                  <c:v>4867.5540000000001</c:v>
                </c:pt>
                <c:pt idx="1511">
                  <c:v>4875.183</c:v>
                </c:pt>
                <c:pt idx="1512">
                  <c:v>4882.8119999999999</c:v>
                </c:pt>
                <c:pt idx="1513">
                  <c:v>4890.442</c:v>
                </c:pt>
                <c:pt idx="1514">
                  <c:v>4898.0709999999999</c:v>
                </c:pt>
                <c:pt idx="1515">
                  <c:v>4905.701</c:v>
                </c:pt>
                <c:pt idx="1516">
                  <c:v>4920.9589999999998</c:v>
                </c:pt>
                <c:pt idx="1517">
                  <c:v>4928.5889999999999</c:v>
                </c:pt>
                <c:pt idx="1518">
                  <c:v>4936.2179999999998</c:v>
                </c:pt>
                <c:pt idx="1519">
                  <c:v>4943.848</c:v>
                </c:pt>
                <c:pt idx="1520">
                  <c:v>4951.4769999999999</c:v>
                </c:pt>
                <c:pt idx="1521">
                  <c:v>4966.7359999999999</c:v>
                </c:pt>
                <c:pt idx="1522">
                  <c:v>4974.3649999999998</c:v>
                </c:pt>
                <c:pt idx="1523">
                  <c:v>4981.9949999999999</c:v>
                </c:pt>
                <c:pt idx="1524">
                  <c:v>4989.6239999999998</c:v>
                </c:pt>
                <c:pt idx="1525">
                  <c:v>4997.2529999999997</c:v>
                </c:pt>
                <c:pt idx="1526">
                  <c:v>5004.8829999999998</c:v>
                </c:pt>
                <c:pt idx="1527">
                  <c:v>5020.1419999999998</c:v>
                </c:pt>
                <c:pt idx="1528">
                  <c:v>5027.7709999999997</c:v>
                </c:pt>
                <c:pt idx="1529">
                  <c:v>5035.3999999999996</c:v>
                </c:pt>
                <c:pt idx="1530">
                  <c:v>5043.03</c:v>
                </c:pt>
                <c:pt idx="1531">
                  <c:v>5050.6589999999997</c:v>
                </c:pt>
                <c:pt idx="1532">
                  <c:v>5065.9179999999997</c:v>
                </c:pt>
                <c:pt idx="1533">
                  <c:v>5073.5469999999996</c:v>
                </c:pt>
                <c:pt idx="1534">
                  <c:v>5081.1769999999997</c:v>
                </c:pt>
                <c:pt idx="1535">
                  <c:v>5088.8059999999996</c:v>
                </c:pt>
                <c:pt idx="1536">
                  <c:v>5096.4359999999997</c:v>
                </c:pt>
                <c:pt idx="1537">
                  <c:v>5104.0649999999996</c:v>
                </c:pt>
                <c:pt idx="1538">
                  <c:v>5119.3239999999996</c:v>
                </c:pt>
                <c:pt idx="1539">
                  <c:v>5126.9530000000004</c:v>
                </c:pt>
                <c:pt idx="1540">
                  <c:v>5134.5829999999996</c:v>
                </c:pt>
                <c:pt idx="1541">
                  <c:v>5142.2120000000004</c:v>
                </c:pt>
                <c:pt idx="1542">
                  <c:v>5149.8410000000003</c:v>
                </c:pt>
                <c:pt idx="1543">
                  <c:v>5165.1000000000004</c:v>
                </c:pt>
                <c:pt idx="1544">
                  <c:v>5172.7290000000003</c:v>
                </c:pt>
                <c:pt idx="1545">
                  <c:v>5180.3590000000004</c:v>
                </c:pt>
                <c:pt idx="1546">
                  <c:v>5187.9880000000003</c:v>
                </c:pt>
                <c:pt idx="1547">
                  <c:v>5195.6180000000004</c:v>
                </c:pt>
                <c:pt idx="1548">
                  <c:v>5203.2470000000003</c:v>
                </c:pt>
                <c:pt idx="1549">
                  <c:v>5218.5060000000003</c:v>
                </c:pt>
                <c:pt idx="1550">
                  <c:v>5226.1350000000002</c:v>
                </c:pt>
                <c:pt idx="1551">
                  <c:v>5233.7650000000003</c:v>
                </c:pt>
                <c:pt idx="1552">
                  <c:v>5241.3940000000002</c:v>
                </c:pt>
                <c:pt idx="1553">
                  <c:v>5249.0230000000001</c:v>
                </c:pt>
                <c:pt idx="1554">
                  <c:v>5256.6530000000002</c:v>
                </c:pt>
                <c:pt idx="1555">
                  <c:v>5271.9120000000003</c:v>
                </c:pt>
                <c:pt idx="1556">
                  <c:v>5279.5410000000002</c:v>
                </c:pt>
                <c:pt idx="1557">
                  <c:v>5287.17</c:v>
                </c:pt>
                <c:pt idx="1558">
                  <c:v>5294.8</c:v>
                </c:pt>
                <c:pt idx="1559">
                  <c:v>5302.4290000000001</c:v>
                </c:pt>
                <c:pt idx="1560">
                  <c:v>5317.6880000000001</c:v>
                </c:pt>
                <c:pt idx="1561">
                  <c:v>5325.317</c:v>
                </c:pt>
                <c:pt idx="1562">
                  <c:v>5332.9470000000001</c:v>
                </c:pt>
                <c:pt idx="1563">
                  <c:v>5340.576</c:v>
                </c:pt>
                <c:pt idx="1564">
                  <c:v>5348.2060000000001</c:v>
                </c:pt>
                <c:pt idx="1565">
                  <c:v>5355.835</c:v>
                </c:pt>
                <c:pt idx="1566">
                  <c:v>5371.0940000000001</c:v>
                </c:pt>
                <c:pt idx="1567">
                  <c:v>5378.723</c:v>
                </c:pt>
                <c:pt idx="1568">
                  <c:v>5386.3530000000001</c:v>
                </c:pt>
                <c:pt idx="1569">
                  <c:v>5393.982</c:v>
                </c:pt>
                <c:pt idx="1570">
                  <c:v>5401.6109999999999</c:v>
                </c:pt>
                <c:pt idx="1571">
                  <c:v>5416.87</c:v>
                </c:pt>
                <c:pt idx="1572">
                  <c:v>5424.5</c:v>
                </c:pt>
                <c:pt idx="1573">
                  <c:v>5432.1289999999999</c:v>
                </c:pt>
                <c:pt idx="1574">
                  <c:v>5439.7579999999998</c:v>
                </c:pt>
                <c:pt idx="1575">
                  <c:v>5447.3879999999999</c:v>
                </c:pt>
                <c:pt idx="1576">
                  <c:v>5455.0169999999998</c:v>
                </c:pt>
                <c:pt idx="1577">
                  <c:v>5470.2759999999998</c:v>
                </c:pt>
                <c:pt idx="1578">
                  <c:v>5477.9049999999997</c:v>
                </c:pt>
                <c:pt idx="1579">
                  <c:v>5485.5349999999999</c:v>
                </c:pt>
                <c:pt idx="1580">
                  <c:v>5493.1639999999998</c:v>
                </c:pt>
                <c:pt idx="1581">
                  <c:v>5500.7929999999997</c:v>
                </c:pt>
                <c:pt idx="1582">
                  <c:v>5508.4229999999998</c:v>
                </c:pt>
                <c:pt idx="1583">
                  <c:v>5523.6819999999998</c:v>
                </c:pt>
                <c:pt idx="1584">
                  <c:v>5531.3109999999997</c:v>
                </c:pt>
                <c:pt idx="1585">
                  <c:v>5538.94</c:v>
                </c:pt>
                <c:pt idx="1586">
                  <c:v>5546.57</c:v>
                </c:pt>
                <c:pt idx="1587">
                  <c:v>5554.1989999999996</c:v>
                </c:pt>
                <c:pt idx="1588">
                  <c:v>5569.4579999999996</c:v>
                </c:pt>
                <c:pt idx="1589">
                  <c:v>5577.0870000000004</c:v>
                </c:pt>
                <c:pt idx="1590">
                  <c:v>5584.7169999999996</c:v>
                </c:pt>
                <c:pt idx="1591">
                  <c:v>5592.3459999999995</c:v>
                </c:pt>
                <c:pt idx="1592">
                  <c:v>5599.9759999999997</c:v>
                </c:pt>
                <c:pt idx="1593">
                  <c:v>5607.6049999999996</c:v>
                </c:pt>
                <c:pt idx="1594">
                  <c:v>5622.8639999999996</c:v>
                </c:pt>
                <c:pt idx="1595">
                  <c:v>5630.4930000000004</c:v>
                </c:pt>
                <c:pt idx="1596">
                  <c:v>5638.1229999999996</c:v>
                </c:pt>
                <c:pt idx="1597">
                  <c:v>5645.7520000000004</c:v>
                </c:pt>
                <c:pt idx="1598">
                  <c:v>5653.3810000000003</c:v>
                </c:pt>
                <c:pt idx="1599">
                  <c:v>5668.64</c:v>
                </c:pt>
                <c:pt idx="1600">
                  <c:v>5676.27</c:v>
                </c:pt>
                <c:pt idx="1601">
                  <c:v>5683.8990000000003</c:v>
                </c:pt>
                <c:pt idx="1602">
                  <c:v>5691.5280000000002</c:v>
                </c:pt>
                <c:pt idx="1603">
                  <c:v>5699.1580000000004</c:v>
                </c:pt>
                <c:pt idx="1604">
                  <c:v>5706.7870000000003</c:v>
                </c:pt>
                <c:pt idx="1605">
                  <c:v>5722.0460000000003</c:v>
                </c:pt>
                <c:pt idx="1606">
                  <c:v>5729.6750000000002</c:v>
                </c:pt>
                <c:pt idx="1607">
                  <c:v>5737.3050000000003</c:v>
                </c:pt>
                <c:pt idx="1608">
                  <c:v>5744.9340000000002</c:v>
                </c:pt>
                <c:pt idx="1609">
                  <c:v>5752.5630000000001</c:v>
                </c:pt>
                <c:pt idx="1610">
                  <c:v>5767.8220000000001</c:v>
                </c:pt>
                <c:pt idx="1611">
                  <c:v>5775.4520000000002</c:v>
                </c:pt>
                <c:pt idx="1612">
                  <c:v>5783.0810000000001</c:v>
                </c:pt>
                <c:pt idx="1613">
                  <c:v>5790.71</c:v>
                </c:pt>
                <c:pt idx="1614">
                  <c:v>5798.34</c:v>
                </c:pt>
                <c:pt idx="1615">
                  <c:v>5805.9690000000001</c:v>
                </c:pt>
                <c:pt idx="1616">
                  <c:v>5821.2280000000001</c:v>
                </c:pt>
                <c:pt idx="1617">
                  <c:v>5828.857</c:v>
                </c:pt>
                <c:pt idx="1618">
                  <c:v>5836.4870000000001</c:v>
                </c:pt>
                <c:pt idx="1619">
                  <c:v>5844.116</c:v>
                </c:pt>
                <c:pt idx="1620">
                  <c:v>5851.7460000000001</c:v>
                </c:pt>
                <c:pt idx="1621">
                  <c:v>5859.375</c:v>
                </c:pt>
                <c:pt idx="1622">
                  <c:v>5874.634</c:v>
                </c:pt>
                <c:pt idx="1623">
                  <c:v>5882.2629999999999</c:v>
                </c:pt>
                <c:pt idx="1624">
                  <c:v>5889.893</c:v>
                </c:pt>
                <c:pt idx="1625">
                  <c:v>5897.5219999999999</c:v>
                </c:pt>
                <c:pt idx="1626">
                  <c:v>5905.1509999999998</c:v>
                </c:pt>
                <c:pt idx="1627">
                  <c:v>5920.41</c:v>
                </c:pt>
                <c:pt idx="1628">
                  <c:v>5928.04</c:v>
                </c:pt>
                <c:pt idx="1629">
                  <c:v>5935.6689999999999</c:v>
                </c:pt>
                <c:pt idx="1630">
                  <c:v>5943.2979999999998</c:v>
                </c:pt>
                <c:pt idx="1631">
                  <c:v>5950.9279999999999</c:v>
                </c:pt>
                <c:pt idx="1632">
                  <c:v>5958.5569999999998</c:v>
                </c:pt>
                <c:pt idx="1633">
                  <c:v>5973.8159999999998</c:v>
                </c:pt>
                <c:pt idx="1634">
                  <c:v>5981.4449999999997</c:v>
                </c:pt>
                <c:pt idx="1635">
                  <c:v>5989.0749999999998</c:v>
                </c:pt>
                <c:pt idx="1636">
                  <c:v>5996.7039999999997</c:v>
                </c:pt>
                <c:pt idx="1637">
                  <c:v>6004.3329999999996</c:v>
                </c:pt>
                <c:pt idx="1638">
                  <c:v>6019.5919999999996</c:v>
                </c:pt>
                <c:pt idx="1639">
                  <c:v>6027.2219999999998</c:v>
                </c:pt>
                <c:pt idx="1640">
                  <c:v>6034.8509999999997</c:v>
                </c:pt>
                <c:pt idx="1641">
                  <c:v>6042.48</c:v>
                </c:pt>
                <c:pt idx="1642">
                  <c:v>6050.11</c:v>
                </c:pt>
                <c:pt idx="1643">
                  <c:v>6057.7389999999996</c:v>
                </c:pt>
                <c:pt idx="1644">
                  <c:v>6072.9979999999996</c:v>
                </c:pt>
                <c:pt idx="1645">
                  <c:v>6080.6270000000004</c:v>
                </c:pt>
                <c:pt idx="1646">
                  <c:v>6088.2569999999996</c:v>
                </c:pt>
                <c:pt idx="1647">
                  <c:v>6095.8860000000004</c:v>
                </c:pt>
                <c:pt idx="1648">
                  <c:v>6103.5159999999996</c:v>
                </c:pt>
                <c:pt idx="1649">
                  <c:v>6118.7740000000003</c:v>
                </c:pt>
                <c:pt idx="1650">
                  <c:v>6126.4040000000005</c:v>
                </c:pt>
                <c:pt idx="1651">
                  <c:v>6134.0330000000004</c:v>
                </c:pt>
                <c:pt idx="1652">
                  <c:v>6141.6629999999996</c:v>
                </c:pt>
                <c:pt idx="1653">
                  <c:v>6149.2920000000004</c:v>
                </c:pt>
                <c:pt idx="1654">
                  <c:v>6156.9210000000003</c:v>
                </c:pt>
                <c:pt idx="1655">
                  <c:v>6172.18</c:v>
                </c:pt>
                <c:pt idx="1656">
                  <c:v>6179.81</c:v>
                </c:pt>
                <c:pt idx="1657">
                  <c:v>6187.4390000000003</c:v>
                </c:pt>
                <c:pt idx="1658">
                  <c:v>6195.0680000000002</c:v>
                </c:pt>
                <c:pt idx="1659">
                  <c:v>6202.6980000000003</c:v>
                </c:pt>
                <c:pt idx="1660">
                  <c:v>6210.3270000000002</c:v>
                </c:pt>
                <c:pt idx="1661">
                  <c:v>6225.5860000000002</c:v>
                </c:pt>
                <c:pt idx="1662">
                  <c:v>6233.2150000000001</c:v>
                </c:pt>
                <c:pt idx="1663">
                  <c:v>6240.8450000000003</c:v>
                </c:pt>
                <c:pt idx="1664">
                  <c:v>6248.4740000000002</c:v>
                </c:pt>
                <c:pt idx="1665">
                  <c:v>6256.1040000000003</c:v>
                </c:pt>
                <c:pt idx="1666">
                  <c:v>6271.3620000000001</c:v>
                </c:pt>
                <c:pt idx="1667">
                  <c:v>6278.9920000000002</c:v>
                </c:pt>
                <c:pt idx="1668">
                  <c:v>6286.6210000000001</c:v>
                </c:pt>
                <c:pt idx="1669">
                  <c:v>6294.25</c:v>
                </c:pt>
                <c:pt idx="1670">
                  <c:v>6301.88</c:v>
                </c:pt>
                <c:pt idx="1671">
                  <c:v>6309.509</c:v>
                </c:pt>
                <c:pt idx="1672">
                  <c:v>6324.768</c:v>
                </c:pt>
                <c:pt idx="1673">
                  <c:v>6332.3969999999999</c:v>
                </c:pt>
                <c:pt idx="1674">
                  <c:v>6340.027</c:v>
                </c:pt>
                <c:pt idx="1675">
                  <c:v>6347.6559999999999</c:v>
                </c:pt>
                <c:pt idx="1676">
                  <c:v>6355.2860000000001</c:v>
                </c:pt>
                <c:pt idx="1677">
                  <c:v>6370.5439999999999</c:v>
                </c:pt>
                <c:pt idx="1678">
                  <c:v>6378.174</c:v>
                </c:pt>
                <c:pt idx="1679">
                  <c:v>6385.8029999999999</c:v>
                </c:pt>
                <c:pt idx="1680">
                  <c:v>6393.433</c:v>
                </c:pt>
                <c:pt idx="1681">
                  <c:v>6401.0619999999999</c:v>
                </c:pt>
                <c:pt idx="1682">
                  <c:v>6408.6909999999998</c:v>
                </c:pt>
                <c:pt idx="1683">
                  <c:v>6423.95</c:v>
                </c:pt>
                <c:pt idx="1684">
                  <c:v>6431.58</c:v>
                </c:pt>
                <c:pt idx="1685">
                  <c:v>6439.2089999999998</c:v>
                </c:pt>
                <c:pt idx="1686">
                  <c:v>6446.8379999999997</c:v>
                </c:pt>
                <c:pt idx="1687">
                  <c:v>6454.4679999999998</c:v>
                </c:pt>
                <c:pt idx="1688">
                  <c:v>6462.0969999999998</c:v>
                </c:pt>
                <c:pt idx="1689">
                  <c:v>6477.3559999999998</c:v>
                </c:pt>
                <c:pt idx="1690">
                  <c:v>6484.9849999999997</c:v>
                </c:pt>
                <c:pt idx="1691">
                  <c:v>6492.6149999999998</c:v>
                </c:pt>
                <c:pt idx="1692">
                  <c:v>6500.2439999999997</c:v>
                </c:pt>
                <c:pt idx="1693">
                  <c:v>6507.8739999999998</c:v>
                </c:pt>
                <c:pt idx="1694">
                  <c:v>6523.1319999999996</c:v>
                </c:pt>
                <c:pt idx="1695">
                  <c:v>6530.7619999999997</c:v>
                </c:pt>
                <c:pt idx="1696">
                  <c:v>6538.3909999999996</c:v>
                </c:pt>
                <c:pt idx="1697">
                  <c:v>6546.0209999999997</c:v>
                </c:pt>
                <c:pt idx="1698">
                  <c:v>6553.65</c:v>
                </c:pt>
                <c:pt idx="1699">
                  <c:v>6561.2790000000005</c:v>
                </c:pt>
                <c:pt idx="1700">
                  <c:v>6576.5379999999996</c:v>
                </c:pt>
                <c:pt idx="1701">
                  <c:v>6584.1670000000004</c:v>
                </c:pt>
                <c:pt idx="1702">
                  <c:v>6591.7969999999996</c:v>
                </c:pt>
                <c:pt idx="1703">
                  <c:v>6599.4260000000004</c:v>
                </c:pt>
                <c:pt idx="1704">
                  <c:v>6607.0559999999996</c:v>
                </c:pt>
                <c:pt idx="1705">
                  <c:v>6622.3140000000003</c:v>
                </c:pt>
                <c:pt idx="1706">
                  <c:v>6629.9440000000004</c:v>
                </c:pt>
                <c:pt idx="1707">
                  <c:v>6637.5730000000003</c:v>
                </c:pt>
                <c:pt idx="1708">
                  <c:v>6645.2030000000004</c:v>
                </c:pt>
                <c:pt idx="1709">
                  <c:v>6652.8320000000003</c:v>
                </c:pt>
                <c:pt idx="1710">
                  <c:v>6660.4610000000002</c:v>
                </c:pt>
                <c:pt idx="1711">
                  <c:v>6675.72</c:v>
                </c:pt>
                <c:pt idx="1712">
                  <c:v>6683.35</c:v>
                </c:pt>
                <c:pt idx="1713">
                  <c:v>6690.9790000000003</c:v>
                </c:pt>
                <c:pt idx="1714">
                  <c:v>6698.6080000000002</c:v>
                </c:pt>
                <c:pt idx="1715">
                  <c:v>6706.2380000000003</c:v>
                </c:pt>
                <c:pt idx="1716">
                  <c:v>6721.4970000000003</c:v>
                </c:pt>
                <c:pt idx="1717">
                  <c:v>6729.1260000000002</c:v>
                </c:pt>
                <c:pt idx="1718">
                  <c:v>6736.7550000000001</c:v>
                </c:pt>
                <c:pt idx="1719">
                  <c:v>6744.3850000000002</c:v>
                </c:pt>
                <c:pt idx="1720">
                  <c:v>6752.0140000000001</c:v>
                </c:pt>
                <c:pt idx="1721">
                  <c:v>6759.6440000000002</c:v>
                </c:pt>
                <c:pt idx="1722">
                  <c:v>6774.902</c:v>
                </c:pt>
                <c:pt idx="1723">
                  <c:v>6782.5320000000002</c:v>
                </c:pt>
                <c:pt idx="1724">
                  <c:v>6790.1610000000001</c:v>
                </c:pt>
                <c:pt idx="1725">
                  <c:v>6797.7910000000002</c:v>
                </c:pt>
                <c:pt idx="1726">
                  <c:v>6805.42</c:v>
                </c:pt>
                <c:pt idx="1727">
                  <c:v>6813.049</c:v>
                </c:pt>
                <c:pt idx="1728">
                  <c:v>6828.308</c:v>
                </c:pt>
                <c:pt idx="1729">
                  <c:v>6835.9369999999999</c:v>
                </c:pt>
                <c:pt idx="1730">
                  <c:v>6843.567</c:v>
                </c:pt>
                <c:pt idx="1731">
                  <c:v>6851.1959999999999</c:v>
                </c:pt>
                <c:pt idx="1732">
                  <c:v>6858.826</c:v>
                </c:pt>
                <c:pt idx="1733">
                  <c:v>6874.0839999999998</c:v>
                </c:pt>
                <c:pt idx="1734">
                  <c:v>6881.7139999999999</c:v>
                </c:pt>
                <c:pt idx="1735">
                  <c:v>6889.3429999999998</c:v>
                </c:pt>
                <c:pt idx="1736">
                  <c:v>6896.973</c:v>
                </c:pt>
                <c:pt idx="1737">
                  <c:v>6904.6019999999999</c:v>
                </c:pt>
                <c:pt idx="1738">
                  <c:v>6912.2309999999998</c:v>
                </c:pt>
                <c:pt idx="1739">
                  <c:v>6927.49</c:v>
                </c:pt>
                <c:pt idx="1740">
                  <c:v>6935.12</c:v>
                </c:pt>
                <c:pt idx="1741">
                  <c:v>6942.7489999999998</c:v>
                </c:pt>
                <c:pt idx="1742">
                  <c:v>6950.3779999999997</c:v>
                </c:pt>
                <c:pt idx="1743">
                  <c:v>6958.0079999999998</c:v>
                </c:pt>
                <c:pt idx="1744">
                  <c:v>6973.2669999999998</c:v>
                </c:pt>
                <c:pt idx="1745">
                  <c:v>6980.8959999999997</c:v>
                </c:pt>
                <c:pt idx="1746">
                  <c:v>6988.5249999999996</c:v>
                </c:pt>
                <c:pt idx="1747">
                  <c:v>6996.1549999999997</c:v>
                </c:pt>
                <c:pt idx="1748">
                  <c:v>7003.7839999999997</c:v>
                </c:pt>
                <c:pt idx="1749">
                  <c:v>7011.4139999999998</c:v>
                </c:pt>
                <c:pt idx="1750">
                  <c:v>7026.6719999999996</c:v>
                </c:pt>
                <c:pt idx="1751">
                  <c:v>7034.3019999999997</c:v>
                </c:pt>
                <c:pt idx="1752">
                  <c:v>7041.9309999999996</c:v>
                </c:pt>
                <c:pt idx="1753">
                  <c:v>7049.5609999999997</c:v>
                </c:pt>
                <c:pt idx="1754">
                  <c:v>7057.19</c:v>
                </c:pt>
                <c:pt idx="1755">
                  <c:v>7072.4489999999996</c:v>
                </c:pt>
                <c:pt idx="1756">
                  <c:v>7080.0780000000004</c:v>
                </c:pt>
                <c:pt idx="1757">
                  <c:v>7087.7079999999996</c:v>
                </c:pt>
                <c:pt idx="1758">
                  <c:v>7095.3370000000004</c:v>
                </c:pt>
                <c:pt idx="1759">
                  <c:v>7102.9660000000003</c:v>
                </c:pt>
                <c:pt idx="1760">
                  <c:v>7110.5959999999995</c:v>
                </c:pt>
                <c:pt idx="1761">
                  <c:v>7125.8540000000003</c:v>
                </c:pt>
                <c:pt idx="1762">
                  <c:v>7133.4840000000004</c:v>
                </c:pt>
                <c:pt idx="1763">
                  <c:v>7141.1130000000003</c:v>
                </c:pt>
                <c:pt idx="1764">
                  <c:v>7148.7430000000004</c:v>
                </c:pt>
                <c:pt idx="1765">
                  <c:v>7156.3720000000003</c:v>
                </c:pt>
                <c:pt idx="1766">
                  <c:v>7164.0010000000002</c:v>
                </c:pt>
                <c:pt idx="1767">
                  <c:v>7179.26</c:v>
                </c:pt>
                <c:pt idx="1768">
                  <c:v>7186.89</c:v>
                </c:pt>
                <c:pt idx="1769">
                  <c:v>7194.5190000000002</c:v>
                </c:pt>
                <c:pt idx="1770">
                  <c:v>7202.1480000000001</c:v>
                </c:pt>
                <c:pt idx="1771">
                  <c:v>7209.7780000000002</c:v>
                </c:pt>
                <c:pt idx="1772">
                  <c:v>7225.0370000000003</c:v>
                </c:pt>
                <c:pt idx="1773">
                  <c:v>7232.6660000000002</c:v>
                </c:pt>
                <c:pt idx="1774">
                  <c:v>7240.2950000000001</c:v>
                </c:pt>
                <c:pt idx="1775">
                  <c:v>7247.9250000000002</c:v>
                </c:pt>
                <c:pt idx="1776">
                  <c:v>7255.5540000000001</c:v>
                </c:pt>
                <c:pt idx="1777">
                  <c:v>7263.1840000000002</c:v>
                </c:pt>
                <c:pt idx="1778">
                  <c:v>7278.442</c:v>
                </c:pt>
                <c:pt idx="1779">
                  <c:v>7286.0720000000001</c:v>
                </c:pt>
                <c:pt idx="1780">
                  <c:v>7293.701</c:v>
                </c:pt>
                <c:pt idx="1781">
                  <c:v>7301.3310000000001</c:v>
                </c:pt>
                <c:pt idx="1782">
                  <c:v>7308.96</c:v>
                </c:pt>
                <c:pt idx="1783">
                  <c:v>7324.2190000000001</c:v>
                </c:pt>
                <c:pt idx="1784">
                  <c:v>7331.848</c:v>
                </c:pt>
                <c:pt idx="1785">
                  <c:v>7339.4780000000001</c:v>
                </c:pt>
                <c:pt idx="1786">
                  <c:v>7347.107</c:v>
                </c:pt>
                <c:pt idx="1787">
                  <c:v>7354.7359999999999</c:v>
                </c:pt>
                <c:pt idx="1788">
                  <c:v>7362.366</c:v>
                </c:pt>
                <c:pt idx="1789">
                  <c:v>7377.625</c:v>
                </c:pt>
                <c:pt idx="1790">
                  <c:v>7385.2539999999999</c:v>
                </c:pt>
                <c:pt idx="1791">
                  <c:v>7392.8829999999998</c:v>
                </c:pt>
                <c:pt idx="1792">
                  <c:v>7400.5129999999999</c:v>
                </c:pt>
                <c:pt idx="1793">
                  <c:v>7408.1419999999998</c:v>
                </c:pt>
                <c:pt idx="1794">
                  <c:v>7415.7709999999997</c:v>
                </c:pt>
                <c:pt idx="1795">
                  <c:v>7431.03</c:v>
                </c:pt>
                <c:pt idx="1796">
                  <c:v>7438.66</c:v>
                </c:pt>
                <c:pt idx="1797">
                  <c:v>7446.2889999999998</c:v>
                </c:pt>
                <c:pt idx="1798">
                  <c:v>7453.9179999999997</c:v>
                </c:pt>
                <c:pt idx="1799">
                  <c:v>7461.5479999999998</c:v>
                </c:pt>
                <c:pt idx="1800">
                  <c:v>7476.8069999999998</c:v>
                </c:pt>
                <c:pt idx="1801">
                  <c:v>7484.4359999999997</c:v>
                </c:pt>
                <c:pt idx="1802">
                  <c:v>7492.0649999999996</c:v>
                </c:pt>
                <c:pt idx="1803">
                  <c:v>7499.6949999999997</c:v>
                </c:pt>
                <c:pt idx="1804">
                  <c:v>7507.3239999999996</c:v>
                </c:pt>
                <c:pt idx="1805">
                  <c:v>7514.9539999999997</c:v>
                </c:pt>
                <c:pt idx="1806">
                  <c:v>7530.2120000000004</c:v>
                </c:pt>
                <c:pt idx="1807">
                  <c:v>7537.8419999999996</c:v>
                </c:pt>
                <c:pt idx="1808">
                  <c:v>7545.4709999999995</c:v>
                </c:pt>
                <c:pt idx="1809">
                  <c:v>7553.1009999999997</c:v>
                </c:pt>
                <c:pt idx="1810">
                  <c:v>7560.73</c:v>
                </c:pt>
                <c:pt idx="1811">
                  <c:v>7575.9889999999996</c:v>
                </c:pt>
                <c:pt idx="1812">
                  <c:v>7583.6180000000004</c:v>
                </c:pt>
                <c:pt idx="1813">
                  <c:v>7591.2479999999996</c:v>
                </c:pt>
                <c:pt idx="1814">
                  <c:v>7598.8770000000004</c:v>
                </c:pt>
                <c:pt idx="1815">
                  <c:v>7606.5060000000003</c:v>
                </c:pt>
                <c:pt idx="1816">
                  <c:v>7614.1360000000004</c:v>
                </c:pt>
                <c:pt idx="1817">
                  <c:v>7629.3950000000004</c:v>
                </c:pt>
                <c:pt idx="1818">
                  <c:v>7637.0240000000003</c:v>
                </c:pt>
                <c:pt idx="1819">
                  <c:v>7644.6530000000002</c:v>
                </c:pt>
                <c:pt idx="1820">
                  <c:v>7652.2830000000004</c:v>
                </c:pt>
                <c:pt idx="1821">
                  <c:v>7659.9120000000003</c:v>
                </c:pt>
                <c:pt idx="1822">
                  <c:v>7675.1710000000003</c:v>
                </c:pt>
                <c:pt idx="1823">
                  <c:v>7682.8</c:v>
                </c:pt>
                <c:pt idx="1824">
                  <c:v>7690.43</c:v>
                </c:pt>
                <c:pt idx="1825">
                  <c:v>7698.0590000000002</c:v>
                </c:pt>
                <c:pt idx="1826">
                  <c:v>7705.6880000000001</c:v>
                </c:pt>
                <c:pt idx="1827">
                  <c:v>7713.3180000000002</c:v>
                </c:pt>
                <c:pt idx="1828">
                  <c:v>7728.5770000000002</c:v>
                </c:pt>
                <c:pt idx="1829">
                  <c:v>7736.2060000000001</c:v>
                </c:pt>
                <c:pt idx="1830">
                  <c:v>7743.835</c:v>
                </c:pt>
                <c:pt idx="1831">
                  <c:v>7751.4650000000001</c:v>
                </c:pt>
                <c:pt idx="1832">
                  <c:v>7759.0940000000001</c:v>
                </c:pt>
                <c:pt idx="1833">
                  <c:v>7766.7240000000002</c:v>
                </c:pt>
                <c:pt idx="1834">
                  <c:v>7781.982</c:v>
                </c:pt>
                <c:pt idx="1835">
                  <c:v>7789.6120000000001</c:v>
                </c:pt>
                <c:pt idx="1836">
                  <c:v>7797.241</c:v>
                </c:pt>
                <c:pt idx="1837">
                  <c:v>7804.8710000000001</c:v>
                </c:pt>
                <c:pt idx="1838">
                  <c:v>7812.5</c:v>
                </c:pt>
                <c:pt idx="1839">
                  <c:v>7827.759</c:v>
                </c:pt>
                <c:pt idx="1840">
                  <c:v>7835.3879999999999</c:v>
                </c:pt>
                <c:pt idx="1841">
                  <c:v>7843.018</c:v>
                </c:pt>
                <c:pt idx="1842">
                  <c:v>7850.6469999999999</c:v>
                </c:pt>
                <c:pt idx="1843">
                  <c:v>7858.2759999999998</c:v>
                </c:pt>
                <c:pt idx="1844">
                  <c:v>7865.9059999999999</c:v>
                </c:pt>
                <c:pt idx="1845">
                  <c:v>7881.165</c:v>
                </c:pt>
                <c:pt idx="1846">
                  <c:v>7888.7939999999999</c:v>
                </c:pt>
                <c:pt idx="1847">
                  <c:v>7896.4229999999998</c:v>
                </c:pt>
                <c:pt idx="1848">
                  <c:v>7904.0529999999999</c:v>
                </c:pt>
                <c:pt idx="1849">
                  <c:v>7911.6819999999998</c:v>
                </c:pt>
                <c:pt idx="1850">
                  <c:v>7926.9409999999998</c:v>
                </c:pt>
                <c:pt idx="1851">
                  <c:v>7934.57</c:v>
                </c:pt>
                <c:pt idx="1852">
                  <c:v>7942.2</c:v>
                </c:pt>
                <c:pt idx="1853">
                  <c:v>7949.8289999999997</c:v>
                </c:pt>
                <c:pt idx="1854">
                  <c:v>7957.4579999999996</c:v>
                </c:pt>
                <c:pt idx="1855">
                  <c:v>7965.0879999999997</c:v>
                </c:pt>
                <c:pt idx="1856">
                  <c:v>7980.3469999999998</c:v>
                </c:pt>
                <c:pt idx="1857">
                  <c:v>7987.9759999999997</c:v>
                </c:pt>
                <c:pt idx="1858">
                  <c:v>7995.6049999999996</c:v>
                </c:pt>
                <c:pt idx="1859">
                  <c:v>8003.2349999999997</c:v>
                </c:pt>
                <c:pt idx="1860">
                  <c:v>8010.8639999999996</c:v>
                </c:pt>
                <c:pt idx="1861">
                  <c:v>8026.1229999999996</c:v>
                </c:pt>
                <c:pt idx="1862">
                  <c:v>8033.7520000000004</c:v>
                </c:pt>
                <c:pt idx="1863">
                  <c:v>8041.3819999999996</c:v>
                </c:pt>
                <c:pt idx="1864">
                  <c:v>8049.0110000000004</c:v>
                </c:pt>
                <c:pt idx="1865">
                  <c:v>8056.6409999999996</c:v>
                </c:pt>
                <c:pt idx="1866">
                  <c:v>8064.27</c:v>
                </c:pt>
                <c:pt idx="1867">
                  <c:v>8079.5290000000005</c:v>
                </c:pt>
                <c:pt idx="1868">
                  <c:v>8087.1580000000004</c:v>
                </c:pt>
                <c:pt idx="1869">
                  <c:v>8094.7879999999996</c:v>
                </c:pt>
                <c:pt idx="1870">
                  <c:v>8102.4170000000004</c:v>
                </c:pt>
                <c:pt idx="1871">
                  <c:v>8110.0460000000003</c:v>
                </c:pt>
                <c:pt idx="1872">
                  <c:v>8117.6760000000004</c:v>
                </c:pt>
                <c:pt idx="1873">
                  <c:v>8132.9350000000004</c:v>
                </c:pt>
                <c:pt idx="1874">
                  <c:v>8140.5640000000003</c:v>
                </c:pt>
                <c:pt idx="1875">
                  <c:v>8148.1930000000002</c:v>
                </c:pt>
                <c:pt idx="1876">
                  <c:v>8155.8230000000003</c:v>
                </c:pt>
                <c:pt idx="1877">
                  <c:v>8163.4520000000002</c:v>
                </c:pt>
                <c:pt idx="1878">
                  <c:v>8178.7110000000002</c:v>
                </c:pt>
                <c:pt idx="1879">
                  <c:v>8186.34</c:v>
                </c:pt>
                <c:pt idx="1880">
                  <c:v>8193.9699999999993</c:v>
                </c:pt>
                <c:pt idx="1881">
                  <c:v>8201.5990000000002</c:v>
                </c:pt>
                <c:pt idx="1882">
                  <c:v>8209.2289999999994</c:v>
                </c:pt>
                <c:pt idx="1883">
                  <c:v>8216.8580000000002</c:v>
                </c:pt>
                <c:pt idx="1884">
                  <c:v>8232.1170000000002</c:v>
                </c:pt>
                <c:pt idx="1885">
                  <c:v>8239.7459999999992</c:v>
                </c:pt>
                <c:pt idx="1886">
                  <c:v>8247.375</c:v>
                </c:pt>
                <c:pt idx="1887">
                  <c:v>8255.0049999999992</c:v>
                </c:pt>
                <c:pt idx="1888">
                  <c:v>8262.634</c:v>
                </c:pt>
                <c:pt idx="1889">
                  <c:v>8277.893</c:v>
                </c:pt>
                <c:pt idx="1890">
                  <c:v>8285.5220000000008</c:v>
                </c:pt>
                <c:pt idx="1891">
                  <c:v>8293.152</c:v>
                </c:pt>
                <c:pt idx="1892">
                  <c:v>8300.7810000000009</c:v>
                </c:pt>
                <c:pt idx="1893">
                  <c:v>8308.4110000000001</c:v>
                </c:pt>
                <c:pt idx="1894">
                  <c:v>8316.0400000000009</c:v>
                </c:pt>
                <c:pt idx="1895">
                  <c:v>8331.2990000000009</c:v>
                </c:pt>
                <c:pt idx="1896">
                  <c:v>8338.9279999999999</c:v>
                </c:pt>
                <c:pt idx="1897">
                  <c:v>8346.5580000000009</c:v>
                </c:pt>
                <c:pt idx="1898">
                  <c:v>8354.1869999999999</c:v>
                </c:pt>
                <c:pt idx="1899">
                  <c:v>8361.8160000000007</c:v>
                </c:pt>
                <c:pt idx="1900">
                  <c:v>8369.4459999999999</c:v>
                </c:pt>
                <c:pt idx="1901">
                  <c:v>8384.7049999999999</c:v>
                </c:pt>
                <c:pt idx="1902">
                  <c:v>8392.3340000000007</c:v>
                </c:pt>
                <c:pt idx="1903">
                  <c:v>8399.9629999999997</c:v>
                </c:pt>
                <c:pt idx="1904">
                  <c:v>8407.5930000000008</c:v>
                </c:pt>
                <c:pt idx="1905">
                  <c:v>8415.2219999999998</c:v>
                </c:pt>
                <c:pt idx="1906">
                  <c:v>8430.4809999999998</c:v>
                </c:pt>
                <c:pt idx="1907">
                  <c:v>8438.11</c:v>
                </c:pt>
                <c:pt idx="1908">
                  <c:v>8445.74</c:v>
                </c:pt>
                <c:pt idx="1909">
                  <c:v>8453.3690000000006</c:v>
                </c:pt>
                <c:pt idx="1910">
                  <c:v>8460.9989999999998</c:v>
                </c:pt>
                <c:pt idx="1911">
                  <c:v>8468.6280000000006</c:v>
                </c:pt>
                <c:pt idx="1912">
                  <c:v>8483.8870000000006</c:v>
                </c:pt>
                <c:pt idx="1913">
                  <c:v>8491.5159999999996</c:v>
                </c:pt>
                <c:pt idx="1914">
                  <c:v>8499.1460000000006</c:v>
                </c:pt>
                <c:pt idx="1915">
                  <c:v>8506.7749999999996</c:v>
                </c:pt>
                <c:pt idx="1916">
                  <c:v>8514.4040000000005</c:v>
                </c:pt>
                <c:pt idx="1917">
                  <c:v>8529.6630000000005</c:v>
                </c:pt>
                <c:pt idx="1918">
                  <c:v>8537.2919999999995</c:v>
                </c:pt>
                <c:pt idx="1919">
                  <c:v>8544.9220000000005</c:v>
                </c:pt>
                <c:pt idx="1920">
                  <c:v>8552.5509999999995</c:v>
                </c:pt>
                <c:pt idx="1921">
                  <c:v>8560.1810000000005</c:v>
                </c:pt>
                <c:pt idx="1922">
                  <c:v>8567.81</c:v>
                </c:pt>
                <c:pt idx="1923">
                  <c:v>8583.0689999999995</c:v>
                </c:pt>
                <c:pt idx="1924">
                  <c:v>8590.6980000000003</c:v>
                </c:pt>
                <c:pt idx="1925">
                  <c:v>8598.3279999999995</c:v>
                </c:pt>
                <c:pt idx="1926">
                  <c:v>8605.9570000000003</c:v>
                </c:pt>
                <c:pt idx="1927">
                  <c:v>8613.5859999999993</c:v>
                </c:pt>
                <c:pt idx="1928">
                  <c:v>8628.8449999999993</c:v>
                </c:pt>
                <c:pt idx="1929">
                  <c:v>8636.4750000000004</c:v>
                </c:pt>
                <c:pt idx="1930">
                  <c:v>8644.1039999999994</c:v>
                </c:pt>
                <c:pt idx="1931">
                  <c:v>8651.7330000000002</c:v>
                </c:pt>
                <c:pt idx="1932">
                  <c:v>8659.3629999999994</c:v>
                </c:pt>
                <c:pt idx="1933">
                  <c:v>8666.9920000000002</c:v>
                </c:pt>
                <c:pt idx="1934">
                  <c:v>8682.2510000000002</c:v>
                </c:pt>
                <c:pt idx="1935">
                  <c:v>8689.8799999999992</c:v>
                </c:pt>
                <c:pt idx="1936">
                  <c:v>8697.51</c:v>
                </c:pt>
                <c:pt idx="1937">
                  <c:v>8705.1389999999992</c:v>
                </c:pt>
                <c:pt idx="1938">
                  <c:v>8712.7690000000002</c:v>
                </c:pt>
                <c:pt idx="1939">
                  <c:v>8720.3979999999992</c:v>
                </c:pt>
                <c:pt idx="1940">
                  <c:v>8735.6569999999992</c:v>
                </c:pt>
                <c:pt idx="1941">
                  <c:v>8743.2860000000001</c:v>
                </c:pt>
                <c:pt idx="1942">
                  <c:v>8750.9159999999993</c:v>
                </c:pt>
                <c:pt idx="1943">
                  <c:v>8758.5450000000001</c:v>
                </c:pt>
                <c:pt idx="1944">
                  <c:v>8766.1740000000009</c:v>
                </c:pt>
                <c:pt idx="1945">
                  <c:v>8781.4330000000009</c:v>
                </c:pt>
                <c:pt idx="1946">
                  <c:v>8789.0619999999999</c:v>
                </c:pt>
                <c:pt idx="1947">
                  <c:v>8796.6919999999991</c:v>
                </c:pt>
                <c:pt idx="1948">
                  <c:v>8804.3209999999999</c:v>
                </c:pt>
                <c:pt idx="1949">
                  <c:v>8811.9509999999991</c:v>
                </c:pt>
                <c:pt idx="1950">
                  <c:v>8819.58</c:v>
                </c:pt>
                <c:pt idx="1951">
                  <c:v>8834.8389999999999</c:v>
                </c:pt>
                <c:pt idx="1952">
                  <c:v>8842.4680000000008</c:v>
                </c:pt>
                <c:pt idx="1953">
                  <c:v>8850.098</c:v>
                </c:pt>
                <c:pt idx="1954">
                  <c:v>8857.7270000000008</c:v>
                </c:pt>
                <c:pt idx="1955">
                  <c:v>8865.3559999999998</c:v>
                </c:pt>
                <c:pt idx="1956">
                  <c:v>8880.6149999999998</c:v>
                </c:pt>
                <c:pt idx="1957">
                  <c:v>8888.2450000000008</c:v>
                </c:pt>
                <c:pt idx="1958">
                  <c:v>8895.8739999999998</c:v>
                </c:pt>
                <c:pt idx="1959">
                  <c:v>8903.5030000000006</c:v>
                </c:pt>
                <c:pt idx="1960">
                  <c:v>8911.1329999999998</c:v>
                </c:pt>
                <c:pt idx="1961">
                  <c:v>8918.7620000000006</c:v>
                </c:pt>
                <c:pt idx="1962">
                  <c:v>8934.0210000000006</c:v>
                </c:pt>
                <c:pt idx="1963">
                  <c:v>8941.65</c:v>
                </c:pt>
                <c:pt idx="1964">
                  <c:v>8949.2800000000007</c:v>
                </c:pt>
                <c:pt idx="1965">
                  <c:v>8956.9089999999997</c:v>
                </c:pt>
                <c:pt idx="1966">
                  <c:v>8964.5390000000007</c:v>
                </c:pt>
                <c:pt idx="1967">
                  <c:v>8972.1679999999997</c:v>
                </c:pt>
                <c:pt idx="1968">
                  <c:v>8987.4269999999997</c:v>
                </c:pt>
                <c:pt idx="1969">
                  <c:v>8995.0560000000005</c:v>
                </c:pt>
                <c:pt idx="1970">
                  <c:v>9002.6859999999997</c:v>
                </c:pt>
                <c:pt idx="1971">
                  <c:v>9010.3150000000005</c:v>
                </c:pt>
                <c:pt idx="1972">
                  <c:v>9017.9439999999995</c:v>
                </c:pt>
                <c:pt idx="1973">
                  <c:v>9033.2029999999995</c:v>
                </c:pt>
                <c:pt idx="1974">
                  <c:v>9040.8330000000005</c:v>
                </c:pt>
                <c:pt idx="1975">
                  <c:v>9048.4619999999995</c:v>
                </c:pt>
                <c:pt idx="1976">
                  <c:v>9056.0910000000003</c:v>
                </c:pt>
                <c:pt idx="1977">
                  <c:v>9063.7209999999995</c:v>
                </c:pt>
                <c:pt idx="1978">
                  <c:v>9071.35</c:v>
                </c:pt>
                <c:pt idx="1979">
                  <c:v>9086.6090000000004</c:v>
                </c:pt>
                <c:pt idx="1980">
                  <c:v>9094.2379999999994</c:v>
                </c:pt>
                <c:pt idx="1981">
                  <c:v>9101.8680000000004</c:v>
                </c:pt>
                <c:pt idx="1982">
                  <c:v>9109.4969999999994</c:v>
                </c:pt>
                <c:pt idx="1983">
                  <c:v>9117.1260000000002</c:v>
                </c:pt>
                <c:pt idx="1984">
                  <c:v>9132.3850000000002</c:v>
                </c:pt>
                <c:pt idx="1985">
                  <c:v>9140.0149999999994</c:v>
                </c:pt>
                <c:pt idx="1986">
                  <c:v>9147.6440000000002</c:v>
                </c:pt>
                <c:pt idx="1987">
                  <c:v>9155.2729999999992</c:v>
                </c:pt>
                <c:pt idx="1988">
                  <c:v>9162.9030000000002</c:v>
                </c:pt>
                <c:pt idx="1989">
                  <c:v>9170.5319999999992</c:v>
                </c:pt>
                <c:pt idx="1990">
                  <c:v>9185.7909999999993</c:v>
                </c:pt>
                <c:pt idx="1991">
                  <c:v>9193.42</c:v>
                </c:pt>
                <c:pt idx="1992">
                  <c:v>9201.0499999999993</c:v>
                </c:pt>
                <c:pt idx="1993">
                  <c:v>9208.6790000000001</c:v>
                </c:pt>
                <c:pt idx="1994">
                  <c:v>9216.3089999999993</c:v>
                </c:pt>
                <c:pt idx="1995">
                  <c:v>9231.5669999999991</c:v>
                </c:pt>
                <c:pt idx="1996">
                  <c:v>9239.1970000000001</c:v>
                </c:pt>
                <c:pt idx="1997">
                  <c:v>9246.8259999999991</c:v>
                </c:pt>
                <c:pt idx="1998">
                  <c:v>9254.4560000000001</c:v>
                </c:pt>
                <c:pt idx="1999">
                  <c:v>9262.0849999999991</c:v>
                </c:pt>
                <c:pt idx="2000">
                  <c:v>9269.7139999999999</c:v>
                </c:pt>
                <c:pt idx="2001">
                  <c:v>9284.973</c:v>
                </c:pt>
                <c:pt idx="2002">
                  <c:v>9292.6029999999992</c:v>
                </c:pt>
                <c:pt idx="2003">
                  <c:v>9300.232</c:v>
                </c:pt>
                <c:pt idx="2004">
                  <c:v>9307.8610000000008</c:v>
                </c:pt>
                <c:pt idx="2005">
                  <c:v>9315.491</c:v>
                </c:pt>
                <c:pt idx="2006">
                  <c:v>9323.1200000000008</c:v>
                </c:pt>
                <c:pt idx="2007">
                  <c:v>9338.3790000000008</c:v>
                </c:pt>
                <c:pt idx="2008">
                  <c:v>9346.0079999999998</c:v>
                </c:pt>
                <c:pt idx="2009">
                  <c:v>9353.6380000000008</c:v>
                </c:pt>
                <c:pt idx="2010">
                  <c:v>9361.2669999999998</c:v>
                </c:pt>
                <c:pt idx="2011">
                  <c:v>9368.8960000000006</c:v>
                </c:pt>
                <c:pt idx="2012">
                  <c:v>9384.1550000000007</c:v>
                </c:pt>
                <c:pt idx="2013">
                  <c:v>9391.7849999999999</c:v>
                </c:pt>
                <c:pt idx="2014">
                  <c:v>9399.4140000000007</c:v>
                </c:pt>
                <c:pt idx="2015">
                  <c:v>9407.0429999999997</c:v>
                </c:pt>
                <c:pt idx="2016">
                  <c:v>9414.6730000000007</c:v>
                </c:pt>
                <c:pt idx="2017">
                  <c:v>9422.3019999999997</c:v>
                </c:pt>
                <c:pt idx="2018">
                  <c:v>9437.5609999999997</c:v>
                </c:pt>
                <c:pt idx="2019">
                  <c:v>9445.19</c:v>
                </c:pt>
                <c:pt idx="2020">
                  <c:v>9452.82</c:v>
                </c:pt>
                <c:pt idx="2021">
                  <c:v>9460.4490000000005</c:v>
                </c:pt>
                <c:pt idx="2022">
                  <c:v>9468.0789999999997</c:v>
                </c:pt>
                <c:pt idx="2023">
                  <c:v>9483.3369999999995</c:v>
                </c:pt>
                <c:pt idx="2024">
                  <c:v>9490.9670000000006</c:v>
                </c:pt>
                <c:pt idx="2025">
                  <c:v>9498.5959999999995</c:v>
                </c:pt>
                <c:pt idx="2026">
                  <c:v>9506.2260000000006</c:v>
                </c:pt>
                <c:pt idx="2027">
                  <c:v>9513.8549999999996</c:v>
                </c:pt>
                <c:pt idx="2028">
                  <c:v>9521.4840000000004</c:v>
                </c:pt>
                <c:pt idx="2029">
                  <c:v>9536.7430000000004</c:v>
                </c:pt>
                <c:pt idx="2030">
                  <c:v>9544.3729999999996</c:v>
                </c:pt>
                <c:pt idx="2031">
                  <c:v>9552.0020000000004</c:v>
                </c:pt>
                <c:pt idx="2032">
                  <c:v>9559.6309999999994</c:v>
                </c:pt>
                <c:pt idx="2033">
                  <c:v>9567.2610000000004</c:v>
                </c:pt>
                <c:pt idx="2034">
                  <c:v>9582.52</c:v>
                </c:pt>
                <c:pt idx="2035">
                  <c:v>9590.1489999999994</c:v>
                </c:pt>
                <c:pt idx="2036">
                  <c:v>9597.7780000000002</c:v>
                </c:pt>
                <c:pt idx="2037">
                  <c:v>9605.4079999999994</c:v>
                </c:pt>
                <c:pt idx="2038">
                  <c:v>9613.0370000000003</c:v>
                </c:pt>
                <c:pt idx="2039">
                  <c:v>9620.6669999999995</c:v>
                </c:pt>
                <c:pt idx="2040">
                  <c:v>9635.9249999999993</c:v>
                </c:pt>
                <c:pt idx="2041">
                  <c:v>9643.5550000000003</c:v>
                </c:pt>
                <c:pt idx="2042">
                  <c:v>9651.1839999999993</c:v>
                </c:pt>
                <c:pt idx="2043">
                  <c:v>9658.8130000000001</c:v>
                </c:pt>
                <c:pt idx="2044">
                  <c:v>9666.4429999999993</c:v>
                </c:pt>
                <c:pt idx="2045">
                  <c:v>9674.0720000000001</c:v>
                </c:pt>
                <c:pt idx="2046">
                  <c:v>9689.3310000000001</c:v>
                </c:pt>
                <c:pt idx="2047">
                  <c:v>9696.9599999999991</c:v>
                </c:pt>
                <c:pt idx="2048">
                  <c:v>9704.59</c:v>
                </c:pt>
                <c:pt idx="2049">
                  <c:v>9712.2189999999991</c:v>
                </c:pt>
                <c:pt idx="2050">
                  <c:v>9719.8490000000002</c:v>
                </c:pt>
                <c:pt idx="2051">
                  <c:v>9735.107</c:v>
                </c:pt>
                <c:pt idx="2052">
                  <c:v>9742.7369999999992</c:v>
                </c:pt>
                <c:pt idx="2053">
                  <c:v>9750.366</c:v>
                </c:pt>
                <c:pt idx="2054">
                  <c:v>9757.9959999999992</c:v>
                </c:pt>
                <c:pt idx="2055">
                  <c:v>9765.625</c:v>
                </c:pt>
                <c:pt idx="2056">
                  <c:v>9773.2540000000008</c:v>
                </c:pt>
                <c:pt idx="2057">
                  <c:v>9788.5130000000008</c:v>
                </c:pt>
                <c:pt idx="2058">
                  <c:v>9796.143</c:v>
                </c:pt>
                <c:pt idx="2059">
                  <c:v>9803.7720000000008</c:v>
                </c:pt>
                <c:pt idx="2060">
                  <c:v>9811.4009999999998</c:v>
                </c:pt>
                <c:pt idx="2061">
                  <c:v>9819.0310000000009</c:v>
                </c:pt>
                <c:pt idx="2062">
                  <c:v>9834.2900000000009</c:v>
                </c:pt>
                <c:pt idx="2063">
                  <c:v>9841.9189999999999</c:v>
                </c:pt>
                <c:pt idx="2064">
                  <c:v>9849.5480000000007</c:v>
                </c:pt>
                <c:pt idx="2065">
                  <c:v>9857.1779999999999</c:v>
                </c:pt>
                <c:pt idx="2066">
                  <c:v>9864.8070000000007</c:v>
                </c:pt>
                <c:pt idx="2067">
                  <c:v>9872.4369999999999</c:v>
                </c:pt>
                <c:pt idx="2068">
                  <c:v>9887.6949999999997</c:v>
                </c:pt>
                <c:pt idx="2069">
                  <c:v>9895.3250000000007</c:v>
                </c:pt>
                <c:pt idx="2070">
                  <c:v>9902.9539999999997</c:v>
                </c:pt>
                <c:pt idx="2071">
                  <c:v>9910.5830000000005</c:v>
                </c:pt>
                <c:pt idx="2072">
                  <c:v>9918.2129999999997</c:v>
                </c:pt>
                <c:pt idx="2073">
                  <c:v>9925.8420000000006</c:v>
                </c:pt>
                <c:pt idx="2074">
                  <c:v>9941.1010000000006</c:v>
                </c:pt>
                <c:pt idx="2075">
                  <c:v>9948.73</c:v>
                </c:pt>
                <c:pt idx="2076">
                  <c:v>9956.36</c:v>
                </c:pt>
                <c:pt idx="2077">
                  <c:v>9963.9889999999996</c:v>
                </c:pt>
                <c:pt idx="2078">
                  <c:v>9971.6190000000006</c:v>
                </c:pt>
                <c:pt idx="2079">
                  <c:v>9986.8770000000004</c:v>
                </c:pt>
                <c:pt idx="2080">
                  <c:v>10040.282999999999</c:v>
                </c:pt>
                <c:pt idx="2081">
                  <c:v>10101.317999999999</c:v>
                </c:pt>
                <c:pt idx="2082">
                  <c:v>10192.870999999999</c:v>
                </c:pt>
                <c:pt idx="2083">
                  <c:v>10284.424000000001</c:v>
                </c:pt>
                <c:pt idx="2084">
                  <c:v>10375.977000000001</c:v>
                </c:pt>
                <c:pt idx="2085">
                  <c:v>10467.529</c:v>
                </c:pt>
                <c:pt idx="2086">
                  <c:v>10559.082</c:v>
                </c:pt>
                <c:pt idx="2087">
                  <c:v>10650.635</c:v>
                </c:pt>
                <c:pt idx="2088">
                  <c:v>10742.187</c:v>
                </c:pt>
                <c:pt idx="2089">
                  <c:v>10833.74</c:v>
                </c:pt>
                <c:pt idx="2090">
                  <c:v>10925.293</c:v>
                </c:pt>
                <c:pt idx="2091">
                  <c:v>11016.846</c:v>
                </c:pt>
                <c:pt idx="2092">
                  <c:v>11108.397999999999</c:v>
                </c:pt>
                <c:pt idx="2093">
                  <c:v>11199.950999999999</c:v>
                </c:pt>
                <c:pt idx="2094">
                  <c:v>11291.504000000001</c:v>
                </c:pt>
                <c:pt idx="2095">
                  <c:v>11383.057000000001</c:v>
                </c:pt>
                <c:pt idx="2096">
                  <c:v>11474.609</c:v>
                </c:pt>
                <c:pt idx="2097">
                  <c:v>11566.162</c:v>
                </c:pt>
                <c:pt idx="2098">
                  <c:v>11657.715</c:v>
                </c:pt>
                <c:pt idx="2099">
                  <c:v>11749.268</c:v>
                </c:pt>
                <c:pt idx="2100">
                  <c:v>11840.82</c:v>
                </c:pt>
                <c:pt idx="2101">
                  <c:v>11901.855</c:v>
                </c:pt>
                <c:pt idx="2102">
                  <c:v>11993.407999999999</c:v>
                </c:pt>
                <c:pt idx="2103">
                  <c:v>12084.960999999999</c:v>
                </c:pt>
                <c:pt idx="2104">
                  <c:v>12176.513999999999</c:v>
                </c:pt>
                <c:pt idx="2105">
                  <c:v>12268.066000000001</c:v>
                </c:pt>
                <c:pt idx="2106">
                  <c:v>12359.619000000001</c:v>
                </c:pt>
                <c:pt idx="2107">
                  <c:v>12451.172</c:v>
                </c:pt>
                <c:pt idx="2108">
                  <c:v>12542.725</c:v>
                </c:pt>
                <c:pt idx="2109">
                  <c:v>12634.277</c:v>
                </c:pt>
                <c:pt idx="2110">
                  <c:v>12725.83</c:v>
                </c:pt>
                <c:pt idx="2111">
                  <c:v>12817.383</c:v>
                </c:pt>
                <c:pt idx="2112">
                  <c:v>12908.936</c:v>
                </c:pt>
                <c:pt idx="2113">
                  <c:v>13000.487999999999</c:v>
                </c:pt>
                <c:pt idx="2114">
                  <c:v>13092.040999999999</c:v>
                </c:pt>
                <c:pt idx="2115">
                  <c:v>13183.593999999999</c:v>
                </c:pt>
                <c:pt idx="2116">
                  <c:v>13275.146000000001</c:v>
                </c:pt>
                <c:pt idx="2117">
                  <c:v>13366.699000000001</c:v>
                </c:pt>
                <c:pt idx="2118">
                  <c:v>13458.252</c:v>
                </c:pt>
                <c:pt idx="2119">
                  <c:v>13549.805</c:v>
                </c:pt>
                <c:pt idx="2120">
                  <c:v>13641.357</c:v>
                </c:pt>
                <c:pt idx="2121">
                  <c:v>13702.393</c:v>
                </c:pt>
                <c:pt idx="2122">
                  <c:v>13793.945</c:v>
                </c:pt>
                <c:pt idx="2123">
                  <c:v>13885.498</c:v>
                </c:pt>
                <c:pt idx="2124">
                  <c:v>13977.050999999999</c:v>
                </c:pt>
                <c:pt idx="2125">
                  <c:v>14068.603999999999</c:v>
                </c:pt>
                <c:pt idx="2126">
                  <c:v>14160.156000000001</c:v>
                </c:pt>
                <c:pt idx="2127">
                  <c:v>14251.709000000001</c:v>
                </c:pt>
                <c:pt idx="2128">
                  <c:v>14343.262000000001</c:v>
                </c:pt>
                <c:pt idx="2129">
                  <c:v>14434.814</c:v>
                </c:pt>
                <c:pt idx="2130">
                  <c:v>14526.367</c:v>
                </c:pt>
                <c:pt idx="2131">
                  <c:v>14617.92</c:v>
                </c:pt>
                <c:pt idx="2132">
                  <c:v>14709.473</c:v>
                </c:pt>
                <c:pt idx="2133">
                  <c:v>14801.025</c:v>
                </c:pt>
                <c:pt idx="2134">
                  <c:v>14892.578</c:v>
                </c:pt>
                <c:pt idx="2135">
                  <c:v>14984.130999999999</c:v>
                </c:pt>
                <c:pt idx="2136">
                  <c:v>15075.683999999999</c:v>
                </c:pt>
                <c:pt idx="2137">
                  <c:v>15167.236000000001</c:v>
                </c:pt>
                <c:pt idx="2138">
                  <c:v>15258.789000000001</c:v>
                </c:pt>
                <c:pt idx="2139">
                  <c:v>15350.342000000001</c:v>
                </c:pt>
                <c:pt idx="2140">
                  <c:v>15441.895</c:v>
                </c:pt>
                <c:pt idx="2141">
                  <c:v>15502.93</c:v>
                </c:pt>
                <c:pt idx="2142">
                  <c:v>15594.482</c:v>
                </c:pt>
                <c:pt idx="2143">
                  <c:v>15686.035</c:v>
                </c:pt>
                <c:pt idx="2144">
                  <c:v>15777.588</c:v>
                </c:pt>
                <c:pt idx="2145">
                  <c:v>15869.141</c:v>
                </c:pt>
                <c:pt idx="2146">
                  <c:v>15960.692999999999</c:v>
                </c:pt>
                <c:pt idx="2147">
                  <c:v>16052.245999999999</c:v>
                </c:pt>
                <c:pt idx="2148">
                  <c:v>16143.799000000001</c:v>
                </c:pt>
                <c:pt idx="2149">
                  <c:v>16235.352000000001</c:v>
                </c:pt>
                <c:pt idx="2150">
                  <c:v>16326.904</c:v>
                </c:pt>
                <c:pt idx="2151">
                  <c:v>16418.456999999999</c:v>
                </c:pt>
                <c:pt idx="2152">
                  <c:v>16510.009999999998</c:v>
                </c:pt>
                <c:pt idx="2153">
                  <c:v>16601.562000000002</c:v>
                </c:pt>
                <c:pt idx="2154">
                  <c:v>16693.115000000002</c:v>
                </c:pt>
                <c:pt idx="2155">
                  <c:v>16784.668000000001</c:v>
                </c:pt>
                <c:pt idx="2156">
                  <c:v>16876.221000000001</c:v>
                </c:pt>
                <c:pt idx="2157">
                  <c:v>16967.773000000001</c:v>
                </c:pt>
                <c:pt idx="2158">
                  <c:v>17059.326000000001</c:v>
                </c:pt>
                <c:pt idx="2159">
                  <c:v>17150.879000000001</c:v>
                </c:pt>
                <c:pt idx="2160">
                  <c:v>17242.432000000001</c:v>
                </c:pt>
                <c:pt idx="2161">
                  <c:v>17303.467000000001</c:v>
                </c:pt>
                <c:pt idx="2162">
                  <c:v>17395.02</c:v>
                </c:pt>
                <c:pt idx="2163">
                  <c:v>17486.572</c:v>
                </c:pt>
                <c:pt idx="2164">
                  <c:v>17578.125</c:v>
                </c:pt>
                <c:pt idx="2165">
                  <c:v>17669.678</c:v>
                </c:pt>
                <c:pt idx="2166">
                  <c:v>17761.23</c:v>
                </c:pt>
                <c:pt idx="2167">
                  <c:v>17852.782999999999</c:v>
                </c:pt>
                <c:pt idx="2168">
                  <c:v>17944.335999999999</c:v>
                </c:pt>
                <c:pt idx="2169">
                  <c:v>18035.888999999999</c:v>
                </c:pt>
                <c:pt idx="2170">
                  <c:v>18127.440999999999</c:v>
                </c:pt>
                <c:pt idx="2171">
                  <c:v>18218.993999999999</c:v>
                </c:pt>
                <c:pt idx="2172">
                  <c:v>18310.546999999999</c:v>
                </c:pt>
                <c:pt idx="2173">
                  <c:v>18402.099999999999</c:v>
                </c:pt>
                <c:pt idx="2174">
                  <c:v>18493.651999999998</c:v>
                </c:pt>
                <c:pt idx="2175">
                  <c:v>18585.205000000002</c:v>
                </c:pt>
                <c:pt idx="2176">
                  <c:v>18676.758000000002</c:v>
                </c:pt>
                <c:pt idx="2177">
                  <c:v>18768.311000000002</c:v>
                </c:pt>
                <c:pt idx="2178">
                  <c:v>18859.863000000001</c:v>
                </c:pt>
                <c:pt idx="2179">
                  <c:v>18951.416000000001</c:v>
                </c:pt>
                <c:pt idx="2180">
                  <c:v>19042.969000000001</c:v>
                </c:pt>
                <c:pt idx="2181">
                  <c:v>19104.004000000001</c:v>
                </c:pt>
                <c:pt idx="2182">
                  <c:v>19195.557000000001</c:v>
                </c:pt>
                <c:pt idx="2183">
                  <c:v>19287.109</c:v>
                </c:pt>
                <c:pt idx="2184">
                  <c:v>19378.662</c:v>
                </c:pt>
                <c:pt idx="2185">
                  <c:v>19470.215</c:v>
                </c:pt>
                <c:pt idx="2186">
                  <c:v>19561.768</c:v>
                </c:pt>
                <c:pt idx="2187">
                  <c:v>19653.32</c:v>
                </c:pt>
                <c:pt idx="2188">
                  <c:v>19744.873</c:v>
                </c:pt>
                <c:pt idx="2189">
                  <c:v>19836.425999999999</c:v>
                </c:pt>
                <c:pt idx="2190">
                  <c:v>19927.978999999999</c:v>
                </c:pt>
                <c:pt idx="2191">
                  <c:v>20019.530999999999</c:v>
                </c:pt>
                <c:pt idx="2192">
                  <c:v>20111.083999999999</c:v>
                </c:pt>
                <c:pt idx="2193">
                  <c:v>20202.636999999999</c:v>
                </c:pt>
                <c:pt idx="2194">
                  <c:v>20294.188999999998</c:v>
                </c:pt>
                <c:pt idx="2195">
                  <c:v>20385.741999999998</c:v>
                </c:pt>
                <c:pt idx="2196">
                  <c:v>20477.294999999998</c:v>
                </c:pt>
                <c:pt idx="2197">
                  <c:v>20568.848000000002</c:v>
                </c:pt>
                <c:pt idx="2198">
                  <c:v>20660.400000000001</c:v>
                </c:pt>
                <c:pt idx="2199">
                  <c:v>20751.953000000001</c:v>
                </c:pt>
                <c:pt idx="2200">
                  <c:v>20843.506000000001</c:v>
                </c:pt>
                <c:pt idx="2201">
                  <c:v>20904.541000000001</c:v>
                </c:pt>
                <c:pt idx="2202">
                  <c:v>20996.094000000001</c:v>
                </c:pt>
                <c:pt idx="2203">
                  <c:v>21087.646000000001</c:v>
                </c:pt>
                <c:pt idx="2204">
                  <c:v>21179.199000000001</c:v>
                </c:pt>
                <c:pt idx="2205">
                  <c:v>21270.752</c:v>
                </c:pt>
                <c:pt idx="2206">
                  <c:v>21362.305</c:v>
                </c:pt>
                <c:pt idx="2207">
                  <c:v>21453.857</c:v>
                </c:pt>
                <c:pt idx="2208">
                  <c:v>21545.41</c:v>
                </c:pt>
                <c:pt idx="2209">
                  <c:v>21636.963</c:v>
                </c:pt>
                <c:pt idx="2210">
                  <c:v>21728.516</c:v>
                </c:pt>
                <c:pt idx="2211">
                  <c:v>21820.067999999999</c:v>
                </c:pt>
                <c:pt idx="2212">
                  <c:v>21911.620999999999</c:v>
                </c:pt>
                <c:pt idx="2213">
                  <c:v>22003.173999999999</c:v>
                </c:pt>
                <c:pt idx="2214">
                  <c:v>22094.726999999999</c:v>
                </c:pt>
                <c:pt idx="2215">
                  <c:v>22186.278999999999</c:v>
                </c:pt>
                <c:pt idx="2216">
                  <c:v>22277.831999999999</c:v>
                </c:pt>
                <c:pt idx="2217">
                  <c:v>22369.384999999998</c:v>
                </c:pt>
                <c:pt idx="2218">
                  <c:v>22460.937000000002</c:v>
                </c:pt>
                <c:pt idx="2219">
                  <c:v>22552.49</c:v>
                </c:pt>
                <c:pt idx="2220">
                  <c:v>22644.043000000001</c:v>
                </c:pt>
                <c:pt idx="2221">
                  <c:v>22705.078000000001</c:v>
                </c:pt>
                <c:pt idx="2222">
                  <c:v>22796.631000000001</c:v>
                </c:pt>
                <c:pt idx="2223">
                  <c:v>22888.184000000001</c:v>
                </c:pt>
                <c:pt idx="2224">
                  <c:v>22979.736000000001</c:v>
                </c:pt>
                <c:pt idx="2225">
                  <c:v>23071.289000000001</c:v>
                </c:pt>
                <c:pt idx="2226">
                  <c:v>23162.842000000001</c:v>
                </c:pt>
                <c:pt idx="2227">
                  <c:v>23254.395</c:v>
                </c:pt>
                <c:pt idx="2228">
                  <c:v>23345.947</c:v>
                </c:pt>
                <c:pt idx="2229">
                  <c:v>23437.5</c:v>
                </c:pt>
                <c:pt idx="2230">
                  <c:v>23529.053</c:v>
                </c:pt>
                <c:pt idx="2231">
                  <c:v>23620.605</c:v>
                </c:pt>
                <c:pt idx="2232">
                  <c:v>23712.157999999999</c:v>
                </c:pt>
                <c:pt idx="2233">
                  <c:v>23803.710999999999</c:v>
                </c:pt>
                <c:pt idx="2234">
                  <c:v>23895.263999999999</c:v>
                </c:pt>
                <c:pt idx="2235">
                  <c:v>23986.815999999999</c:v>
                </c:pt>
                <c:pt idx="2236">
                  <c:v>24078.368999999999</c:v>
                </c:pt>
                <c:pt idx="2237">
                  <c:v>24169.921999999999</c:v>
                </c:pt>
                <c:pt idx="2238">
                  <c:v>24261.474999999999</c:v>
                </c:pt>
                <c:pt idx="2239">
                  <c:v>24353.026999999998</c:v>
                </c:pt>
                <c:pt idx="2240">
                  <c:v>24444.58</c:v>
                </c:pt>
                <c:pt idx="2241">
                  <c:v>24505.615000000002</c:v>
                </c:pt>
                <c:pt idx="2242">
                  <c:v>24597.168000000001</c:v>
                </c:pt>
                <c:pt idx="2243">
                  <c:v>24688.721000000001</c:v>
                </c:pt>
                <c:pt idx="2244">
                  <c:v>24780.273000000001</c:v>
                </c:pt>
                <c:pt idx="2245">
                  <c:v>24871.826000000001</c:v>
                </c:pt>
                <c:pt idx="2246">
                  <c:v>24963.379000000001</c:v>
                </c:pt>
                <c:pt idx="2247">
                  <c:v>25054.932000000001</c:v>
                </c:pt>
                <c:pt idx="2248">
                  <c:v>25146.484</c:v>
                </c:pt>
                <c:pt idx="2249">
                  <c:v>25238.037</c:v>
                </c:pt>
                <c:pt idx="2250">
                  <c:v>25329.59</c:v>
                </c:pt>
                <c:pt idx="2251">
                  <c:v>25421.143</c:v>
                </c:pt>
                <c:pt idx="2252">
                  <c:v>25512.695</c:v>
                </c:pt>
                <c:pt idx="2253">
                  <c:v>25604.248</c:v>
                </c:pt>
                <c:pt idx="2254">
                  <c:v>25695.800999999999</c:v>
                </c:pt>
                <c:pt idx="2255">
                  <c:v>25787.353999999999</c:v>
                </c:pt>
                <c:pt idx="2256">
                  <c:v>25878.905999999999</c:v>
                </c:pt>
                <c:pt idx="2257">
                  <c:v>25970.458999999999</c:v>
                </c:pt>
                <c:pt idx="2258">
                  <c:v>26062.011999999999</c:v>
                </c:pt>
                <c:pt idx="2259">
                  <c:v>26153.563999999998</c:v>
                </c:pt>
                <c:pt idx="2260">
                  <c:v>26245.116999999998</c:v>
                </c:pt>
                <c:pt idx="2261">
                  <c:v>26306.151999999998</c:v>
                </c:pt>
                <c:pt idx="2262">
                  <c:v>26397.705000000002</c:v>
                </c:pt>
                <c:pt idx="2263">
                  <c:v>26489.258000000002</c:v>
                </c:pt>
                <c:pt idx="2264">
                  <c:v>26580.811000000002</c:v>
                </c:pt>
                <c:pt idx="2265">
                  <c:v>26672.363000000001</c:v>
                </c:pt>
                <c:pt idx="2266">
                  <c:v>26763.916000000001</c:v>
                </c:pt>
                <c:pt idx="2267">
                  <c:v>26855.469000000001</c:v>
                </c:pt>
                <c:pt idx="2268">
                  <c:v>26947.021000000001</c:v>
                </c:pt>
                <c:pt idx="2269">
                  <c:v>27038.574000000001</c:v>
                </c:pt>
                <c:pt idx="2270">
                  <c:v>27130.127</c:v>
                </c:pt>
                <c:pt idx="2271">
                  <c:v>27221.68</c:v>
                </c:pt>
                <c:pt idx="2272">
                  <c:v>27313.232</c:v>
                </c:pt>
                <c:pt idx="2273">
                  <c:v>27404.785</c:v>
                </c:pt>
                <c:pt idx="2274">
                  <c:v>27496.338</c:v>
                </c:pt>
                <c:pt idx="2275">
                  <c:v>27587.891</c:v>
                </c:pt>
                <c:pt idx="2276">
                  <c:v>27679.442999999999</c:v>
                </c:pt>
                <c:pt idx="2277">
                  <c:v>27770.995999999999</c:v>
                </c:pt>
                <c:pt idx="2278">
                  <c:v>27862.548999999999</c:v>
                </c:pt>
                <c:pt idx="2279">
                  <c:v>27954.101999999999</c:v>
                </c:pt>
                <c:pt idx="2280">
                  <c:v>28045.653999999999</c:v>
                </c:pt>
                <c:pt idx="2281">
                  <c:v>28106.688999999998</c:v>
                </c:pt>
                <c:pt idx="2282">
                  <c:v>28198.241999999998</c:v>
                </c:pt>
                <c:pt idx="2283">
                  <c:v>28289.794999999998</c:v>
                </c:pt>
                <c:pt idx="2284">
                  <c:v>28381.348000000002</c:v>
                </c:pt>
                <c:pt idx="2285">
                  <c:v>28472.9</c:v>
                </c:pt>
                <c:pt idx="2286">
                  <c:v>28564.453000000001</c:v>
                </c:pt>
                <c:pt idx="2287">
                  <c:v>28656.006000000001</c:v>
                </c:pt>
                <c:pt idx="2288">
                  <c:v>28747.559000000001</c:v>
                </c:pt>
                <c:pt idx="2289">
                  <c:v>28839.111000000001</c:v>
                </c:pt>
                <c:pt idx="2290">
                  <c:v>28930.664000000001</c:v>
                </c:pt>
                <c:pt idx="2291">
                  <c:v>29022.217000000001</c:v>
                </c:pt>
                <c:pt idx="2292">
                  <c:v>29113.77</c:v>
                </c:pt>
                <c:pt idx="2293">
                  <c:v>29205.322</c:v>
                </c:pt>
                <c:pt idx="2294">
                  <c:v>29296.875</c:v>
                </c:pt>
                <c:pt idx="2295">
                  <c:v>29388.428</c:v>
                </c:pt>
                <c:pt idx="2296">
                  <c:v>29479.98</c:v>
                </c:pt>
                <c:pt idx="2297">
                  <c:v>29571.532999999999</c:v>
                </c:pt>
                <c:pt idx="2298">
                  <c:v>29663.085999999999</c:v>
                </c:pt>
                <c:pt idx="2299">
                  <c:v>29754.638999999999</c:v>
                </c:pt>
                <c:pt idx="2300">
                  <c:v>29846.190999999999</c:v>
                </c:pt>
                <c:pt idx="2301">
                  <c:v>29907.226999999999</c:v>
                </c:pt>
                <c:pt idx="2302">
                  <c:v>29998.778999999999</c:v>
                </c:pt>
                <c:pt idx="2303">
                  <c:v>30181.884999999998</c:v>
                </c:pt>
                <c:pt idx="2304">
                  <c:v>30273.437000000002</c:v>
                </c:pt>
                <c:pt idx="2305">
                  <c:v>30364.99</c:v>
                </c:pt>
                <c:pt idx="2306">
                  <c:v>30456.543000000001</c:v>
                </c:pt>
                <c:pt idx="2307">
                  <c:v>30548.096000000001</c:v>
                </c:pt>
                <c:pt idx="2308">
                  <c:v>30639.648000000001</c:v>
                </c:pt>
                <c:pt idx="2309">
                  <c:v>30731.201000000001</c:v>
                </c:pt>
                <c:pt idx="2310">
                  <c:v>30822.754000000001</c:v>
                </c:pt>
                <c:pt idx="2311">
                  <c:v>30914.307000000001</c:v>
                </c:pt>
                <c:pt idx="2312">
                  <c:v>31097.412</c:v>
                </c:pt>
                <c:pt idx="2313">
                  <c:v>31188.965</c:v>
                </c:pt>
                <c:pt idx="2314">
                  <c:v>31280.518</c:v>
                </c:pt>
                <c:pt idx="2315">
                  <c:v>31463.623</c:v>
                </c:pt>
                <c:pt idx="2316">
                  <c:v>31555.175999999999</c:v>
                </c:pt>
                <c:pt idx="2317">
                  <c:v>31646.728999999999</c:v>
                </c:pt>
                <c:pt idx="2318">
                  <c:v>31707.763999999999</c:v>
                </c:pt>
                <c:pt idx="2319">
                  <c:v>31890.868999999999</c:v>
                </c:pt>
                <c:pt idx="2320">
                  <c:v>31982.421999999999</c:v>
                </c:pt>
                <c:pt idx="2321">
                  <c:v>32073.974999999999</c:v>
                </c:pt>
                <c:pt idx="2322">
                  <c:v>32165.526999999998</c:v>
                </c:pt>
                <c:pt idx="2323">
                  <c:v>32257.08</c:v>
                </c:pt>
                <c:pt idx="2324">
                  <c:v>32348.633000000002</c:v>
                </c:pt>
                <c:pt idx="2325">
                  <c:v>32531.738000000001</c:v>
                </c:pt>
                <c:pt idx="2326">
                  <c:v>32623.291000000001</c:v>
                </c:pt>
                <c:pt idx="2327">
                  <c:v>32714.844000000001</c:v>
                </c:pt>
                <c:pt idx="2328">
                  <c:v>32806.396000000001</c:v>
                </c:pt>
                <c:pt idx="2329">
                  <c:v>32897.949000000001</c:v>
                </c:pt>
                <c:pt idx="2330">
                  <c:v>32989.502</c:v>
                </c:pt>
                <c:pt idx="2331">
                  <c:v>33081.055</c:v>
                </c:pt>
                <c:pt idx="2332">
                  <c:v>33172.607000000004</c:v>
                </c:pt>
                <c:pt idx="2333">
                  <c:v>33264.160000000003</c:v>
                </c:pt>
                <c:pt idx="2334">
                  <c:v>33355.713000000003</c:v>
                </c:pt>
                <c:pt idx="2335">
                  <c:v>33447.266000000003</c:v>
                </c:pt>
                <c:pt idx="2336">
                  <c:v>33508.300999999999</c:v>
                </c:pt>
                <c:pt idx="2337">
                  <c:v>33599.853999999999</c:v>
                </c:pt>
                <c:pt idx="2338">
                  <c:v>33691.406000000003</c:v>
                </c:pt>
                <c:pt idx="2339">
                  <c:v>33782.959000000003</c:v>
                </c:pt>
                <c:pt idx="2340">
                  <c:v>33874.512000000002</c:v>
                </c:pt>
                <c:pt idx="2341">
                  <c:v>33966.063999999998</c:v>
                </c:pt>
                <c:pt idx="2342">
                  <c:v>34057.616999999998</c:v>
                </c:pt>
                <c:pt idx="2343">
                  <c:v>34149.17</c:v>
                </c:pt>
                <c:pt idx="2344">
                  <c:v>34240.722999999998</c:v>
                </c:pt>
                <c:pt idx="2345">
                  <c:v>34332.275000000001</c:v>
                </c:pt>
                <c:pt idx="2346">
                  <c:v>34423.828000000001</c:v>
                </c:pt>
                <c:pt idx="2347">
                  <c:v>34515.381000000001</c:v>
                </c:pt>
                <c:pt idx="2348">
                  <c:v>34606.934000000001</c:v>
                </c:pt>
                <c:pt idx="2349">
                  <c:v>34698.485999999997</c:v>
                </c:pt>
                <c:pt idx="2350">
                  <c:v>34790.038999999997</c:v>
                </c:pt>
                <c:pt idx="2351">
                  <c:v>34881.591999999997</c:v>
                </c:pt>
                <c:pt idx="2352">
                  <c:v>34973.144999999997</c:v>
                </c:pt>
                <c:pt idx="2353">
                  <c:v>35064.697</c:v>
                </c:pt>
                <c:pt idx="2354">
                  <c:v>35156.25</c:v>
                </c:pt>
                <c:pt idx="2355">
                  <c:v>35247.803</c:v>
                </c:pt>
                <c:pt idx="2356">
                  <c:v>35308.838000000003</c:v>
                </c:pt>
                <c:pt idx="2357">
                  <c:v>35400.391000000003</c:v>
                </c:pt>
                <c:pt idx="2358">
                  <c:v>35491.942999999999</c:v>
                </c:pt>
                <c:pt idx="2359">
                  <c:v>35583.495999999999</c:v>
                </c:pt>
                <c:pt idx="2360">
                  <c:v>35675.048999999999</c:v>
                </c:pt>
                <c:pt idx="2361">
                  <c:v>35766.601999999999</c:v>
                </c:pt>
                <c:pt idx="2362">
                  <c:v>35858.154000000002</c:v>
                </c:pt>
                <c:pt idx="2363">
                  <c:v>35949.707000000002</c:v>
                </c:pt>
                <c:pt idx="2364">
                  <c:v>36041.26</c:v>
                </c:pt>
                <c:pt idx="2365">
                  <c:v>36132.811999999998</c:v>
                </c:pt>
                <c:pt idx="2366">
                  <c:v>36224.364999999998</c:v>
                </c:pt>
                <c:pt idx="2367">
                  <c:v>36315.917999999998</c:v>
                </c:pt>
                <c:pt idx="2368">
                  <c:v>36407.470999999998</c:v>
                </c:pt>
                <c:pt idx="2369">
                  <c:v>36499.023000000001</c:v>
                </c:pt>
                <c:pt idx="2370">
                  <c:v>36590.576000000001</c:v>
                </c:pt>
                <c:pt idx="2371">
                  <c:v>36682.129000000001</c:v>
                </c:pt>
                <c:pt idx="2372">
                  <c:v>36773.682000000001</c:v>
                </c:pt>
                <c:pt idx="2373">
                  <c:v>36865.233999999997</c:v>
                </c:pt>
                <c:pt idx="2374">
                  <c:v>36956.786999999997</c:v>
                </c:pt>
                <c:pt idx="2375">
                  <c:v>37048.339999999997</c:v>
                </c:pt>
                <c:pt idx="2376">
                  <c:v>37109.375</c:v>
                </c:pt>
                <c:pt idx="2377">
                  <c:v>37200.928</c:v>
                </c:pt>
                <c:pt idx="2378">
                  <c:v>37292.480000000003</c:v>
                </c:pt>
                <c:pt idx="2379">
                  <c:v>37384.033000000003</c:v>
                </c:pt>
                <c:pt idx="2380">
                  <c:v>37475.586000000003</c:v>
                </c:pt>
                <c:pt idx="2381">
                  <c:v>37567.139000000003</c:v>
                </c:pt>
                <c:pt idx="2382">
                  <c:v>37658.690999999999</c:v>
                </c:pt>
                <c:pt idx="2383">
                  <c:v>37750.243999999999</c:v>
                </c:pt>
                <c:pt idx="2384">
                  <c:v>37841.796999999999</c:v>
                </c:pt>
                <c:pt idx="2385">
                  <c:v>37933.35</c:v>
                </c:pt>
                <c:pt idx="2386">
                  <c:v>38024.902000000002</c:v>
                </c:pt>
                <c:pt idx="2387">
                  <c:v>38116.455000000002</c:v>
                </c:pt>
                <c:pt idx="2388">
                  <c:v>38208.008000000002</c:v>
                </c:pt>
                <c:pt idx="2389">
                  <c:v>38299.561000000002</c:v>
                </c:pt>
                <c:pt idx="2390">
                  <c:v>38391.112999999998</c:v>
                </c:pt>
                <c:pt idx="2391">
                  <c:v>38482.665999999997</c:v>
                </c:pt>
                <c:pt idx="2392">
                  <c:v>38574.218999999997</c:v>
                </c:pt>
                <c:pt idx="2393">
                  <c:v>38665.771000000001</c:v>
                </c:pt>
                <c:pt idx="2394">
                  <c:v>38757.324000000001</c:v>
                </c:pt>
                <c:pt idx="2395">
                  <c:v>38848.877</c:v>
                </c:pt>
                <c:pt idx="2396">
                  <c:v>38909.911999999997</c:v>
                </c:pt>
                <c:pt idx="2397">
                  <c:v>39001.464999999997</c:v>
                </c:pt>
                <c:pt idx="2398">
                  <c:v>39093.017999999996</c:v>
                </c:pt>
                <c:pt idx="2399">
                  <c:v>39184.57</c:v>
                </c:pt>
                <c:pt idx="2400">
                  <c:v>39276.123</c:v>
                </c:pt>
                <c:pt idx="2401">
                  <c:v>39367.675999999999</c:v>
                </c:pt>
                <c:pt idx="2402">
                  <c:v>39459.228999999999</c:v>
                </c:pt>
                <c:pt idx="2403">
                  <c:v>39550.781000000003</c:v>
                </c:pt>
                <c:pt idx="2404">
                  <c:v>39642.334000000003</c:v>
                </c:pt>
                <c:pt idx="2405">
                  <c:v>39733.887000000002</c:v>
                </c:pt>
                <c:pt idx="2406">
                  <c:v>39825.438999999998</c:v>
                </c:pt>
                <c:pt idx="2407">
                  <c:v>39916.991999999998</c:v>
                </c:pt>
                <c:pt idx="2408">
                  <c:v>40008.544999999998</c:v>
                </c:pt>
                <c:pt idx="2409">
                  <c:v>40100.097999999998</c:v>
                </c:pt>
                <c:pt idx="2410">
                  <c:v>40191.65</c:v>
                </c:pt>
                <c:pt idx="2411">
                  <c:v>40283.203000000001</c:v>
                </c:pt>
                <c:pt idx="2412">
                  <c:v>40374.756000000001</c:v>
                </c:pt>
                <c:pt idx="2413">
                  <c:v>40466.309000000001</c:v>
                </c:pt>
                <c:pt idx="2414">
                  <c:v>40557.860999999997</c:v>
                </c:pt>
                <c:pt idx="2415">
                  <c:v>40649.413999999997</c:v>
                </c:pt>
                <c:pt idx="2416">
                  <c:v>40710.449000000001</c:v>
                </c:pt>
                <c:pt idx="2417">
                  <c:v>40802.002</c:v>
                </c:pt>
                <c:pt idx="2418">
                  <c:v>40893.555</c:v>
                </c:pt>
                <c:pt idx="2419">
                  <c:v>40985.107000000004</c:v>
                </c:pt>
                <c:pt idx="2420">
                  <c:v>41076.660000000003</c:v>
                </c:pt>
                <c:pt idx="2421">
                  <c:v>41168.213000000003</c:v>
                </c:pt>
                <c:pt idx="2422">
                  <c:v>41259.766000000003</c:v>
                </c:pt>
                <c:pt idx="2423">
                  <c:v>41351.317999999999</c:v>
                </c:pt>
                <c:pt idx="2424">
                  <c:v>41442.870999999999</c:v>
                </c:pt>
                <c:pt idx="2425">
                  <c:v>41534.423999999999</c:v>
                </c:pt>
                <c:pt idx="2426">
                  <c:v>41625.976999999999</c:v>
                </c:pt>
                <c:pt idx="2427">
                  <c:v>41717.529000000002</c:v>
                </c:pt>
                <c:pt idx="2428">
                  <c:v>41809.082000000002</c:v>
                </c:pt>
                <c:pt idx="2429">
                  <c:v>41900.635000000002</c:v>
                </c:pt>
                <c:pt idx="2430">
                  <c:v>41992.186999999998</c:v>
                </c:pt>
                <c:pt idx="2431">
                  <c:v>42083.74</c:v>
                </c:pt>
                <c:pt idx="2432">
                  <c:v>42175.292999999998</c:v>
                </c:pt>
                <c:pt idx="2433">
                  <c:v>42266.845999999998</c:v>
                </c:pt>
                <c:pt idx="2434">
                  <c:v>42358.398000000001</c:v>
                </c:pt>
                <c:pt idx="2435">
                  <c:v>42449.951000000001</c:v>
                </c:pt>
                <c:pt idx="2436">
                  <c:v>42510.985999999997</c:v>
                </c:pt>
                <c:pt idx="2437">
                  <c:v>42602.538999999997</c:v>
                </c:pt>
                <c:pt idx="2438">
                  <c:v>42694.091999999997</c:v>
                </c:pt>
                <c:pt idx="2439">
                  <c:v>42785.644999999997</c:v>
                </c:pt>
                <c:pt idx="2440">
                  <c:v>42877.197</c:v>
                </c:pt>
                <c:pt idx="2441">
                  <c:v>42968.75</c:v>
                </c:pt>
                <c:pt idx="2442">
                  <c:v>43060.303</c:v>
                </c:pt>
                <c:pt idx="2443">
                  <c:v>43151.855000000003</c:v>
                </c:pt>
                <c:pt idx="2444">
                  <c:v>43243.408000000003</c:v>
                </c:pt>
                <c:pt idx="2445">
                  <c:v>43334.961000000003</c:v>
                </c:pt>
                <c:pt idx="2446">
                  <c:v>43426.514000000003</c:v>
                </c:pt>
                <c:pt idx="2447">
                  <c:v>43518.065999999999</c:v>
                </c:pt>
                <c:pt idx="2448">
                  <c:v>43609.618999999999</c:v>
                </c:pt>
                <c:pt idx="2449">
                  <c:v>43701.171999999999</c:v>
                </c:pt>
                <c:pt idx="2450">
                  <c:v>43792.724999999999</c:v>
                </c:pt>
                <c:pt idx="2451">
                  <c:v>43884.277000000002</c:v>
                </c:pt>
                <c:pt idx="2452">
                  <c:v>43975.83</c:v>
                </c:pt>
                <c:pt idx="2453">
                  <c:v>44067.383000000002</c:v>
                </c:pt>
                <c:pt idx="2454">
                  <c:v>44158.936000000002</c:v>
                </c:pt>
                <c:pt idx="2455">
                  <c:v>44250.487999999998</c:v>
                </c:pt>
                <c:pt idx="2456">
                  <c:v>44311.523000000001</c:v>
                </c:pt>
                <c:pt idx="2457">
                  <c:v>44403.076000000001</c:v>
                </c:pt>
                <c:pt idx="2458">
                  <c:v>44494.629000000001</c:v>
                </c:pt>
                <c:pt idx="2459">
                  <c:v>44586.182000000001</c:v>
                </c:pt>
                <c:pt idx="2460">
                  <c:v>44677.733999999997</c:v>
                </c:pt>
                <c:pt idx="2461">
                  <c:v>44769.286999999997</c:v>
                </c:pt>
                <c:pt idx="2462">
                  <c:v>44860.84</c:v>
                </c:pt>
                <c:pt idx="2463">
                  <c:v>44952.392999999996</c:v>
                </c:pt>
                <c:pt idx="2464">
                  <c:v>45043.945</c:v>
                </c:pt>
                <c:pt idx="2465">
                  <c:v>45135.498</c:v>
                </c:pt>
                <c:pt idx="2466">
                  <c:v>45227.050999999999</c:v>
                </c:pt>
                <c:pt idx="2467">
                  <c:v>45318.603999999999</c:v>
                </c:pt>
                <c:pt idx="2468">
                  <c:v>45410.156000000003</c:v>
                </c:pt>
                <c:pt idx="2469">
                  <c:v>45501.709000000003</c:v>
                </c:pt>
                <c:pt idx="2470">
                  <c:v>45593.262000000002</c:v>
                </c:pt>
                <c:pt idx="2471">
                  <c:v>45684.813999999998</c:v>
                </c:pt>
                <c:pt idx="2472">
                  <c:v>45776.366999999998</c:v>
                </c:pt>
                <c:pt idx="2473">
                  <c:v>45867.92</c:v>
                </c:pt>
                <c:pt idx="2474">
                  <c:v>45959.472999999998</c:v>
                </c:pt>
                <c:pt idx="2475">
                  <c:v>46051.025000000001</c:v>
                </c:pt>
                <c:pt idx="2476">
                  <c:v>46112.061000000002</c:v>
                </c:pt>
                <c:pt idx="2477">
                  <c:v>46203.612999999998</c:v>
                </c:pt>
                <c:pt idx="2478">
                  <c:v>46295.165999999997</c:v>
                </c:pt>
                <c:pt idx="2479">
                  <c:v>46386.718999999997</c:v>
                </c:pt>
                <c:pt idx="2480">
                  <c:v>46478.271000000001</c:v>
                </c:pt>
                <c:pt idx="2481">
                  <c:v>46569.824000000001</c:v>
                </c:pt>
                <c:pt idx="2482">
                  <c:v>46661.377</c:v>
                </c:pt>
                <c:pt idx="2483">
                  <c:v>46752.93</c:v>
                </c:pt>
                <c:pt idx="2484">
                  <c:v>46844.482000000004</c:v>
                </c:pt>
                <c:pt idx="2485">
                  <c:v>46936.035000000003</c:v>
                </c:pt>
                <c:pt idx="2486">
                  <c:v>47027.588000000003</c:v>
                </c:pt>
                <c:pt idx="2487">
                  <c:v>47119.141000000003</c:v>
                </c:pt>
                <c:pt idx="2488">
                  <c:v>47210.692999999999</c:v>
                </c:pt>
                <c:pt idx="2489">
                  <c:v>47302.245999999999</c:v>
                </c:pt>
                <c:pt idx="2490">
                  <c:v>47393.798999999999</c:v>
                </c:pt>
                <c:pt idx="2491">
                  <c:v>47485.351999999999</c:v>
                </c:pt>
                <c:pt idx="2492">
                  <c:v>47576.904000000002</c:v>
                </c:pt>
                <c:pt idx="2493">
                  <c:v>47668.457000000002</c:v>
                </c:pt>
                <c:pt idx="2494">
                  <c:v>47760.01</c:v>
                </c:pt>
                <c:pt idx="2495">
                  <c:v>47851.561999999998</c:v>
                </c:pt>
                <c:pt idx="2496">
                  <c:v>47912.597999999998</c:v>
                </c:pt>
                <c:pt idx="2497">
                  <c:v>48004.15</c:v>
                </c:pt>
                <c:pt idx="2498">
                  <c:v>48095.703000000001</c:v>
                </c:pt>
                <c:pt idx="2499">
                  <c:v>48187.256000000001</c:v>
                </c:pt>
                <c:pt idx="2500">
                  <c:v>48278.809000000001</c:v>
                </c:pt>
                <c:pt idx="2501">
                  <c:v>48370.360999999997</c:v>
                </c:pt>
                <c:pt idx="2502">
                  <c:v>48461.913999999997</c:v>
                </c:pt>
                <c:pt idx="2503">
                  <c:v>48553.466999999997</c:v>
                </c:pt>
                <c:pt idx="2504">
                  <c:v>48645.02</c:v>
                </c:pt>
                <c:pt idx="2505">
                  <c:v>48736.572</c:v>
                </c:pt>
                <c:pt idx="2506">
                  <c:v>48828.125</c:v>
                </c:pt>
                <c:pt idx="2507">
                  <c:v>48919.678</c:v>
                </c:pt>
                <c:pt idx="2508">
                  <c:v>49011.23</c:v>
                </c:pt>
                <c:pt idx="2509">
                  <c:v>49102.783000000003</c:v>
                </c:pt>
                <c:pt idx="2510">
                  <c:v>49194.336000000003</c:v>
                </c:pt>
                <c:pt idx="2511">
                  <c:v>49285.889000000003</c:v>
                </c:pt>
                <c:pt idx="2512">
                  <c:v>49377.440999999999</c:v>
                </c:pt>
                <c:pt idx="2513">
                  <c:v>49468.993999999999</c:v>
                </c:pt>
                <c:pt idx="2514">
                  <c:v>49560.546999999999</c:v>
                </c:pt>
                <c:pt idx="2515">
                  <c:v>49652.1</c:v>
                </c:pt>
                <c:pt idx="2516">
                  <c:v>49713.135000000002</c:v>
                </c:pt>
                <c:pt idx="2517">
                  <c:v>49804.686999999998</c:v>
                </c:pt>
                <c:pt idx="2518">
                  <c:v>49896.24</c:v>
                </c:pt>
                <c:pt idx="2519">
                  <c:v>49987.792999999998</c:v>
                </c:pt>
                <c:pt idx="2520">
                  <c:v>50079.345999999998</c:v>
                </c:pt>
                <c:pt idx="2521">
                  <c:v>50170.898000000001</c:v>
                </c:pt>
                <c:pt idx="2522">
                  <c:v>50262.451000000001</c:v>
                </c:pt>
                <c:pt idx="2523">
                  <c:v>50354.004000000001</c:v>
                </c:pt>
                <c:pt idx="2524">
                  <c:v>50445.557000000001</c:v>
                </c:pt>
                <c:pt idx="2525">
                  <c:v>50537.108999999997</c:v>
                </c:pt>
                <c:pt idx="2526">
                  <c:v>50628.661999999997</c:v>
                </c:pt>
                <c:pt idx="2527">
                  <c:v>50720.214999999997</c:v>
                </c:pt>
                <c:pt idx="2528">
                  <c:v>50811.767999999996</c:v>
                </c:pt>
                <c:pt idx="2529">
                  <c:v>50903.32</c:v>
                </c:pt>
                <c:pt idx="2530">
                  <c:v>50994.873</c:v>
                </c:pt>
                <c:pt idx="2531">
                  <c:v>51086.425999999999</c:v>
                </c:pt>
                <c:pt idx="2532">
                  <c:v>51177.978999999999</c:v>
                </c:pt>
                <c:pt idx="2533">
                  <c:v>51269.531000000003</c:v>
                </c:pt>
                <c:pt idx="2534">
                  <c:v>51361.084000000003</c:v>
                </c:pt>
                <c:pt idx="2535">
                  <c:v>51452.637000000002</c:v>
                </c:pt>
                <c:pt idx="2536">
                  <c:v>51513.671999999999</c:v>
                </c:pt>
                <c:pt idx="2537">
                  <c:v>51605.224999999999</c:v>
                </c:pt>
                <c:pt idx="2538">
                  <c:v>51696.777000000002</c:v>
                </c:pt>
                <c:pt idx="2539">
                  <c:v>51788.33</c:v>
                </c:pt>
                <c:pt idx="2540">
                  <c:v>51879.883000000002</c:v>
                </c:pt>
                <c:pt idx="2541">
                  <c:v>51971.436000000002</c:v>
                </c:pt>
                <c:pt idx="2542">
                  <c:v>52062.987999999998</c:v>
                </c:pt>
                <c:pt idx="2543">
                  <c:v>52154.540999999997</c:v>
                </c:pt>
                <c:pt idx="2544">
                  <c:v>52246.093999999997</c:v>
                </c:pt>
                <c:pt idx="2545">
                  <c:v>52337.646000000001</c:v>
                </c:pt>
                <c:pt idx="2546">
                  <c:v>52429.199000000001</c:v>
                </c:pt>
                <c:pt idx="2547">
                  <c:v>52520.752</c:v>
                </c:pt>
                <c:pt idx="2548">
                  <c:v>52612.305</c:v>
                </c:pt>
                <c:pt idx="2549">
                  <c:v>52703.857000000004</c:v>
                </c:pt>
                <c:pt idx="2550">
                  <c:v>52795.41</c:v>
                </c:pt>
                <c:pt idx="2551">
                  <c:v>52886.963000000003</c:v>
                </c:pt>
                <c:pt idx="2552">
                  <c:v>52978.516000000003</c:v>
                </c:pt>
                <c:pt idx="2553">
                  <c:v>53070.067999999999</c:v>
                </c:pt>
                <c:pt idx="2554">
                  <c:v>53161.620999999999</c:v>
                </c:pt>
                <c:pt idx="2555">
                  <c:v>53253.173999999999</c:v>
                </c:pt>
                <c:pt idx="2556">
                  <c:v>53314.209000000003</c:v>
                </c:pt>
                <c:pt idx="2557">
                  <c:v>53405.762000000002</c:v>
                </c:pt>
                <c:pt idx="2558">
                  <c:v>53497.313999999998</c:v>
                </c:pt>
                <c:pt idx="2559">
                  <c:v>53588.866999999998</c:v>
                </c:pt>
                <c:pt idx="2560">
                  <c:v>53680.42</c:v>
                </c:pt>
                <c:pt idx="2561">
                  <c:v>53771.972999999998</c:v>
                </c:pt>
                <c:pt idx="2562">
                  <c:v>53863.525000000001</c:v>
                </c:pt>
                <c:pt idx="2563">
                  <c:v>53955.078000000001</c:v>
                </c:pt>
                <c:pt idx="2564">
                  <c:v>54046.631000000001</c:v>
                </c:pt>
                <c:pt idx="2565">
                  <c:v>54138.184000000001</c:v>
                </c:pt>
                <c:pt idx="2566">
                  <c:v>54229.735999999997</c:v>
                </c:pt>
                <c:pt idx="2567">
                  <c:v>54321.288999999997</c:v>
                </c:pt>
                <c:pt idx="2568">
                  <c:v>54412.841999999997</c:v>
                </c:pt>
                <c:pt idx="2569">
                  <c:v>54504.394999999997</c:v>
                </c:pt>
                <c:pt idx="2570">
                  <c:v>54595.947</c:v>
                </c:pt>
                <c:pt idx="2571">
                  <c:v>54687.5</c:v>
                </c:pt>
                <c:pt idx="2572">
                  <c:v>54779.053</c:v>
                </c:pt>
                <c:pt idx="2573">
                  <c:v>54870.605000000003</c:v>
                </c:pt>
                <c:pt idx="2574">
                  <c:v>54962.158000000003</c:v>
                </c:pt>
                <c:pt idx="2575">
                  <c:v>55053.711000000003</c:v>
                </c:pt>
                <c:pt idx="2576">
                  <c:v>55114.745999999999</c:v>
                </c:pt>
                <c:pt idx="2577">
                  <c:v>55206.298999999999</c:v>
                </c:pt>
                <c:pt idx="2578">
                  <c:v>55297.851999999999</c:v>
                </c:pt>
                <c:pt idx="2579">
                  <c:v>55389.404000000002</c:v>
                </c:pt>
                <c:pt idx="2580">
                  <c:v>55480.957000000002</c:v>
                </c:pt>
                <c:pt idx="2581">
                  <c:v>55572.51</c:v>
                </c:pt>
                <c:pt idx="2582">
                  <c:v>55664.061999999998</c:v>
                </c:pt>
                <c:pt idx="2583">
                  <c:v>55755.614999999998</c:v>
                </c:pt>
                <c:pt idx="2584">
                  <c:v>55847.167999999998</c:v>
                </c:pt>
                <c:pt idx="2585">
                  <c:v>55938.720999999998</c:v>
                </c:pt>
                <c:pt idx="2586">
                  <c:v>56030.273000000001</c:v>
                </c:pt>
                <c:pt idx="2587">
                  <c:v>56121.826000000001</c:v>
                </c:pt>
                <c:pt idx="2588">
                  <c:v>56213.379000000001</c:v>
                </c:pt>
                <c:pt idx="2589">
                  <c:v>56304.932000000001</c:v>
                </c:pt>
                <c:pt idx="2590">
                  <c:v>56396.483999999997</c:v>
                </c:pt>
                <c:pt idx="2591">
                  <c:v>56488.036999999997</c:v>
                </c:pt>
                <c:pt idx="2592">
                  <c:v>56579.59</c:v>
                </c:pt>
                <c:pt idx="2593">
                  <c:v>56671.142999999996</c:v>
                </c:pt>
                <c:pt idx="2594">
                  <c:v>56762.695</c:v>
                </c:pt>
                <c:pt idx="2595">
                  <c:v>56854.248</c:v>
                </c:pt>
                <c:pt idx="2596">
                  <c:v>56915.283000000003</c:v>
                </c:pt>
                <c:pt idx="2597">
                  <c:v>57006.836000000003</c:v>
                </c:pt>
                <c:pt idx="2598">
                  <c:v>57098.389000000003</c:v>
                </c:pt>
                <c:pt idx="2599">
                  <c:v>57189.940999999999</c:v>
                </c:pt>
                <c:pt idx="2600">
                  <c:v>57281.493999999999</c:v>
                </c:pt>
                <c:pt idx="2601">
                  <c:v>57373.046999999999</c:v>
                </c:pt>
                <c:pt idx="2602">
                  <c:v>57464.6</c:v>
                </c:pt>
                <c:pt idx="2603">
                  <c:v>57556.152000000002</c:v>
                </c:pt>
                <c:pt idx="2604">
                  <c:v>57647.705000000002</c:v>
                </c:pt>
                <c:pt idx="2605">
                  <c:v>57739.258000000002</c:v>
                </c:pt>
                <c:pt idx="2606">
                  <c:v>57830.811000000002</c:v>
                </c:pt>
                <c:pt idx="2607">
                  <c:v>57922.362999999998</c:v>
                </c:pt>
                <c:pt idx="2608">
                  <c:v>58013.915999999997</c:v>
                </c:pt>
                <c:pt idx="2609">
                  <c:v>58105.468999999997</c:v>
                </c:pt>
                <c:pt idx="2610">
                  <c:v>58197.021000000001</c:v>
                </c:pt>
                <c:pt idx="2611">
                  <c:v>58288.574000000001</c:v>
                </c:pt>
                <c:pt idx="2612">
                  <c:v>58380.127</c:v>
                </c:pt>
                <c:pt idx="2613">
                  <c:v>58471.68</c:v>
                </c:pt>
                <c:pt idx="2614">
                  <c:v>58563.232000000004</c:v>
                </c:pt>
                <c:pt idx="2615">
                  <c:v>58654.785000000003</c:v>
                </c:pt>
                <c:pt idx="2616">
                  <c:v>58715.82</c:v>
                </c:pt>
                <c:pt idx="2617">
                  <c:v>58807.373</c:v>
                </c:pt>
                <c:pt idx="2618">
                  <c:v>58898.925999999999</c:v>
                </c:pt>
                <c:pt idx="2619">
                  <c:v>58990.478999999999</c:v>
                </c:pt>
                <c:pt idx="2620">
                  <c:v>59082.031000000003</c:v>
                </c:pt>
                <c:pt idx="2621">
                  <c:v>59173.584000000003</c:v>
                </c:pt>
                <c:pt idx="2622">
                  <c:v>59265.137000000002</c:v>
                </c:pt>
                <c:pt idx="2623">
                  <c:v>59356.688999999998</c:v>
                </c:pt>
                <c:pt idx="2624">
                  <c:v>59448.241999999998</c:v>
                </c:pt>
                <c:pt idx="2625">
                  <c:v>59539.794999999998</c:v>
                </c:pt>
                <c:pt idx="2626">
                  <c:v>59631.347999999998</c:v>
                </c:pt>
                <c:pt idx="2627">
                  <c:v>59722.9</c:v>
                </c:pt>
                <c:pt idx="2628">
                  <c:v>59814.453000000001</c:v>
                </c:pt>
                <c:pt idx="2629">
                  <c:v>59906.006000000001</c:v>
                </c:pt>
                <c:pt idx="2630">
                  <c:v>59997.559000000001</c:v>
                </c:pt>
                <c:pt idx="2631">
                  <c:v>60089.110999999997</c:v>
                </c:pt>
                <c:pt idx="2632">
                  <c:v>60180.663999999997</c:v>
                </c:pt>
                <c:pt idx="2633">
                  <c:v>60272.216999999997</c:v>
                </c:pt>
                <c:pt idx="2634">
                  <c:v>60363.77</c:v>
                </c:pt>
                <c:pt idx="2635">
                  <c:v>60455.322</c:v>
                </c:pt>
                <c:pt idx="2636">
                  <c:v>60516.357000000004</c:v>
                </c:pt>
                <c:pt idx="2637">
                  <c:v>60607.91</c:v>
                </c:pt>
                <c:pt idx="2638">
                  <c:v>60699.463000000003</c:v>
                </c:pt>
                <c:pt idx="2639">
                  <c:v>60791.016000000003</c:v>
                </c:pt>
                <c:pt idx="2640">
                  <c:v>60882.567999999999</c:v>
                </c:pt>
                <c:pt idx="2641">
                  <c:v>60974.120999999999</c:v>
                </c:pt>
                <c:pt idx="2642">
                  <c:v>61065.673999999999</c:v>
                </c:pt>
                <c:pt idx="2643">
                  <c:v>61157.226999999999</c:v>
                </c:pt>
                <c:pt idx="2644">
                  <c:v>61248.779000000002</c:v>
                </c:pt>
                <c:pt idx="2645">
                  <c:v>61340.332000000002</c:v>
                </c:pt>
                <c:pt idx="2646">
                  <c:v>61431.885000000002</c:v>
                </c:pt>
                <c:pt idx="2647">
                  <c:v>61523.436999999998</c:v>
                </c:pt>
                <c:pt idx="2648">
                  <c:v>61614.99</c:v>
                </c:pt>
                <c:pt idx="2649">
                  <c:v>61706.542999999998</c:v>
                </c:pt>
                <c:pt idx="2650">
                  <c:v>61798.095999999998</c:v>
                </c:pt>
                <c:pt idx="2651">
                  <c:v>61889.648000000001</c:v>
                </c:pt>
                <c:pt idx="2652">
                  <c:v>61981.201000000001</c:v>
                </c:pt>
                <c:pt idx="2653">
                  <c:v>62072.754000000001</c:v>
                </c:pt>
                <c:pt idx="2654">
                  <c:v>62164.307000000001</c:v>
                </c:pt>
                <c:pt idx="2655">
                  <c:v>62255.858999999997</c:v>
                </c:pt>
                <c:pt idx="2656">
                  <c:v>62316.894999999997</c:v>
                </c:pt>
                <c:pt idx="2657">
                  <c:v>62408.447</c:v>
                </c:pt>
                <c:pt idx="2658">
                  <c:v>62500</c:v>
                </c:pt>
                <c:pt idx="2659">
                  <c:v>62591.553</c:v>
                </c:pt>
                <c:pt idx="2660">
                  <c:v>62683.105000000003</c:v>
                </c:pt>
                <c:pt idx="2661">
                  <c:v>62774.658000000003</c:v>
                </c:pt>
                <c:pt idx="2662">
                  <c:v>62866.211000000003</c:v>
                </c:pt>
                <c:pt idx="2663">
                  <c:v>62957.764000000003</c:v>
                </c:pt>
                <c:pt idx="2664">
                  <c:v>63049.315999999999</c:v>
                </c:pt>
                <c:pt idx="2665">
                  <c:v>63140.868999999999</c:v>
                </c:pt>
                <c:pt idx="2666">
                  <c:v>63232.421999999999</c:v>
                </c:pt>
                <c:pt idx="2667">
                  <c:v>63323.974999999999</c:v>
                </c:pt>
                <c:pt idx="2668">
                  <c:v>63415.527000000002</c:v>
                </c:pt>
                <c:pt idx="2669">
                  <c:v>63507.08</c:v>
                </c:pt>
                <c:pt idx="2670">
                  <c:v>63598.633000000002</c:v>
                </c:pt>
                <c:pt idx="2671">
                  <c:v>63690.186000000002</c:v>
                </c:pt>
                <c:pt idx="2672">
                  <c:v>63781.737999999998</c:v>
                </c:pt>
                <c:pt idx="2673">
                  <c:v>63873.290999999997</c:v>
                </c:pt>
                <c:pt idx="2674">
                  <c:v>63964.843999999997</c:v>
                </c:pt>
                <c:pt idx="2675">
                  <c:v>64056.396000000001</c:v>
                </c:pt>
                <c:pt idx="2676">
                  <c:v>64117.432000000001</c:v>
                </c:pt>
                <c:pt idx="2677">
                  <c:v>64208.983999999997</c:v>
                </c:pt>
                <c:pt idx="2678">
                  <c:v>64300.536999999997</c:v>
                </c:pt>
                <c:pt idx="2679">
                  <c:v>64392.09</c:v>
                </c:pt>
                <c:pt idx="2680">
                  <c:v>64483.642999999996</c:v>
                </c:pt>
                <c:pt idx="2681">
                  <c:v>64575.195</c:v>
                </c:pt>
                <c:pt idx="2682">
                  <c:v>64666.748</c:v>
                </c:pt>
                <c:pt idx="2683">
                  <c:v>64758.300999999999</c:v>
                </c:pt>
                <c:pt idx="2684">
                  <c:v>64849.853999999999</c:v>
                </c:pt>
                <c:pt idx="2685">
                  <c:v>64941.406000000003</c:v>
                </c:pt>
                <c:pt idx="2686">
                  <c:v>65032.959000000003</c:v>
                </c:pt>
                <c:pt idx="2687">
                  <c:v>65124.512000000002</c:v>
                </c:pt>
                <c:pt idx="2688">
                  <c:v>65216.063999999998</c:v>
                </c:pt>
                <c:pt idx="2689">
                  <c:v>65307.616999999998</c:v>
                </c:pt>
                <c:pt idx="2690">
                  <c:v>65399.17</c:v>
                </c:pt>
                <c:pt idx="2691">
                  <c:v>65490.722999999998</c:v>
                </c:pt>
                <c:pt idx="2692">
                  <c:v>65582.274999999994</c:v>
                </c:pt>
                <c:pt idx="2693">
                  <c:v>65673.827999999994</c:v>
                </c:pt>
                <c:pt idx="2694">
                  <c:v>65765.380999999994</c:v>
                </c:pt>
                <c:pt idx="2695">
                  <c:v>65856.933999999994</c:v>
                </c:pt>
                <c:pt idx="2696">
                  <c:v>65917.968999999997</c:v>
                </c:pt>
                <c:pt idx="2697">
                  <c:v>66009.520999999993</c:v>
                </c:pt>
                <c:pt idx="2698">
                  <c:v>66101.073999999993</c:v>
                </c:pt>
                <c:pt idx="2699">
                  <c:v>66192.626999999993</c:v>
                </c:pt>
                <c:pt idx="2700">
                  <c:v>66284.179999999993</c:v>
                </c:pt>
                <c:pt idx="2701">
                  <c:v>66375.732000000004</c:v>
                </c:pt>
                <c:pt idx="2702">
                  <c:v>66467.285000000003</c:v>
                </c:pt>
                <c:pt idx="2703">
                  <c:v>66558.838000000003</c:v>
                </c:pt>
                <c:pt idx="2704">
                  <c:v>66650.391000000003</c:v>
                </c:pt>
                <c:pt idx="2705">
                  <c:v>66741.942999999999</c:v>
                </c:pt>
                <c:pt idx="2706">
                  <c:v>66833.495999999999</c:v>
                </c:pt>
                <c:pt idx="2707">
                  <c:v>66925.048999999999</c:v>
                </c:pt>
                <c:pt idx="2708">
                  <c:v>67016.601999999999</c:v>
                </c:pt>
                <c:pt idx="2709">
                  <c:v>67108.153999999995</c:v>
                </c:pt>
                <c:pt idx="2710">
                  <c:v>67199.706999999995</c:v>
                </c:pt>
                <c:pt idx="2711">
                  <c:v>67291.259999999995</c:v>
                </c:pt>
                <c:pt idx="2712">
                  <c:v>67382.812000000005</c:v>
                </c:pt>
                <c:pt idx="2713">
                  <c:v>67474.365000000005</c:v>
                </c:pt>
                <c:pt idx="2714">
                  <c:v>67565.918000000005</c:v>
                </c:pt>
                <c:pt idx="2715">
                  <c:v>67657.471000000005</c:v>
                </c:pt>
                <c:pt idx="2716">
                  <c:v>67718.505999999994</c:v>
                </c:pt>
                <c:pt idx="2717">
                  <c:v>67810.058999999994</c:v>
                </c:pt>
                <c:pt idx="2718">
                  <c:v>67901.611000000004</c:v>
                </c:pt>
                <c:pt idx="2719">
                  <c:v>67993.164000000004</c:v>
                </c:pt>
                <c:pt idx="2720">
                  <c:v>68084.717000000004</c:v>
                </c:pt>
                <c:pt idx="2721">
                  <c:v>68176.27</c:v>
                </c:pt>
                <c:pt idx="2722">
                  <c:v>68267.822</c:v>
                </c:pt>
                <c:pt idx="2723">
                  <c:v>68359.375</c:v>
                </c:pt>
                <c:pt idx="2724">
                  <c:v>68450.928</c:v>
                </c:pt>
                <c:pt idx="2725">
                  <c:v>68542.48</c:v>
                </c:pt>
                <c:pt idx="2726">
                  <c:v>68634.032999999996</c:v>
                </c:pt>
                <c:pt idx="2727">
                  <c:v>68725.585999999996</c:v>
                </c:pt>
                <c:pt idx="2728">
                  <c:v>68817.138999999996</c:v>
                </c:pt>
                <c:pt idx="2729">
                  <c:v>68908.691000000006</c:v>
                </c:pt>
                <c:pt idx="2730">
                  <c:v>69000.244000000006</c:v>
                </c:pt>
                <c:pt idx="2731">
                  <c:v>69091.797000000006</c:v>
                </c:pt>
                <c:pt idx="2732">
                  <c:v>69183.350000000006</c:v>
                </c:pt>
                <c:pt idx="2733">
                  <c:v>69274.902000000002</c:v>
                </c:pt>
                <c:pt idx="2734">
                  <c:v>69366.455000000002</c:v>
                </c:pt>
                <c:pt idx="2735">
                  <c:v>69458.008000000002</c:v>
                </c:pt>
                <c:pt idx="2736">
                  <c:v>69519.043000000005</c:v>
                </c:pt>
                <c:pt idx="2737">
                  <c:v>69610.596000000005</c:v>
                </c:pt>
                <c:pt idx="2738">
                  <c:v>69702.148000000001</c:v>
                </c:pt>
                <c:pt idx="2739">
                  <c:v>69793.701000000001</c:v>
                </c:pt>
                <c:pt idx="2740">
                  <c:v>69885.254000000001</c:v>
                </c:pt>
                <c:pt idx="2741">
                  <c:v>69976.807000000001</c:v>
                </c:pt>
                <c:pt idx="2742">
                  <c:v>70068.358999999997</c:v>
                </c:pt>
                <c:pt idx="2743">
                  <c:v>70159.911999999997</c:v>
                </c:pt>
                <c:pt idx="2744">
                  <c:v>70251.464999999997</c:v>
                </c:pt>
                <c:pt idx="2745">
                  <c:v>70343.017999999996</c:v>
                </c:pt>
                <c:pt idx="2746">
                  <c:v>70434.570000000007</c:v>
                </c:pt>
                <c:pt idx="2747">
                  <c:v>70526.123000000007</c:v>
                </c:pt>
                <c:pt idx="2748">
                  <c:v>70617.676000000007</c:v>
                </c:pt>
                <c:pt idx="2749">
                  <c:v>70709.229000000007</c:v>
                </c:pt>
                <c:pt idx="2750">
                  <c:v>70800.781000000003</c:v>
                </c:pt>
                <c:pt idx="2751">
                  <c:v>70892.334000000003</c:v>
                </c:pt>
                <c:pt idx="2752">
                  <c:v>70983.887000000002</c:v>
                </c:pt>
                <c:pt idx="2753">
                  <c:v>71075.438999999998</c:v>
                </c:pt>
                <c:pt idx="2754">
                  <c:v>71166.991999999998</c:v>
                </c:pt>
                <c:pt idx="2755">
                  <c:v>71258.544999999998</c:v>
                </c:pt>
                <c:pt idx="2756">
                  <c:v>71319.58</c:v>
                </c:pt>
                <c:pt idx="2757">
                  <c:v>71411.133000000002</c:v>
                </c:pt>
                <c:pt idx="2758">
                  <c:v>71502.686000000002</c:v>
                </c:pt>
                <c:pt idx="2759">
                  <c:v>71594.237999999998</c:v>
                </c:pt>
                <c:pt idx="2760">
                  <c:v>71685.790999999997</c:v>
                </c:pt>
                <c:pt idx="2761">
                  <c:v>71777.343999999997</c:v>
                </c:pt>
                <c:pt idx="2762">
                  <c:v>71868.895999999993</c:v>
                </c:pt>
                <c:pt idx="2763">
                  <c:v>71960.448999999993</c:v>
                </c:pt>
                <c:pt idx="2764">
                  <c:v>72052.001999999993</c:v>
                </c:pt>
                <c:pt idx="2765">
                  <c:v>72143.554999999993</c:v>
                </c:pt>
                <c:pt idx="2766">
                  <c:v>72235.107000000004</c:v>
                </c:pt>
                <c:pt idx="2767">
                  <c:v>72326.66</c:v>
                </c:pt>
                <c:pt idx="2768">
                  <c:v>72418.213000000003</c:v>
                </c:pt>
                <c:pt idx="2769">
                  <c:v>72509.766000000003</c:v>
                </c:pt>
                <c:pt idx="2770">
                  <c:v>72601.317999999999</c:v>
                </c:pt>
                <c:pt idx="2771">
                  <c:v>72692.870999999999</c:v>
                </c:pt>
                <c:pt idx="2772">
                  <c:v>72784.423999999999</c:v>
                </c:pt>
                <c:pt idx="2773">
                  <c:v>72875.976999999999</c:v>
                </c:pt>
                <c:pt idx="2774">
                  <c:v>72967.528999999995</c:v>
                </c:pt>
                <c:pt idx="2775">
                  <c:v>73059.081999999995</c:v>
                </c:pt>
                <c:pt idx="2776">
                  <c:v>73120.116999999998</c:v>
                </c:pt>
                <c:pt idx="2777">
                  <c:v>73211.67</c:v>
                </c:pt>
                <c:pt idx="2778">
                  <c:v>73303.222999999998</c:v>
                </c:pt>
                <c:pt idx="2779">
                  <c:v>73394.774999999994</c:v>
                </c:pt>
                <c:pt idx="2780">
                  <c:v>73486.327999999994</c:v>
                </c:pt>
                <c:pt idx="2781">
                  <c:v>73577.880999999994</c:v>
                </c:pt>
                <c:pt idx="2782">
                  <c:v>73669.433999999994</c:v>
                </c:pt>
                <c:pt idx="2783">
                  <c:v>73760.986000000004</c:v>
                </c:pt>
                <c:pt idx="2784">
                  <c:v>73852.539000000004</c:v>
                </c:pt>
                <c:pt idx="2785">
                  <c:v>73944.092000000004</c:v>
                </c:pt>
                <c:pt idx="2786">
                  <c:v>74035.645000000004</c:v>
                </c:pt>
                <c:pt idx="2787">
                  <c:v>74127.197</c:v>
                </c:pt>
                <c:pt idx="2788">
                  <c:v>74218.75</c:v>
                </c:pt>
                <c:pt idx="2789">
                  <c:v>74310.303</c:v>
                </c:pt>
                <c:pt idx="2790">
                  <c:v>74401.854999999996</c:v>
                </c:pt>
                <c:pt idx="2791">
                  <c:v>74493.407999999996</c:v>
                </c:pt>
                <c:pt idx="2792">
                  <c:v>74584.960999999996</c:v>
                </c:pt>
                <c:pt idx="2793">
                  <c:v>74676.513999999996</c:v>
                </c:pt>
                <c:pt idx="2794">
                  <c:v>74768.066000000006</c:v>
                </c:pt>
                <c:pt idx="2795">
                  <c:v>74859.619000000006</c:v>
                </c:pt>
                <c:pt idx="2796">
                  <c:v>74920.653999999995</c:v>
                </c:pt>
                <c:pt idx="2797">
                  <c:v>75012.206999999995</c:v>
                </c:pt>
                <c:pt idx="2798">
                  <c:v>75103.759999999995</c:v>
                </c:pt>
                <c:pt idx="2799">
                  <c:v>75195.312000000005</c:v>
                </c:pt>
                <c:pt idx="2800">
                  <c:v>75286.865000000005</c:v>
                </c:pt>
                <c:pt idx="2801">
                  <c:v>75378.418000000005</c:v>
                </c:pt>
                <c:pt idx="2802">
                  <c:v>75469.971000000005</c:v>
                </c:pt>
                <c:pt idx="2803">
                  <c:v>75561.523000000001</c:v>
                </c:pt>
                <c:pt idx="2804">
                  <c:v>75653.076000000001</c:v>
                </c:pt>
                <c:pt idx="2805">
                  <c:v>75744.629000000001</c:v>
                </c:pt>
                <c:pt idx="2806">
                  <c:v>75836.182000000001</c:v>
                </c:pt>
                <c:pt idx="2807">
                  <c:v>75927.733999999997</c:v>
                </c:pt>
                <c:pt idx="2808">
                  <c:v>76019.286999999997</c:v>
                </c:pt>
                <c:pt idx="2809">
                  <c:v>76110.84</c:v>
                </c:pt>
                <c:pt idx="2810">
                  <c:v>76202.392999999996</c:v>
                </c:pt>
                <c:pt idx="2811">
                  <c:v>76293.945000000007</c:v>
                </c:pt>
                <c:pt idx="2812">
                  <c:v>76385.498000000007</c:v>
                </c:pt>
                <c:pt idx="2813">
                  <c:v>76477.051000000007</c:v>
                </c:pt>
                <c:pt idx="2814">
                  <c:v>76568.604000000007</c:v>
                </c:pt>
                <c:pt idx="2815">
                  <c:v>76660.156000000003</c:v>
                </c:pt>
                <c:pt idx="2816">
                  <c:v>76721.191000000006</c:v>
                </c:pt>
                <c:pt idx="2817">
                  <c:v>76812.744000000006</c:v>
                </c:pt>
                <c:pt idx="2818">
                  <c:v>76904.297000000006</c:v>
                </c:pt>
                <c:pt idx="2819">
                  <c:v>76995.850000000006</c:v>
                </c:pt>
                <c:pt idx="2820">
                  <c:v>77087.402000000002</c:v>
                </c:pt>
                <c:pt idx="2821">
                  <c:v>77178.955000000002</c:v>
                </c:pt>
                <c:pt idx="2822">
                  <c:v>77270.508000000002</c:v>
                </c:pt>
                <c:pt idx="2823">
                  <c:v>77362.061000000002</c:v>
                </c:pt>
                <c:pt idx="2824">
                  <c:v>77453.612999999998</c:v>
                </c:pt>
                <c:pt idx="2825">
                  <c:v>77545.165999999997</c:v>
                </c:pt>
                <c:pt idx="2826">
                  <c:v>77636.718999999997</c:v>
                </c:pt>
                <c:pt idx="2827">
                  <c:v>77728.270999999993</c:v>
                </c:pt>
                <c:pt idx="2828">
                  <c:v>77819.823999999993</c:v>
                </c:pt>
                <c:pt idx="2829">
                  <c:v>77911.376999999993</c:v>
                </c:pt>
                <c:pt idx="2830">
                  <c:v>78002.929999999993</c:v>
                </c:pt>
                <c:pt idx="2831">
                  <c:v>78094.482000000004</c:v>
                </c:pt>
                <c:pt idx="2832">
                  <c:v>78186.035000000003</c:v>
                </c:pt>
                <c:pt idx="2833">
                  <c:v>78277.588000000003</c:v>
                </c:pt>
                <c:pt idx="2834">
                  <c:v>78369.141000000003</c:v>
                </c:pt>
                <c:pt idx="2835">
                  <c:v>78460.692999999999</c:v>
                </c:pt>
                <c:pt idx="2836">
                  <c:v>78521.729000000007</c:v>
                </c:pt>
                <c:pt idx="2837">
                  <c:v>78613.281000000003</c:v>
                </c:pt>
                <c:pt idx="2838">
                  <c:v>78704.834000000003</c:v>
                </c:pt>
                <c:pt idx="2839">
                  <c:v>78796.387000000002</c:v>
                </c:pt>
                <c:pt idx="2840">
                  <c:v>78887.938999999998</c:v>
                </c:pt>
                <c:pt idx="2841">
                  <c:v>78979.491999999998</c:v>
                </c:pt>
                <c:pt idx="2842">
                  <c:v>79071.044999999998</c:v>
                </c:pt>
                <c:pt idx="2843">
                  <c:v>79162.597999999998</c:v>
                </c:pt>
                <c:pt idx="2844">
                  <c:v>79254.149999999994</c:v>
                </c:pt>
                <c:pt idx="2845">
                  <c:v>79345.702999999994</c:v>
                </c:pt>
                <c:pt idx="2846">
                  <c:v>79437.255999999994</c:v>
                </c:pt>
                <c:pt idx="2847">
                  <c:v>79528.808999999994</c:v>
                </c:pt>
                <c:pt idx="2848">
                  <c:v>79620.361000000004</c:v>
                </c:pt>
                <c:pt idx="2849">
                  <c:v>79711.914000000004</c:v>
                </c:pt>
                <c:pt idx="2850">
                  <c:v>79803.467000000004</c:v>
                </c:pt>
                <c:pt idx="2851">
                  <c:v>79895.02</c:v>
                </c:pt>
                <c:pt idx="2852">
                  <c:v>79986.572</c:v>
                </c:pt>
                <c:pt idx="2853">
                  <c:v>80078.125</c:v>
                </c:pt>
                <c:pt idx="2854">
                  <c:v>80169.678</c:v>
                </c:pt>
                <c:pt idx="2855">
                  <c:v>80261.23</c:v>
                </c:pt>
                <c:pt idx="2856">
                  <c:v>80322.266000000003</c:v>
                </c:pt>
                <c:pt idx="2857">
                  <c:v>80413.817999999999</c:v>
                </c:pt>
                <c:pt idx="2858">
                  <c:v>80505.370999999999</c:v>
                </c:pt>
                <c:pt idx="2859">
                  <c:v>80596.923999999999</c:v>
                </c:pt>
                <c:pt idx="2860">
                  <c:v>80688.476999999999</c:v>
                </c:pt>
                <c:pt idx="2861">
                  <c:v>80780.028999999995</c:v>
                </c:pt>
                <c:pt idx="2862">
                  <c:v>80871.581999999995</c:v>
                </c:pt>
                <c:pt idx="2863">
                  <c:v>80963.134999999995</c:v>
                </c:pt>
                <c:pt idx="2864">
                  <c:v>81054.687000000005</c:v>
                </c:pt>
                <c:pt idx="2865">
                  <c:v>81146.240000000005</c:v>
                </c:pt>
                <c:pt idx="2866">
                  <c:v>81237.793000000005</c:v>
                </c:pt>
                <c:pt idx="2867">
                  <c:v>81329.346000000005</c:v>
                </c:pt>
                <c:pt idx="2868">
                  <c:v>81420.898000000001</c:v>
                </c:pt>
                <c:pt idx="2869">
                  <c:v>81512.451000000001</c:v>
                </c:pt>
                <c:pt idx="2870">
                  <c:v>81604.004000000001</c:v>
                </c:pt>
                <c:pt idx="2871">
                  <c:v>81695.557000000001</c:v>
                </c:pt>
                <c:pt idx="2872">
                  <c:v>81787.108999999997</c:v>
                </c:pt>
                <c:pt idx="2873">
                  <c:v>81878.661999999997</c:v>
                </c:pt>
                <c:pt idx="2874">
                  <c:v>81970.214999999997</c:v>
                </c:pt>
                <c:pt idx="2875">
                  <c:v>82061.767999999996</c:v>
                </c:pt>
                <c:pt idx="2876">
                  <c:v>82122.803</c:v>
                </c:pt>
                <c:pt idx="2877">
                  <c:v>82214.354999999996</c:v>
                </c:pt>
                <c:pt idx="2878">
                  <c:v>82305.907999999996</c:v>
                </c:pt>
                <c:pt idx="2879">
                  <c:v>82397.460999999996</c:v>
                </c:pt>
                <c:pt idx="2880">
                  <c:v>82489.013999999996</c:v>
                </c:pt>
                <c:pt idx="2881">
                  <c:v>82580.566000000006</c:v>
                </c:pt>
                <c:pt idx="2882">
                  <c:v>82672.119000000006</c:v>
                </c:pt>
                <c:pt idx="2883">
                  <c:v>82763.672000000006</c:v>
                </c:pt>
                <c:pt idx="2884">
                  <c:v>82855.225000000006</c:v>
                </c:pt>
                <c:pt idx="2885">
                  <c:v>82946.777000000002</c:v>
                </c:pt>
                <c:pt idx="2886">
                  <c:v>83038.33</c:v>
                </c:pt>
                <c:pt idx="2887">
                  <c:v>83129.883000000002</c:v>
                </c:pt>
                <c:pt idx="2888">
                  <c:v>83221.436000000002</c:v>
                </c:pt>
                <c:pt idx="2889">
                  <c:v>83312.987999999998</c:v>
                </c:pt>
                <c:pt idx="2890">
                  <c:v>83404.540999999997</c:v>
                </c:pt>
                <c:pt idx="2891">
                  <c:v>83496.093999999997</c:v>
                </c:pt>
                <c:pt idx="2892">
                  <c:v>83587.645999999993</c:v>
                </c:pt>
                <c:pt idx="2893">
                  <c:v>83679.198999999993</c:v>
                </c:pt>
                <c:pt idx="2894">
                  <c:v>83770.751999999993</c:v>
                </c:pt>
                <c:pt idx="2895">
                  <c:v>83862.304999999993</c:v>
                </c:pt>
                <c:pt idx="2896">
                  <c:v>83923.34</c:v>
                </c:pt>
                <c:pt idx="2897">
                  <c:v>84014.892999999996</c:v>
                </c:pt>
                <c:pt idx="2898">
                  <c:v>84106.445000000007</c:v>
                </c:pt>
                <c:pt idx="2899">
                  <c:v>84197.998000000007</c:v>
                </c:pt>
                <c:pt idx="2900">
                  <c:v>84289.551000000007</c:v>
                </c:pt>
                <c:pt idx="2901">
                  <c:v>84381.104000000007</c:v>
                </c:pt>
                <c:pt idx="2902">
                  <c:v>84472.656000000003</c:v>
                </c:pt>
                <c:pt idx="2903">
                  <c:v>84564.209000000003</c:v>
                </c:pt>
                <c:pt idx="2904">
                  <c:v>84655.762000000002</c:v>
                </c:pt>
                <c:pt idx="2905">
                  <c:v>84747.313999999998</c:v>
                </c:pt>
                <c:pt idx="2906">
                  <c:v>84838.866999999998</c:v>
                </c:pt>
                <c:pt idx="2907">
                  <c:v>84930.42</c:v>
                </c:pt>
                <c:pt idx="2908">
                  <c:v>85021.972999999998</c:v>
                </c:pt>
                <c:pt idx="2909">
                  <c:v>85113.524999999994</c:v>
                </c:pt>
                <c:pt idx="2910">
                  <c:v>85205.077999999994</c:v>
                </c:pt>
                <c:pt idx="2911">
                  <c:v>85296.630999999994</c:v>
                </c:pt>
                <c:pt idx="2912">
                  <c:v>85388.183999999994</c:v>
                </c:pt>
                <c:pt idx="2913">
                  <c:v>85479.736000000004</c:v>
                </c:pt>
                <c:pt idx="2914">
                  <c:v>85571.289000000004</c:v>
                </c:pt>
                <c:pt idx="2915">
                  <c:v>85662.842000000004</c:v>
                </c:pt>
                <c:pt idx="2916">
                  <c:v>85723.876999999993</c:v>
                </c:pt>
                <c:pt idx="2917">
                  <c:v>85815.43</c:v>
                </c:pt>
                <c:pt idx="2918">
                  <c:v>85906.982000000004</c:v>
                </c:pt>
                <c:pt idx="2919">
                  <c:v>85998.535000000003</c:v>
                </c:pt>
                <c:pt idx="2920">
                  <c:v>86090.088000000003</c:v>
                </c:pt>
                <c:pt idx="2921">
                  <c:v>86181.641000000003</c:v>
                </c:pt>
                <c:pt idx="2922">
                  <c:v>86273.192999999999</c:v>
                </c:pt>
                <c:pt idx="2923">
                  <c:v>86364.745999999999</c:v>
                </c:pt>
                <c:pt idx="2924">
                  <c:v>86456.298999999999</c:v>
                </c:pt>
                <c:pt idx="2925">
                  <c:v>86547.851999999999</c:v>
                </c:pt>
                <c:pt idx="2926">
                  <c:v>86639.403999999995</c:v>
                </c:pt>
                <c:pt idx="2927">
                  <c:v>86730.956999999995</c:v>
                </c:pt>
                <c:pt idx="2928">
                  <c:v>86822.51</c:v>
                </c:pt>
                <c:pt idx="2929">
                  <c:v>86914.062000000005</c:v>
                </c:pt>
                <c:pt idx="2930">
                  <c:v>87005.615000000005</c:v>
                </c:pt>
                <c:pt idx="2931">
                  <c:v>87097.168000000005</c:v>
                </c:pt>
                <c:pt idx="2932">
                  <c:v>87188.721000000005</c:v>
                </c:pt>
                <c:pt idx="2933">
                  <c:v>87280.273000000001</c:v>
                </c:pt>
                <c:pt idx="2934">
                  <c:v>87371.826000000001</c:v>
                </c:pt>
                <c:pt idx="2935">
                  <c:v>87463.379000000001</c:v>
                </c:pt>
                <c:pt idx="2936">
                  <c:v>87524.414000000004</c:v>
                </c:pt>
                <c:pt idx="2937">
                  <c:v>87615.967000000004</c:v>
                </c:pt>
                <c:pt idx="2938">
                  <c:v>87707.520000000004</c:v>
                </c:pt>
                <c:pt idx="2939">
                  <c:v>87799.072</c:v>
                </c:pt>
                <c:pt idx="2940">
                  <c:v>87890.625</c:v>
                </c:pt>
                <c:pt idx="2941">
                  <c:v>87982.178</c:v>
                </c:pt>
                <c:pt idx="2942">
                  <c:v>88073.73</c:v>
                </c:pt>
                <c:pt idx="2943">
                  <c:v>88165.282999999996</c:v>
                </c:pt>
                <c:pt idx="2944">
                  <c:v>88256.835999999996</c:v>
                </c:pt>
                <c:pt idx="2945">
                  <c:v>88348.388999999996</c:v>
                </c:pt>
                <c:pt idx="2946">
                  <c:v>88439.941000000006</c:v>
                </c:pt>
                <c:pt idx="2947">
                  <c:v>88531.494000000006</c:v>
                </c:pt>
                <c:pt idx="2948">
                  <c:v>88623.047000000006</c:v>
                </c:pt>
                <c:pt idx="2949">
                  <c:v>88714.6</c:v>
                </c:pt>
                <c:pt idx="2950">
                  <c:v>88806.152000000002</c:v>
                </c:pt>
                <c:pt idx="2951">
                  <c:v>88897.705000000002</c:v>
                </c:pt>
                <c:pt idx="2952">
                  <c:v>88989.258000000002</c:v>
                </c:pt>
                <c:pt idx="2953">
                  <c:v>89080.811000000002</c:v>
                </c:pt>
                <c:pt idx="2954">
                  <c:v>89172.362999999998</c:v>
                </c:pt>
                <c:pt idx="2955">
                  <c:v>89263.915999999997</c:v>
                </c:pt>
                <c:pt idx="2956">
                  <c:v>89324.951000000001</c:v>
                </c:pt>
                <c:pt idx="2957">
                  <c:v>89416.504000000001</c:v>
                </c:pt>
                <c:pt idx="2958">
                  <c:v>89508.057000000001</c:v>
                </c:pt>
                <c:pt idx="2959">
                  <c:v>89599.608999999997</c:v>
                </c:pt>
                <c:pt idx="2960">
                  <c:v>89691.161999999997</c:v>
                </c:pt>
                <c:pt idx="2961">
                  <c:v>89782.714999999997</c:v>
                </c:pt>
                <c:pt idx="2962">
                  <c:v>89874.267999999996</c:v>
                </c:pt>
                <c:pt idx="2963">
                  <c:v>89965.82</c:v>
                </c:pt>
                <c:pt idx="2964">
                  <c:v>90057.373000000007</c:v>
                </c:pt>
                <c:pt idx="2965">
                  <c:v>90148.926000000007</c:v>
                </c:pt>
                <c:pt idx="2966">
                  <c:v>90240.479000000007</c:v>
                </c:pt>
                <c:pt idx="2967">
                  <c:v>90332.031000000003</c:v>
                </c:pt>
                <c:pt idx="2968">
                  <c:v>90423.584000000003</c:v>
                </c:pt>
                <c:pt idx="2969">
                  <c:v>90515.137000000002</c:v>
                </c:pt>
                <c:pt idx="2970">
                  <c:v>90606.688999999998</c:v>
                </c:pt>
                <c:pt idx="2971">
                  <c:v>90698.241999999998</c:v>
                </c:pt>
                <c:pt idx="2972">
                  <c:v>90789.794999999998</c:v>
                </c:pt>
                <c:pt idx="2973">
                  <c:v>90881.347999999998</c:v>
                </c:pt>
                <c:pt idx="2974">
                  <c:v>90972.9</c:v>
                </c:pt>
                <c:pt idx="2975">
                  <c:v>91064.452999999994</c:v>
                </c:pt>
                <c:pt idx="2976">
                  <c:v>91125.487999999998</c:v>
                </c:pt>
                <c:pt idx="2977">
                  <c:v>91217.040999999997</c:v>
                </c:pt>
                <c:pt idx="2978">
                  <c:v>91308.593999999997</c:v>
                </c:pt>
                <c:pt idx="2979">
                  <c:v>91400.145999999993</c:v>
                </c:pt>
                <c:pt idx="2980">
                  <c:v>91491.698999999993</c:v>
                </c:pt>
                <c:pt idx="2981">
                  <c:v>91583.251999999993</c:v>
                </c:pt>
                <c:pt idx="2982">
                  <c:v>91674.804999999993</c:v>
                </c:pt>
                <c:pt idx="2983">
                  <c:v>91766.357000000004</c:v>
                </c:pt>
                <c:pt idx="2984">
                  <c:v>91857.91</c:v>
                </c:pt>
                <c:pt idx="2985">
                  <c:v>91949.463000000003</c:v>
                </c:pt>
                <c:pt idx="2986">
                  <c:v>92041.016000000003</c:v>
                </c:pt>
                <c:pt idx="2987">
                  <c:v>92132.567999999999</c:v>
                </c:pt>
                <c:pt idx="2988">
                  <c:v>92224.120999999999</c:v>
                </c:pt>
                <c:pt idx="2989">
                  <c:v>92315.673999999999</c:v>
                </c:pt>
                <c:pt idx="2990">
                  <c:v>92407.226999999999</c:v>
                </c:pt>
                <c:pt idx="2991">
                  <c:v>92498.778999999995</c:v>
                </c:pt>
                <c:pt idx="2992">
                  <c:v>92590.331999999995</c:v>
                </c:pt>
                <c:pt idx="2993">
                  <c:v>92681.884999999995</c:v>
                </c:pt>
                <c:pt idx="2994">
                  <c:v>92773.437000000005</c:v>
                </c:pt>
                <c:pt idx="2995">
                  <c:v>92864.99</c:v>
                </c:pt>
                <c:pt idx="2996">
                  <c:v>92926.024999999994</c:v>
                </c:pt>
                <c:pt idx="2997">
                  <c:v>93017.577999999994</c:v>
                </c:pt>
                <c:pt idx="2998">
                  <c:v>93109.130999999994</c:v>
                </c:pt>
                <c:pt idx="2999">
                  <c:v>93200.683999999994</c:v>
                </c:pt>
                <c:pt idx="3000">
                  <c:v>93292.236000000004</c:v>
                </c:pt>
                <c:pt idx="3001">
                  <c:v>93383.789000000004</c:v>
                </c:pt>
                <c:pt idx="3002">
                  <c:v>93475.342000000004</c:v>
                </c:pt>
                <c:pt idx="3003">
                  <c:v>93566.895000000004</c:v>
                </c:pt>
                <c:pt idx="3004">
                  <c:v>93658.447</c:v>
                </c:pt>
                <c:pt idx="3005">
                  <c:v>93750</c:v>
                </c:pt>
                <c:pt idx="3006">
                  <c:v>93841.553</c:v>
                </c:pt>
                <c:pt idx="3007">
                  <c:v>93933.104999999996</c:v>
                </c:pt>
                <c:pt idx="3008">
                  <c:v>94024.657999999996</c:v>
                </c:pt>
                <c:pt idx="3009">
                  <c:v>94116.210999999996</c:v>
                </c:pt>
                <c:pt idx="3010">
                  <c:v>94207.763999999996</c:v>
                </c:pt>
                <c:pt idx="3011">
                  <c:v>94299.316000000006</c:v>
                </c:pt>
                <c:pt idx="3012">
                  <c:v>94390.869000000006</c:v>
                </c:pt>
                <c:pt idx="3013">
                  <c:v>94482.422000000006</c:v>
                </c:pt>
                <c:pt idx="3014">
                  <c:v>94573.975000000006</c:v>
                </c:pt>
                <c:pt idx="3015">
                  <c:v>94665.527000000002</c:v>
                </c:pt>
                <c:pt idx="3016">
                  <c:v>94726.562000000005</c:v>
                </c:pt>
                <c:pt idx="3017">
                  <c:v>94818.115000000005</c:v>
                </c:pt>
                <c:pt idx="3018">
                  <c:v>94909.668000000005</c:v>
                </c:pt>
                <c:pt idx="3019">
                  <c:v>95001.221000000005</c:v>
                </c:pt>
                <c:pt idx="3020">
                  <c:v>95092.773000000001</c:v>
                </c:pt>
                <c:pt idx="3021">
                  <c:v>95184.326000000001</c:v>
                </c:pt>
                <c:pt idx="3022">
                  <c:v>95275.879000000001</c:v>
                </c:pt>
                <c:pt idx="3023">
                  <c:v>95367.432000000001</c:v>
                </c:pt>
                <c:pt idx="3024">
                  <c:v>95458.983999999997</c:v>
                </c:pt>
                <c:pt idx="3025">
                  <c:v>95550.536999999997</c:v>
                </c:pt>
                <c:pt idx="3026">
                  <c:v>95642.09</c:v>
                </c:pt>
                <c:pt idx="3027">
                  <c:v>95733.642999999996</c:v>
                </c:pt>
                <c:pt idx="3028">
                  <c:v>95825.195000000007</c:v>
                </c:pt>
                <c:pt idx="3029">
                  <c:v>95916.748000000007</c:v>
                </c:pt>
                <c:pt idx="3030">
                  <c:v>96008.301000000007</c:v>
                </c:pt>
                <c:pt idx="3031">
                  <c:v>96099.854000000007</c:v>
                </c:pt>
                <c:pt idx="3032">
                  <c:v>96191.406000000003</c:v>
                </c:pt>
                <c:pt idx="3033">
                  <c:v>96282.959000000003</c:v>
                </c:pt>
                <c:pt idx="3034">
                  <c:v>96374.512000000002</c:v>
                </c:pt>
                <c:pt idx="3035">
                  <c:v>96466.063999999998</c:v>
                </c:pt>
                <c:pt idx="3036">
                  <c:v>96527.1</c:v>
                </c:pt>
                <c:pt idx="3037">
                  <c:v>96618.652000000002</c:v>
                </c:pt>
                <c:pt idx="3038">
                  <c:v>96710.205000000002</c:v>
                </c:pt>
                <c:pt idx="3039">
                  <c:v>96801.758000000002</c:v>
                </c:pt>
                <c:pt idx="3040">
                  <c:v>96893.311000000002</c:v>
                </c:pt>
                <c:pt idx="3041">
                  <c:v>96984.862999999998</c:v>
                </c:pt>
                <c:pt idx="3042">
                  <c:v>97076.415999999997</c:v>
                </c:pt>
                <c:pt idx="3043">
                  <c:v>97167.968999999997</c:v>
                </c:pt>
                <c:pt idx="3044">
                  <c:v>97259.520999999993</c:v>
                </c:pt>
                <c:pt idx="3045">
                  <c:v>97351.073999999993</c:v>
                </c:pt>
                <c:pt idx="3046">
                  <c:v>97442.626999999993</c:v>
                </c:pt>
                <c:pt idx="3047">
                  <c:v>97534.18</c:v>
                </c:pt>
                <c:pt idx="3048">
                  <c:v>97625.732000000004</c:v>
                </c:pt>
                <c:pt idx="3049">
                  <c:v>97717.285000000003</c:v>
                </c:pt>
                <c:pt idx="3050">
                  <c:v>97808.838000000003</c:v>
                </c:pt>
                <c:pt idx="3051">
                  <c:v>97900.391000000003</c:v>
                </c:pt>
                <c:pt idx="3052">
                  <c:v>97991.942999999999</c:v>
                </c:pt>
                <c:pt idx="3053">
                  <c:v>98083.495999999999</c:v>
                </c:pt>
                <c:pt idx="3054">
                  <c:v>98175.048999999999</c:v>
                </c:pt>
                <c:pt idx="3055">
                  <c:v>98266.601999999999</c:v>
                </c:pt>
                <c:pt idx="3056">
                  <c:v>98327.637000000002</c:v>
                </c:pt>
                <c:pt idx="3057">
                  <c:v>98419.188999999998</c:v>
                </c:pt>
                <c:pt idx="3058">
                  <c:v>98510.741999999998</c:v>
                </c:pt>
                <c:pt idx="3059">
                  <c:v>98602.294999999998</c:v>
                </c:pt>
                <c:pt idx="3060">
                  <c:v>98693.847999999998</c:v>
                </c:pt>
                <c:pt idx="3061">
                  <c:v>98785.4</c:v>
                </c:pt>
                <c:pt idx="3062">
                  <c:v>98876.952999999994</c:v>
                </c:pt>
                <c:pt idx="3063">
                  <c:v>98968.505999999994</c:v>
                </c:pt>
                <c:pt idx="3064">
                  <c:v>99060.058999999994</c:v>
                </c:pt>
                <c:pt idx="3065">
                  <c:v>99151.611000000004</c:v>
                </c:pt>
                <c:pt idx="3066">
                  <c:v>99243.164000000004</c:v>
                </c:pt>
                <c:pt idx="3067">
                  <c:v>99334.717000000004</c:v>
                </c:pt>
                <c:pt idx="3068">
                  <c:v>99426.27</c:v>
                </c:pt>
                <c:pt idx="3069">
                  <c:v>99517.822</c:v>
                </c:pt>
                <c:pt idx="3070">
                  <c:v>99609.375</c:v>
                </c:pt>
                <c:pt idx="3071">
                  <c:v>99700.928</c:v>
                </c:pt>
                <c:pt idx="3072">
                  <c:v>99792.48</c:v>
                </c:pt>
                <c:pt idx="3073">
                  <c:v>99884.032999999996</c:v>
                </c:pt>
                <c:pt idx="3074">
                  <c:v>100453.69500000001</c:v>
                </c:pt>
                <c:pt idx="3075">
                  <c:v>101089.478</c:v>
                </c:pt>
                <c:pt idx="3076">
                  <c:v>102043.152</c:v>
                </c:pt>
                <c:pt idx="3077">
                  <c:v>102996.826</c:v>
                </c:pt>
                <c:pt idx="3078">
                  <c:v>103950.5</c:v>
                </c:pt>
                <c:pt idx="3079">
                  <c:v>104904.175</c:v>
                </c:pt>
                <c:pt idx="3080">
                  <c:v>105857.849</c:v>
                </c:pt>
                <c:pt idx="3081">
                  <c:v>106493.632</c:v>
                </c:pt>
                <c:pt idx="3082">
                  <c:v>107447.306</c:v>
                </c:pt>
                <c:pt idx="3083">
                  <c:v>108400.981</c:v>
                </c:pt>
                <c:pt idx="3084">
                  <c:v>109354.655</c:v>
                </c:pt>
                <c:pt idx="3085">
                  <c:v>110308.329</c:v>
                </c:pt>
                <c:pt idx="3086">
                  <c:v>111262.004</c:v>
                </c:pt>
                <c:pt idx="3087">
                  <c:v>111897.78599999999</c:v>
                </c:pt>
                <c:pt idx="3088">
                  <c:v>112851.461</c:v>
                </c:pt>
                <c:pt idx="3089">
                  <c:v>113805.13499999999</c:v>
                </c:pt>
                <c:pt idx="3090">
                  <c:v>114758.80899999999</c:v>
                </c:pt>
                <c:pt idx="3091">
                  <c:v>115712.484</c:v>
                </c:pt>
                <c:pt idx="3092">
                  <c:v>116666.158</c:v>
                </c:pt>
                <c:pt idx="3093">
                  <c:v>117301.94100000001</c:v>
                </c:pt>
                <c:pt idx="3094">
                  <c:v>118255.61500000001</c:v>
                </c:pt>
                <c:pt idx="3095">
                  <c:v>119209.29</c:v>
                </c:pt>
                <c:pt idx="3096">
                  <c:v>120162.96400000001</c:v>
                </c:pt>
                <c:pt idx="3097">
                  <c:v>121116.63800000001</c:v>
                </c:pt>
                <c:pt idx="3098">
                  <c:v>122070.31200000001</c:v>
                </c:pt>
                <c:pt idx="3099">
                  <c:v>122706.095</c:v>
                </c:pt>
                <c:pt idx="3100">
                  <c:v>123659.77</c:v>
                </c:pt>
                <c:pt idx="3101">
                  <c:v>124613.444</c:v>
                </c:pt>
                <c:pt idx="3102">
                  <c:v>125567.118</c:v>
                </c:pt>
                <c:pt idx="3103">
                  <c:v>126520.79300000001</c:v>
                </c:pt>
                <c:pt idx="3104">
                  <c:v>127156.576</c:v>
                </c:pt>
                <c:pt idx="3105">
                  <c:v>128110.25</c:v>
                </c:pt>
                <c:pt idx="3106">
                  <c:v>129063.924</c:v>
                </c:pt>
                <c:pt idx="3107">
                  <c:v>130017.598</c:v>
                </c:pt>
                <c:pt idx="3108">
                  <c:v>130971.273</c:v>
                </c:pt>
                <c:pt idx="3109">
                  <c:v>131924.94699999999</c:v>
                </c:pt>
                <c:pt idx="3110">
                  <c:v>132560.73000000001</c:v>
                </c:pt>
                <c:pt idx="3111">
                  <c:v>133514.40400000001</c:v>
                </c:pt>
                <c:pt idx="3112">
                  <c:v>134468.079</c:v>
                </c:pt>
                <c:pt idx="3113">
                  <c:v>135421.753</c:v>
                </c:pt>
                <c:pt idx="3114">
                  <c:v>136375.427</c:v>
                </c:pt>
                <c:pt idx="3115">
                  <c:v>137329.10200000001</c:v>
                </c:pt>
                <c:pt idx="3116">
                  <c:v>137964.88399999999</c:v>
                </c:pt>
                <c:pt idx="3117">
                  <c:v>138918.55900000001</c:v>
                </c:pt>
                <c:pt idx="3118">
                  <c:v>139872.23300000001</c:v>
                </c:pt>
                <c:pt idx="3119">
                  <c:v>140825.90700000001</c:v>
                </c:pt>
                <c:pt idx="3120">
                  <c:v>141779.58199999999</c:v>
                </c:pt>
                <c:pt idx="3121">
                  <c:v>142733.25599999999</c:v>
                </c:pt>
                <c:pt idx="3122">
                  <c:v>143369.03899999999</c:v>
                </c:pt>
                <c:pt idx="3123">
                  <c:v>144322.71299999999</c:v>
                </c:pt>
                <c:pt idx="3124">
                  <c:v>145276.38800000001</c:v>
                </c:pt>
                <c:pt idx="3125">
                  <c:v>146230.06200000001</c:v>
                </c:pt>
                <c:pt idx="3126">
                  <c:v>147183.736</c:v>
                </c:pt>
                <c:pt idx="3127">
                  <c:v>148137.41</c:v>
                </c:pt>
                <c:pt idx="3128">
                  <c:v>148773.193</c:v>
                </c:pt>
                <c:pt idx="3129">
                  <c:v>149726.86799999999</c:v>
                </c:pt>
                <c:pt idx="3130">
                  <c:v>150680.54199999999</c:v>
                </c:pt>
                <c:pt idx="3131">
                  <c:v>151634.21599999999</c:v>
                </c:pt>
                <c:pt idx="3132">
                  <c:v>152587.891</c:v>
                </c:pt>
                <c:pt idx="3133">
                  <c:v>153541.565</c:v>
                </c:pt>
                <c:pt idx="3134">
                  <c:v>154177.348</c:v>
                </c:pt>
                <c:pt idx="3135">
                  <c:v>155131.022</c:v>
                </c:pt>
                <c:pt idx="3136">
                  <c:v>156084.696</c:v>
                </c:pt>
                <c:pt idx="3137">
                  <c:v>157038.37100000001</c:v>
                </c:pt>
                <c:pt idx="3138">
                  <c:v>157992.04500000001</c:v>
                </c:pt>
                <c:pt idx="3139">
                  <c:v>158945.71900000001</c:v>
                </c:pt>
                <c:pt idx="3140">
                  <c:v>159581.50200000001</c:v>
                </c:pt>
                <c:pt idx="3141">
                  <c:v>160535.177</c:v>
                </c:pt>
                <c:pt idx="3142">
                  <c:v>161488.851</c:v>
                </c:pt>
                <c:pt idx="3143">
                  <c:v>162442.52499999999</c:v>
                </c:pt>
                <c:pt idx="3144">
                  <c:v>163396.20000000001</c:v>
                </c:pt>
                <c:pt idx="3145">
                  <c:v>164349.87400000001</c:v>
                </c:pt>
                <c:pt idx="3146">
                  <c:v>164985.65700000001</c:v>
                </c:pt>
                <c:pt idx="3147">
                  <c:v>165939.33100000001</c:v>
                </c:pt>
                <c:pt idx="3148">
                  <c:v>166893.005</c:v>
                </c:pt>
                <c:pt idx="3149">
                  <c:v>167846.68</c:v>
                </c:pt>
                <c:pt idx="3150">
                  <c:v>168800.35399999999</c:v>
                </c:pt>
                <c:pt idx="3151">
                  <c:v>169754.02799999999</c:v>
                </c:pt>
                <c:pt idx="3152">
                  <c:v>170389.81099999999</c:v>
                </c:pt>
                <c:pt idx="3153">
                  <c:v>171343.486</c:v>
                </c:pt>
                <c:pt idx="3154">
                  <c:v>172297.16</c:v>
                </c:pt>
                <c:pt idx="3155">
                  <c:v>173250.834</c:v>
                </c:pt>
                <c:pt idx="3156">
                  <c:v>174204.508</c:v>
                </c:pt>
                <c:pt idx="3157">
                  <c:v>175158.18299999999</c:v>
                </c:pt>
                <c:pt idx="3158">
                  <c:v>175793.96599999999</c:v>
                </c:pt>
                <c:pt idx="3159">
                  <c:v>176747.64</c:v>
                </c:pt>
                <c:pt idx="3160">
                  <c:v>177701.31400000001</c:v>
                </c:pt>
                <c:pt idx="3161">
                  <c:v>178654.989</c:v>
                </c:pt>
                <c:pt idx="3162">
                  <c:v>179608.663</c:v>
                </c:pt>
                <c:pt idx="3163">
                  <c:v>180562.337</c:v>
                </c:pt>
                <c:pt idx="3164">
                  <c:v>181198.12</c:v>
                </c:pt>
                <c:pt idx="3165">
                  <c:v>182151.79399999999</c:v>
                </c:pt>
                <c:pt idx="3166">
                  <c:v>183105.46900000001</c:v>
                </c:pt>
                <c:pt idx="3167">
                  <c:v>184059.14300000001</c:v>
                </c:pt>
                <c:pt idx="3168">
                  <c:v>185012.81700000001</c:v>
                </c:pt>
                <c:pt idx="3169">
                  <c:v>185966.492</c:v>
                </c:pt>
                <c:pt idx="3170">
                  <c:v>186602.27499999999</c:v>
                </c:pt>
                <c:pt idx="3171">
                  <c:v>187555.94899999999</c:v>
                </c:pt>
                <c:pt idx="3172">
                  <c:v>188509.62299999999</c:v>
                </c:pt>
                <c:pt idx="3173">
                  <c:v>189463.29800000001</c:v>
                </c:pt>
                <c:pt idx="3174">
                  <c:v>190416.97200000001</c:v>
                </c:pt>
                <c:pt idx="3175">
                  <c:v>191370.64600000001</c:v>
                </c:pt>
                <c:pt idx="3176">
                  <c:v>192006.429</c:v>
                </c:pt>
                <c:pt idx="3177">
                  <c:v>192960.103</c:v>
                </c:pt>
                <c:pt idx="3178">
                  <c:v>193913.77799999999</c:v>
                </c:pt>
                <c:pt idx="3179">
                  <c:v>194867.45199999999</c:v>
                </c:pt>
                <c:pt idx="3180">
                  <c:v>195821.12599999999</c:v>
                </c:pt>
                <c:pt idx="3181">
                  <c:v>196774.80100000001</c:v>
                </c:pt>
                <c:pt idx="3182">
                  <c:v>197410.58300000001</c:v>
                </c:pt>
                <c:pt idx="3183">
                  <c:v>198364.258</c:v>
                </c:pt>
                <c:pt idx="3184">
                  <c:v>199317.932</c:v>
                </c:pt>
                <c:pt idx="3185">
                  <c:v>200271.606</c:v>
                </c:pt>
                <c:pt idx="3186">
                  <c:v>201225.28099999999</c:v>
                </c:pt>
                <c:pt idx="3187">
                  <c:v>202178.95499999999</c:v>
                </c:pt>
                <c:pt idx="3188">
                  <c:v>202814.73800000001</c:v>
                </c:pt>
                <c:pt idx="3189">
                  <c:v>203768.41200000001</c:v>
                </c:pt>
                <c:pt idx="3190">
                  <c:v>204722.087</c:v>
                </c:pt>
                <c:pt idx="3191">
                  <c:v>205675.761</c:v>
                </c:pt>
                <c:pt idx="3192">
                  <c:v>206629.435</c:v>
                </c:pt>
                <c:pt idx="3193">
                  <c:v>207583.11</c:v>
                </c:pt>
                <c:pt idx="3194">
                  <c:v>208218.89199999999</c:v>
                </c:pt>
                <c:pt idx="3195">
                  <c:v>209172.56700000001</c:v>
                </c:pt>
                <c:pt idx="3196">
                  <c:v>210126.24100000001</c:v>
                </c:pt>
                <c:pt idx="3197">
                  <c:v>211079.91500000001</c:v>
                </c:pt>
                <c:pt idx="3198">
                  <c:v>212033.59</c:v>
                </c:pt>
                <c:pt idx="3199">
                  <c:v>212987.264</c:v>
                </c:pt>
                <c:pt idx="3200">
                  <c:v>213623.04699999999</c:v>
                </c:pt>
                <c:pt idx="3201">
                  <c:v>214576.72099999999</c:v>
                </c:pt>
                <c:pt idx="3202">
                  <c:v>215530.39600000001</c:v>
                </c:pt>
                <c:pt idx="3203">
                  <c:v>216484.07</c:v>
                </c:pt>
                <c:pt idx="3204">
                  <c:v>217437.74400000001</c:v>
                </c:pt>
                <c:pt idx="3205">
                  <c:v>218391.41800000001</c:v>
                </c:pt>
                <c:pt idx="3206">
                  <c:v>219027.201</c:v>
                </c:pt>
                <c:pt idx="3207">
                  <c:v>219980.87599999999</c:v>
                </c:pt>
                <c:pt idx="3208">
                  <c:v>220934.55</c:v>
                </c:pt>
                <c:pt idx="3209">
                  <c:v>221888.22399999999</c:v>
                </c:pt>
                <c:pt idx="3210">
                  <c:v>222841.899</c:v>
                </c:pt>
                <c:pt idx="3211">
                  <c:v>223795.573</c:v>
                </c:pt>
                <c:pt idx="3212">
                  <c:v>224431.356</c:v>
                </c:pt>
                <c:pt idx="3213">
                  <c:v>225385.03</c:v>
                </c:pt>
                <c:pt idx="3214">
                  <c:v>226338.704</c:v>
                </c:pt>
                <c:pt idx="3215">
                  <c:v>227292.37899999999</c:v>
                </c:pt>
                <c:pt idx="3216">
                  <c:v>228246.05300000001</c:v>
                </c:pt>
                <c:pt idx="3217">
                  <c:v>229199.72700000001</c:v>
                </c:pt>
                <c:pt idx="3218">
                  <c:v>229835.51</c:v>
                </c:pt>
                <c:pt idx="3219">
                  <c:v>230789.185</c:v>
                </c:pt>
                <c:pt idx="3220">
                  <c:v>231742.859</c:v>
                </c:pt>
                <c:pt idx="3221">
                  <c:v>232696.533</c:v>
                </c:pt>
                <c:pt idx="3222">
                  <c:v>233650.20800000001</c:v>
                </c:pt>
                <c:pt idx="3223">
                  <c:v>234603.88200000001</c:v>
                </c:pt>
                <c:pt idx="3224">
                  <c:v>235239.66500000001</c:v>
                </c:pt>
                <c:pt idx="3225">
                  <c:v>236193.33900000001</c:v>
                </c:pt>
                <c:pt idx="3226">
                  <c:v>237147.01300000001</c:v>
                </c:pt>
                <c:pt idx="3227">
                  <c:v>238100.68799999999</c:v>
                </c:pt>
                <c:pt idx="3228">
                  <c:v>239054.36199999999</c:v>
                </c:pt>
                <c:pt idx="3229">
                  <c:v>240008.03599999999</c:v>
                </c:pt>
                <c:pt idx="3230">
                  <c:v>240643.81899999999</c:v>
                </c:pt>
                <c:pt idx="3231">
                  <c:v>241597.49299999999</c:v>
                </c:pt>
                <c:pt idx="3232">
                  <c:v>242551.16800000001</c:v>
                </c:pt>
                <c:pt idx="3233">
                  <c:v>243504.842</c:v>
                </c:pt>
                <c:pt idx="3234">
                  <c:v>244458.516</c:v>
                </c:pt>
                <c:pt idx="3235">
                  <c:v>245412.19099999999</c:v>
                </c:pt>
                <c:pt idx="3236">
                  <c:v>246047.97399999999</c:v>
                </c:pt>
                <c:pt idx="3237">
                  <c:v>247001.64799999999</c:v>
                </c:pt>
                <c:pt idx="3238">
                  <c:v>247955.32199999999</c:v>
                </c:pt>
                <c:pt idx="3239">
                  <c:v>248908.997</c:v>
                </c:pt>
                <c:pt idx="3240">
                  <c:v>249862.671</c:v>
                </c:pt>
                <c:pt idx="3241">
                  <c:v>250498.454</c:v>
                </c:pt>
                <c:pt idx="3242">
                  <c:v>251452.128</c:v>
                </c:pt>
                <c:pt idx="3243">
                  <c:v>252405.802</c:v>
                </c:pt>
                <c:pt idx="3244">
                  <c:v>253359.47700000001</c:v>
                </c:pt>
                <c:pt idx="3245">
                  <c:v>254313.15100000001</c:v>
                </c:pt>
                <c:pt idx="3246">
                  <c:v>255266.82500000001</c:v>
                </c:pt>
                <c:pt idx="3247">
                  <c:v>255902.60800000001</c:v>
                </c:pt>
                <c:pt idx="3248">
                  <c:v>256856.283</c:v>
                </c:pt>
                <c:pt idx="3249">
                  <c:v>257809.95699999999</c:v>
                </c:pt>
                <c:pt idx="3250">
                  <c:v>258763.63099999999</c:v>
                </c:pt>
                <c:pt idx="3251">
                  <c:v>259717.30600000001</c:v>
                </c:pt>
                <c:pt idx="3252">
                  <c:v>260670.98</c:v>
                </c:pt>
                <c:pt idx="3253">
                  <c:v>261306.76300000001</c:v>
                </c:pt>
                <c:pt idx="3254">
                  <c:v>262260.43699999998</c:v>
                </c:pt>
                <c:pt idx="3255">
                  <c:v>263214.11099999998</c:v>
                </c:pt>
                <c:pt idx="3256">
                  <c:v>264167.78600000002</c:v>
                </c:pt>
                <c:pt idx="3257">
                  <c:v>265121.46000000002</c:v>
                </c:pt>
                <c:pt idx="3258">
                  <c:v>266075.13400000002</c:v>
                </c:pt>
                <c:pt idx="3259">
                  <c:v>266710.91700000002</c:v>
                </c:pt>
                <c:pt idx="3260">
                  <c:v>267664.59100000001</c:v>
                </c:pt>
                <c:pt idx="3261">
                  <c:v>268618.266</c:v>
                </c:pt>
                <c:pt idx="3262">
                  <c:v>269571.94</c:v>
                </c:pt>
                <c:pt idx="3263">
                  <c:v>270525.614</c:v>
                </c:pt>
                <c:pt idx="3264">
                  <c:v>271479.28899999999</c:v>
                </c:pt>
                <c:pt idx="3265">
                  <c:v>272115.07199999999</c:v>
                </c:pt>
                <c:pt idx="3266">
                  <c:v>273068.74599999998</c:v>
                </c:pt>
                <c:pt idx="3267">
                  <c:v>274022.42</c:v>
                </c:pt>
                <c:pt idx="3268">
                  <c:v>274976.09499999997</c:v>
                </c:pt>
                <c:pt idx="3269">
                  <c:v>275929.76899999997</c:v>
                </c:pt>
                <c:pt idx="3270">
                  <c:v>276883.44300000003</c:v>
                </c:pt>
                <c:pt idx="3271">
                  <c:v>277519.22600000002</c:v>
                </c:pt>
                <c:pt idx="3272">
                  <c:v>278472.90000000002</c:v>
                </c:pt>
                <c:pt idx="3273">
                  <c:v>279426.57500000001</c:v>
                </c:pt>
                <c:pt idx="3274">
                  <c:v>280380.24900000001</c:v>
                </c:pt>
                <c:pt idx="3275">
                  <c:v>281333.92300000001</c:v>
                </c:pt>
                <c:pt idx="3276">
                  <c:v>282287.598</c:v>
                </c:pt>
                <c:pt idx="3277">
                  <c:v>282923.38099999999</c:v>
                </c:pt>
                <c:pt idx="3278">
                  <c:v>283877.05499999999</c:v>
                </c:pt>
                <c:pt idx="3279">
                  <c:v>284830.72899999999</c:v>
                </c:pt>
                <c:pt idx="3280">
                  <c:v>285784.40299999999</c:v>
                </c:pt>
                <c:pt idx="3281">
                  <c:v>286738.07799999998</c:v>
                </c:pt>
                <c:pt idx="3282">
                  <c:v>287691.75199999998</c:v>
                </c:pt>
                <c:pt idx="3283">
                  <c:v>288327.53499999997</c:v>
                </c:pt>
                <c:pt idx="3284">
                  <c:v>289281.20899999997</c:v>
                </c:pt>
                <c:pt idx="3285">
                  <c:v>290234.88400000002</c:v>
                </c:pt>
                <c:pt idx="3286">
                  <c:v>291188.55800000002</c:v>
                </c:pt>
                <c:pt idx="3287">
                  <c:v>292142.23200000002</c:v>
                </c:pt>
                <c:pt idx="3288">
                  <c:v>293095.90700000001</c:v>
                </c:pt>
                <c:pt idx="3289">
                  <c:v>293731.68900000001</c:v>
                </c:pt>
                <c:pt idx="3290">
                  <c:v>294685.364</c:v>
                </c:pt>
                <c:pt idx="3291">
                  <c:v>295639.038</c:v>
                </c:pt>
                <c:pt idx="3292">
                  <c:v>296592.712</c:v>
                </c:pt>
                <c:pt idx="3293">
                  <c:v>297546.38699999999</c:v>
                </c:pt>
                <c:pt idx="3294">
                  <c:v>298500.06099999999</c:v>
                </c:pt>
                <c:pt idx="3295">
                  <c:v>299135.84399999998</c:v>
                </c:pt>
                <c:pt idx="3296">
                  <c:v>300089.51799999998</c:v>
                </c:pt>
                <c:pt idx="3297">
                  <c:v>301043.19300000003</c:v>
                </c:pt>
                <c:pt idx="3298">
                  <c:v>301996.86700000003</c:v>
                </c:pt>
                <c:pt idx="3299">
                  <c:v>302950.54100000003</c:v>
                </c:pt>
                <c:pt idx="3300">
                  <c:v>303904.21500000003</c:v>
                </c:pt>
                <c:pt idx="3301">
                  <c:v>304539.99800000002</c:v>
                </c:pt>
                <c:pt idx="3302">
                  <c:v>305493.67300000001</c:v>
                </c:pt>
                <c:pt idx="3303">
                  <c:v>306447.34700000001</c:v>
                </c:pt>
                <c:pt idx="3304">
                  <c:v>307401.02100000001</c:v>
                </c:pt>
                <c:pt idx="3305">
                  <c:v>308354.696</c:v>
                </c:pt>
                <c:pt idx="3306">
                  <c:v>309308.37</c:v>
                </c:pt>
                <c:pt idx="3307">
                  <c:v>309944.15299999999</c:v>
                </c:pt>
                <c:pt idx="3308">
                  <c:v>310897.82699999999</c:v>
                </c:pt>
                <c:pt idx="3309">
                  <c:v>311851.50099999999</c:v>
                </c:pt>
                <c:pt idx="3310">
                  <c:v>312805.17599999998</c:v>
                </c:pt>
                <c:pt idx="3311">
                  <c:v>313758.84999999998</c:v>
                </c:pt>
                <c:pt idx="3312">
                  <c:v>314712.52399999998</c:v>
                </c:pt>
                <c:pt idx="3313">
                  <c:v>315348.30699999997</c:v>
                </c:pt>
                <c:pt idx="3314">
                  <c:v>316301.98200000002</c:v>
                </c:pt>
                <c:pt idx="3315">
                  <c:v>317255.65600000002</c:v>
                </c:pt>
                <c:pt idx="3316">
                  <c:v>318209.33</c:v>
                </c:pt>
                <c:pt idx="3317">
                  <c:v>319163.005</c:v>
                </c:pt>
                <c:pt idx="3318">
                  <c:v>320116.679</c:v>
                </c:pt>
                <c:pt idx="3319">
                  <c:v>320752.462</c:v>
                </c:pt>
                <c:pt idx="3320">
                  <c:v>321706.136</c:v>
                </c:pt>
                <c:pt idx="3321">
                  <c:v>322659.81</c:v>
                </c:pt>
                <c:pt idx="3322">
                  <c:v>323613.48499999999</c:v>
                </c:pt>
                <c:pt idx="3323">
                  <c:v>324567.15899999999</c:v>
                </c:pt>
                <c:pt idx="3324">
                  <c:v>325520.83299999998</c:v>
                </c:pt>
                <c:pt idx="3325">
                  <c:v>326156.61599999998</c:v>
                </c:pt>
                <c:pt idx="3326">
                  <c:v>327110.29100000003</c:v>
                </c:pt>
                <c:pt idx="3327">
                  <c:v>328063.96500000003</c:v>
                </c:pt>
                <c:pt idx="3328">
                  <c:v>329017.63900000002</c:v>
                </c:pt>
                <c:pt idx="3329">
                  <c:v>329971.31300000002</c:v>
                </c:pt>
                <c:pt idx="3330">
                  <c:v>330924.98800000001</c:v>
                </c:pt>
                <c:pt idx="3331">
                  <c:v>331560.77100000001</c:v>
                </c:pt>
                <c:pt idx="3332">
                  <c:v>332514.44500000001</c:v>
                </c:pt>
                <c:pt idx="3333">
                  <c:v>333468.11900000001</c:v>
                </c:pt>
                <c:pt idx="3334">
                  <c:v>334421.79399999999</c:v>
                </c:pt>
                <c:pt idx="3335">
                  <c:v>335375.46799999999</c:v>
                </c:pt>
                <c:pt idx="3336">
                  <c:v>336329.14199999999</c:v>
                </c:pt>
                <c:pt idx="3337">
                  <c:v>336964.92499999999</c:v>
                </c:pt>
                <c:pt idx="3338">
                  <c:v>337918.59899999999</c:v>
                </c:pt>
                <c:pt idx="3339">
                  <c:v>338872.27399999998</c:v>
                </c:pt>
                <c:pt idx="3340">
                  <c:v>339825.94799999997</c:v>
                </c:pt>
                <c:pt idx="3341">
                  <c:v>340779.62199999997</c:v>
                </c:pt>
                <c:pt idx="3342">
                  <c:v>341733.29700000002</c:v>
                </c:pt>
                <c:pt idx="3343">
                  <c:v>342369.08</c:v>
                </c:pt>
                <c:pt idx="3344">
                  <c:v>343322.75400000002</c:v>
                </c:pt>
                <c:pt idx="3345">
                  <c:v>344276.42800000001</c:v>
                </c:pt>
                <c:pt idx="3346">
                  <c:v>345230.103</c:v>
                </c:pt>
                <c:pt idx="3347">
                  <c:v>346183.777</c:v>
                </c:pt>
                <c:pt idx="3348">
                  <c:v>347137.451</c:v>
                </c:pt>
                <c:pt idx="3349">
                  <c:v>347773.234</c:v>
                </c:pt>
                <c:pt idx="3350">
                  <c:v>348726.908</c:v>
                </c:pt>
                <c:pt idx="3351">
                  <c:v>349680.58299999998</c:v>
                </c:pt>
                <c:pt idx="3352">
                  <c:v>350634.25699999998</c:v>
                </c:pt>
                <c:pt idx="3353">
                  <c:v>351587.93099999998</c:v>
                </c:pt>
                <c:pt idx="3354">
                  <c:v>352541.60600000003</c:v>
                </c:pt>
                <c:pt idx="3355">
                  <c:v>353177.38900000002</c:v>
                </c:pt>
                <c:pt idx="3356">
                  <c:v>354131.06300000002</c:v>
                </c:pt>
                <c:pt idx="3357">
                  <c:v>355084.73700000002</c:v>
                </c:pt>
                <c:pt idx="3358">
                  <c:v>356038.41100000002</c:v>
                </c:pt>
                <c:pt idx="3359">
                  <c:v>356992.08600000001</c:v>
                </c:pt>
                <c:pt idx="3360">
                  <c:v>357945.76</c:v>
                </c:pt>
                <c:pt idx="3361">
                  <c:v>358581.54300000001</c:v>
                </c:pt>
                <c:pt idx="3362">
                  <c:v>359535.217</c:v>
                </c:pt>
                <c:pt idx="3363">
                  <c:v>360488.89199999999</c:v>
                </c:pt>
                <c:pt idx="3364">
                  <c:v>361442.56599999999</c:v>
                </c:pt>
                <c:pt idx="3365">
                  <c:v>362396.24</c:v>
                </c:pt>
                <c:pt idx="3366">
                  <c:v>363349.91499999998</c:v>
                </c:pt>
                <c:pt idx="3367">
                  <c:v>363985.69699999999</c:v>
                </c:pt>
                <c:pt idx="3368">
                  <c:v>364939.37199999997</c:v>
                </c:pt>
                <c:pt idx="3369">
                  <c:v>365893.04599999997</c:v>
                </c:pt>
                <c:pt idx="3370">
                  <c:v>366846.71999999997</c:v>
                </c:pt>
                <c:pt idx="3371">
                  <c:v>367800.39500000002</c:v>
                </c:pt>
                <c:pt idx="3372">
                  <c:v>368436.17800000001</c:v>
                </c:pt>
                <c:pt idx="3373">
                  <c:v>369389.85200000001</c:v>
                </c:pt>
                <c:pt idx="3374">
                  <c:v>370343.52600000001</c:v>
                </c:pt>
                <c:pt idx="3375">
                  <c:v>371297.201</c:v>
                </c:pt>
                <c:pt idx="3376">
                  <c:v>372250.875</c:v>
                </c:pt>
                <c:pt idx="3377">
                  <c:v>373204.549</c:v>
                </c:pt>
                <c:pt idx="3378">
                  <c:v>373840.33199999999</c:v>
                </c:pt>
                <c:pt idx="3379">
                  <c:v>374794.00599999999</c:v>
                </c:pt>
                <c:pt idx="3380">
                  <c:v>375747.68099999998</c:v>
                </c:pt>
                <c:pt idx="3381">
                  <c:v>376701.35499999998</c:v>
                </c:pt>
                <c:pt idx="3382">
                  <c:v>377655.02899999998</c:v>
                </c:pt>
                <c:pt idx="3383">
                  <c:v>378608.70400000003</c:v>
                </c:pt>
                <c:pt idx="3384">
                  <c:v>379244.48599999998</c:v>
                </c:pt>
                <c:pt idx="3385">
                  <c:v>380198.16100000002</c:v>
                </c:pt>
                <c:pt idx="3386">
                  <c:v>381151.83500000002</c:v>
                </c:pt>
                <c:pt idx="3387">
                  <c:v>382105.50900000002</c:v>
                </c:pt>
                <c:pt idx="3388">
                  <c:v>383059.18400000001</c:v>
                </c:pt>
                <c:pt idx="3389">
                  <c:v>384012.85800000001</c:v>
                </c:pt>
                <c:pt idx="3390">
                  <c:v>384648.641</c:v>
                </c:pt>
                <c:pt idx="3391">
                  <c:v>385602.315</c:v>
                </c:pt>
                <c:pt idx="3392">
                  <c:v>386555.99</c:v>
                </c:pt>
                <c:pt idx="3393">
                  <c:v>387509.66399999999</c:v>
                </c:pt>
                <c:pt idx="3394">
                  <c:v>388463.33799999999</c:v>
                </c:pt>
                <c:pt idx="3395">
                  <c:v>389417.01299999998</c:v>
                </c:pt>
                <c:pt idx="3396">
                  <c:v>390052.79499999998</c:v>
                </c:pt>
                <c:pt idx="3397">
                  <c:v>391006.47</c:v>
                </c:pt>
                <c:pt idx="3398">
                  <c:v>391960.14399999997</c:v>
                </c:pt>
                <c:pt idx="3399">
                  <c:v>392913.81800000003</c:v>
                </c:pt>
                <c:pt idx="3400">
                  <c:v>393867.49300000002</c:v>
                </c:pt>
                <c:pt idx="3401">
                  <c:v>394821.16700000002</c:v>
                </c:pt>
                <c:pt idx="3402">
                  <c:v>395456.95</c:v>
                </c:pt>
                <c:pt idx="3403">
                  <c:v>396410.62400000001</c:v>
                </c:pt>
                <c:pt idx="3404">
                  <c:v>397364.299</c:v>
                </c:pt>
                <c:pt idx="3405">
                  <c:v>398317.973</c:v>
                </c:pt>
                <c:pt idx="3406">
                  <c:v>399271.647</c:v>
                </c:pt>
                <c:pt idx="3407">
                  <c:v>400225.321</c:v>
                </c:pt>
                <c:pt idx="3408">
                  <c:v>400861.10399999999</c:v>
                </c:pt>
                <c:pt idx="3409">
                  <c:v>401814.77899999998</c:v>
                </c:pt>
                <c:pt idx="3410">
                  <c:v>402768.45299999998</c:v>
                </c:pt>
                <c:pt idx="3411">
                  <c:v>403722.12699999998</c:v>
                </c:pt>
                <c:pt idx="3412">
                  <c:v>404675.80200000003</c:v>
                </c:pt>
                <c:pt idx="3413">
                  <c:v>405629.47600000002</c:v>
                </c:pt>
                <c:pt idx="3414">
                  <c:v>406265.25900000002</c:v>
                </c:pt>
                <c:pt idx="3415">
                  <c:v>407218.93300000002</c:v>
                </c:pt>
                <c:pt idx="3416">
                  <c:v>408172.60700000002</c:v>
                </c:pt>
                <c:pt idx="3417">
                  <c:v>409126.28200000001</c:v>
                </c:pt>
                <c:pt idx="3418">
                  <c:v>410079.95600000001</c:v>
                </c:pt>
                <c:pt idx="3419">
                  <c:v>411033.63</c:v>
                </c:pt>
                <c:pt idx="3420">
                  <c:v>411669.413</c:v>
                </c:pt>
                <c:pt idx="3421">
                  <c:v>412623.08799999999</c:v>
                </c:pt>
                <c:pt idx="3422">
                  <c:v>413576.76199999999</c:v>
                </c:pt>
                <c:pt idx="3423">
                  <c:v>414530.43599999999</c:v>
                </c:pt>
                <c:pt idx="3424">
                  <c:v>415484.11099999998</c:v>
                </c:pt>
                <c:pt idx="3425">
                  <c:v>416437.78499999997</c:v>
                </c:pt>
                <c:pt idx="3426">
                  <c:v>417073.56800000003</c:v>
                </c:pt>
                <c:pt idx="3427">
                  <c:v>418027.24200000003</c:v>
                </c:pt>
                <c:pt idx="3428">
                  <c:v>418980.91600000003</c:v>
                </c:pt>
                <c:pt idx="3429">
                  <c:v>419934.59100000001</c:v>
                </c:pt>
                <c:pt idx="3430">
                  <c:v>420888.26500000001</c:v>
                </c:pt>
                <c:pt idx="3431">
                  <c:v>421841.93900000001</c:v>
                </c:pt>
                <c:pt idx="3432">
                  <c:v>422477.72200000001</c:v>
                </c:pt>
                <c:pt idx="3433">
                  <c:v>423431.39600000001</c:v>
                </c:pt>
                <c:pt idx="3434">
                  <c:v>424385.071</c:v>
                </c:pt>
                <c:pt idx="3435">
                  <c:v>425338.745</c:v>
                </c:pt>
                <c:pt idx="3436">
                  <c:v>426292.41899999999</c:v>
                </c:pt>
                <c:pt idx="3437">
                  <c:v>427246.09399999998</c:v>
                </c:pt>
                <c:pt idx="3438">
                  <c:v>427881.87699999998</c:v>
                </c:pt>
                <c:pt idx="3439">
                  <c:v>428835.55099999998</c:v>
                </c:pt>
                <c:pt idx="3440">
                  <c:v>429789.22499999998</c:v>
                </c:pt>
                <c:pt idx="3441">
                  <c:v>430742.9</c:v>
                </c:pt>
                <c:pt idx="3442">
                  <c:v>431696.57400000002</c:v>
                </c:pt>
                <c:pt idx="3443">
                  <c:v>432650.24800000002</c:v>
                </c:pt>
                <c:pt idx="3444">
                  <c:v>433286.03100000002</c:v>
                </c:pt>
                <c:pt idx="3445">
                  <c:v>434239.70500000002</c:v>
                </c:pt>
                <c:pt idx="3446">
                  <c:v>435193.38</c:v>
                </c:pt>
                <c:pt idx="3447">
                  <c:v>436147.054</c:v>
                </c:pt>
                <c:pt idx="3448">
                  <c:v>437100.728</c:v>
                </c:pt>
                <c:pt idx="3449">
                  <c:v>438054.40299999999</c:v>
                </c:pt>
                <c:pt idx="3450">
                  <c:v>438690.18599999999</c:v>
                </c:pt>
                <c:pt idx="3451">
                  <c:v>439643.86</c:v>
                </c:pt>
                <c:pt idx="3452">
                  <c:v>440597.53399999999</c:v>
                </c:pt>
                <c:pt idx="3453">
                  <c:v>441551.20799999998</c:v>
                </c:pt>
                <c:pt idx="3454">
                  <c:v>442504.88299999997</c:v>
                </c:pt>
                <c:pt idx="3455">
                  <c:v>443458.55699999997</c:v>
                </c:pt>
                <c:pt idx="3456">
                  <c:v>444094.34</c:v>
                </c:pt>
                <c:pt idx="3457">
                  <c:v>445048.01400000002</c:v>
                </c:pt>
                <c:pt idx="3458">
                  <c:v>446001.68900000001</c:v>
                </c:pt>
                <c:pt idx="3459">
                  <c:v>446955.36300000001</c:v>
                </c:pt>
                <c:pt idx="3460">
                  <c:v>447909.03700000001</c:v>
                </c:pt>
                <c:pt idx="3461">
                  <c:v>448862.712</c:v>
                </c:pt>
                <c:pt idx="3462">
                  <c:v>449498.49400000001</c:v>
                </c:pt>
                <c:pt idx="3463">
                  <c:v>450452.16899999999</c:v>
                </c:pt>
                <c:pt idx="3464">
                  <c:v>451405.84299999999</c:v>
                </c:pt>
                <c:pt idx="3465">
                  <c:v>452359.51699999999</c:v>
                </c:pt>
                <c:pt idx="3466">
                  <c:v>453313.19199999998</c:v>
                </c:pt>
                <c:pt idx="3467">
                  <c:v>454266.86599999998</c:v>
                </c:pt>
                <c:pt idx="3468">
                  <c:v>454902.64899999998</c:v>
                </c:pt>
                <c:pt idx="3469">
                  <c:v>455856.32299999997</c:v>
                </c:pt>
                <c:pt idx="3470">
                  <c:v>456809.99800000002</c:v>
                </c:pt>
                <c:pt idx="3471">
                  <c:v>457763.67200000002</c:v>
                </c:pt>
                <c:pt idx="3472">
                  <c:v>458717.34600000002</c:v>
                </c:pt>
                <c:pt idx="3473">
                  <c:v>459671.02100000001</c:v>
                </c:pt>
                <c:pt idx="3474">
                  <c:v>460306.80300000001</c:v>
                </c:pt>
                <c:pt idx="3475">
                  <c:v>461260.478</c:v>
                </c:pt>
                <c:pt idx="3476">
                  <c:v>462214.152</c:v>
                </c:pt>
                <c:pt idx="3477">
                  <c:v>463167.826</c:v>
                </c:pt>
                <c:pt idx="3478">
                  <c:v>464121.50099999999</c:v>
                </c:pt>
                <c:pt idx="3479">
                  <c:v>465075.17499999999</c:v>
                </c:pt>
                <c:pt idx="3480">
                  <c:v>465710.95799999998</c:v>
                </c:pt>
                <c:pt idx="3481">
                  <c:v>466664.63199999998</c:v>
                </c:pt>
                <c:pt idx="3482">
                  <c:v>467618.30599999998</c:v>
                </c:pt>
                <c:pt idx="3483">
                  <c:v>468571.98100000003</c:v>
                </c:pt>
                <c:pt idx="3484">
                  <c:v>469525.65500000003</c:v>
                </c:pt>
                <c:pt idx="3485">
                  <c:v>470479.32900000003</c:v>
                </c:pt>
                <c:pt idx="3486">
                  <c:v>471115.11200000002</c:v>
                </c:pt>
                <c:pt idx="3487">
                  <c:v>472068.78700000001</c:v>
                </c:pt>
                <c:pt idx="3488">
                  <c:v>473022.46100000001</c:v>
                </c:pt>
                <c:pt idx="3489">
                  <c:v>473976.13500000001</c:v>
                </c:pt>
                <c:pt idx="3490">
                  <c:v>474929.81</c:v>
                </c:pt>
                <c:pt idx="3491">
                  <c:v>475883.484</c:v>
                </c:pt>
                <c:pt idx="3492">
                  <c:v>476519.26699999999</c:v>
                </c:pt>
                <c:pt idx="3493">
                  <c:v>477472.94099999999</c:v>
                </c:pt>
                <c:pt idx="3494">
                  <c:v>478426.61499999999</c:v>
                </c:pt>
                <c:pt idx="3495">
                  <c:v>479380.29</c:v>
                </c:pt>
                <c:pt idx="3496">
                  <c:v>480333.96399999998</c:v>
                </c:pt>
                <c:pt idx="3497">
                  <c:v>481287.63799999998</c:v>
                </c:pt>
                <c:pt idx="3498">
                  <c:v>481923.42099999997</c:v>
                </c:pt>
                <c:pt idx="3499">
                  <c:v>482877.09600000002</c:v>
                </c:pt>
                <c:pt idx="3500">
                  <c:v>483830.77</c:v>
                </c:pt>
                <c:pt idx="3501">
                  <c:v>484784.44400000002</c:v>
                </c:pt>
                <c:pt idx="3502">
                  <c:v>485738.11800000002</c:v>
                </c:pt>
                <c:pt idx="3503">
                  <c:v>486691.79300000001</c:v>
                </c:pt>
                <c:pt idx="3504">
                  <c:v>487327.576</c:v>
                </c:pt>
                <c:pt idx="3505">
                  <c:v>488281.25</c:v>
                </c:pt>
                <c:pt idx="3506">
                  <c:v>489234.924</c:v>
                </c:pt>
                <c:pt idx="3507">
                  <c:v>490188.59899999999</c:v>
                </c:pt>
                <c:pt idx="3508">
                  <c:v>491142.27299999999</c:v>
                </c:pt>
                <c:pt idx="3509">
                  <c:v>491778.05599999998</c:v>
                </c:pt>
                <c:pt idx="3510">
                  <c:v>492731.73</c:v>
                </c:pt>
                <c:pt idx="3511">
                  <c:v>493685.40399999998</c:v>
                </c:pt>
                <c:pt idx="3512">
                  <c:v>494639.07900000003</c:v>
                </c:pt>
                <c:pt idx="3513">
                  <c:v>495592.75300000003</c:v>
                </c:pt>
                <c:pt idx="3514">
                  <c:v>496546.42700000003</c:v>
                </c:pt>
                <c:pt idx="3515">
                  <c:v>497182.21</c:v>
                </c:pt>
                <c:pt idx="3516">
                  <c:v>498135.88500000001</c:v>
                </c:pt>
                <c:pt idx="3517">
                  <c:v>499089.55900000001</c:v>
                </c:pt>
                <c:pt idx="3518">
                  <c:v>500043.23300000001</c:v>
                </c:pt>
                <c:pt idx="3519">
                  <c:v>500996.908</c:v>
                </c:pt>
                <c:pt idx="3520">
                  <c:v>501950.58199999999</c:v>
                </c:pt>
                <c:pt idx="3521">
                  <c:v>502586.36499999999</c:v>
                </c:pt>
                <c:pt idx="3522">
                  <c:v>503540.03899999999</c:v>
                </c:pt>
                <c:pt idx="3523">
                  <c:v>504493.71299999999</c:v>
                </c:pt>
                <c:pt idx="3524">
                  <c:v>505447.38799999998</c:v>
                </c:pt>
                <c:pt idx="3525">
                  <c:v>506401.06199999998</c:v>
                </c:pt>
                <c:pt idx="3526">
                  <c:v>507354.73599999998</c:v>
                </c:pt>
                <c:pt idx="3527">
                  <c:v>507990.51899999997</c:v>
                </c:pt>
                <c:pt idx="3528">
                  <c:v>508944.19400000002</c:v>
                </c:pt>
                <c:pt idx="3529">
                  <c:v>509897.86800000002</c:v>
                </c:pt>
                <c:pt idx="3530">
                  <c:v>510851.54200000002</c:v>
                </c:pt>
                <c:pt idx="3531">
                  <c:v>511805.21600000001</c:v>
                </c:pt>
                <c:pt idx="3532">
                  <c:v>512758.891</c:v>
                </c:pt>
                <c:pt idx="3533">
                  <c:v>513394.674</c:v>
                </c:pt>
                <c:pt idx="3534">
                  <c:v>514348.348</c:v>
                </c:pt>
                <c:pt idx="3535">
                  <c:v>515302.022</c:v>
                </c:pt>
                <c:pt idx="3536">
                  <c:v>516255.69699999999</c:v>
                </c:pt>
                <c:pt idx="3537">
                  <c:v>517209.37099999998</c:v>
                </c:pt>
                <c:pt idx="3538">
                  <c:v>518163.04499999998</c:v>
                </c:pt>
                <c:pt idx="3539">
                  <c:v>518798.82799999998</c:v>
                </c:pt>
                <c:pt idx="3540">
                  <c:v>519752.50199999998</c:v>
                </c:pt>
                <c:pt idx="3541">
                  <c:v>520706.17700000003</c:v>
                </c:pt>
                <c:pt idx="3542">
                  <c:v>521659.85100000002</c:v>
                </c:pt>
                <c:pt idx="3543">
                  <c:v>522613.52500000002</c:v>
                </c:pt>
                <c:pt idx="3544">
                  <c:v>523567.2</c:v>
                </c:pt>
                <c:pt idx="3545">
                  <c:v>524202.98300000001</c:v>
                </c:pt>
                <c:pt idx="3546">
                  <c:v>525156.65700000001</c:v>
                </c:pt>
                <c:pt idx="3547">
                  <c:v>526110.33100000001</c:v>
                </c:pt>
                <c:pt idx="3548">
                  <c:v>527064.00600000005</c:v>
                </c:pt>
                <c:pt idx="3549">
                  <c:v>528017.68000000005</c:v>
                </c:pt>
                <c:pt idx="3550">
                  <c:v>528971.35400000005</c:v>
                </c:pt>
                <c:pt idx="3551">
                  <c:v>529607.13699999999</c:v>
                </c:pt>
                <c:pt idx="3552">
                  <c:v>530560.81099999999</c:v>
                </c:pt>
                <c:pt idx="3553">
                  <c:v>531514.48600000003</c:v>
                </c:pt>
                <c:pt idx="3554">
                  <c:v>532468.16</c:v>
                </c:pt>
                <c:pt idx="3555">
                  <c:v>533421.83400000003</c:v>
                </c:pt>
                <c:pt idx="3556">
                  <c:v>534375.50899999996</c:v>
                </c:pt>
                <c:pt idx="3557">
                  <c:v>535011.29200000002</c:v>
                </c:pt>
                <c:pt idx="3558">
                  <c:v>535964.96600000001</c:v>
                </c:pt>
                <c:pt idx="3559">
                  <c:v>536918.64</c:v>
                </c:pt>
                <c:pt idx="3560">
                  <c:v>537872.31400000001</c:v>
                </c:pt>
                <c:pt idx="3561">
                  <c:v>538825.98899999994</c:v>
                </c:pt>
                <c:pt idx="3562">
                  <c:v>539779.66299999994</c:v>
                </c:pt>
                <c:pt idx="3563">
                  <c:v>540415.446</c:v>
                </c:pt>
                <c:pt idx="3564">
                  <c:v>541369.12</c:v>
                </c:pt>
                <c:pt idx="3565">
                  <c:v>542322.79500000004</c:v>
                </c:pt>
                <c:pt idx="3566">
                  <c:v>543276.46900000004</c:v>
                </c:pt>
                <c:pt idx="3567">
                  <c:v>544230.14300000004</c:v>
                </c:pt>
                <c:pt idx="3568">
                  <c:v>545183.81799999997</c:v>
                </c:pt>
                <c:pt idx="3569">
                  <c:v>545819.6</c:v>
                </c:pt>
                <c:pt idx="3570">
                  <c:v>546773.27500000002</c:v>
                </c:pt>
                <c:pt idx="3571">
                  <c:v>547726.94900000002</c:v>
                </c:pt>
                <c:pt idx="3572">
                  <c:v>548680.62300000002</c:v>
                </c:pt>
                <c:pt idx="3573">
                  <c:v>549634.29799999995</c:v>
                </c:pt>
                <c:pt idx="3574">
                  <c:v>550587.97199999995</c:v>
                </c:pt>
                <c:pt idx="3575">
                  <c:v>551223.755</c:v>
                </c:pt>
                <c:pt idx="3576">
                  <c:v>552177.429</c:v>
                </c:pt>
                <c:pt idx="3577">
                  <c:v>553131.10400000005</c:v>
                </c:pt>
                <c:pt idx="3578">
                  <c:v>554084.77800000005</c:v>
                </c:pt>
                <c:pt idx="3579">
                  <c:v>555038.45200000005</c:v>
                </c:pt>
                <c:pt idx="3580">
                  <c:v>555992.12600000005</c:v>
                </c:pt>
                <c:pt idx="3581">
                  <c:v>556627.90899999999</c:v>
                </c:pt>
                <c:pt idx="3582">
                  <c:v>557581.58400000003</c:v>
                </c:pt>
                <c:pt idx="3583">
                  <c:v>558535.25800000003</c:v>
                </c:pt>
                <c:pt idx="3584">
                  <c:v>559488.93200000003</c:v>
                </c:pt>
                <c:pt idx="3585">
                  <c:v>560442.60699999996</c:v>
                </c:pt>
                <c:pt idx="3586">
                  <c:v>561396.28099999996</c:v>
                </c:pt>
                <c:pt idx="3587">
                  <c:v>562032.06400000001</c:v>
                </c:pt>
                <c:pt idx="3588">
                  <c:v>562985.73800000001</c:v>
                </c:pt>
                <c:pt idx="3589">
                  <c:v>563939.41200000001</c:v>
                </c:pt>
                <c:pt idx="3590">
                  <c:v>564893.08700000006</c:v>
                </c:pt>
                <c:pt idx="3591">
                  <c:v>565846.76100000006</c:v>
                </c:pt>
                <c:pt idx="3592">
                  <c:v>566800.43500000006</c:v>
                </c:pt>
                <c:pt idx="3593">
                  <c:v>567436.21799999999</c:v>
                </c:pt>
                <c:pt idx="3594">
                  <c:v>568389.89300000004</c:v>
                </c:pt>
                <c:pt idx="3595">
                  <c:v>569343.56700000004</c:v>
                </c:pt>
                <c:pt idx="3596">
                  <c:v>570297.24100000004</c:v>
                </c:pt>
                <c:pt idx="3597">
                  <c:v>571250.91599999997</c:v>
                </c:pt>
                <c:pt idx="3598">
                  <c:v>572204.59</c:v>
                </c:pt>
                <c:pt idx="3599">
                  <c:v>572840.37300000002</c:v>
                </c:pt>
                <c:pt idx="3600">
                  <c:v>573794.04700000002</c:v>
                </c:pt>
                <c:pt idx="3601">
                  <c:v>574747.72100000002</c:v>
                </c:pt>
                <c:pt idx="3602">
                  <c:v>575701.39599999995</c:v>
                </c:pt>
                <c:pt idx="3603">
                  <c:v>576655.06999999995</c:v>
                </c:pt>
                <c:pt idx="3604">
                  <c:v>577608.74399999995</c:v>
                </c:pt>
                <c:pt idx="3605">
                  <c:v>578244.527</c:v>
                </c:pt>
                <c:pt idx="3606">
                  <c:v>579198.201</c:v>
                </c:pt>
                <c:pt idx="3607">
                  <c:v>580151.87600000005</c:v>
                </c:pt>
                <c:pt idx="3608">
                  <c:v>581105.55000000005</c:v>
                </c:pt>
                <c:pt idx="3609">
                  <c:v>582059.22400000005</c:v>
                </c:pt>
                <c:pt idx="3610">
                  <c:v>583012.89899999998</c:v>
                </c:pt>
                <c:pt idx="3611">
                  <c:v>583648.68200000003</c:v>
                </c:pt>
                <c:pt idx="3612">
                  <c:v>584602.35600000003</c:v>
                </c:pt>
                <c:pt idx="3613">
                  <c:v>585556.03</c:v>
                </c:pt>
                <c:pt idx="3614">
                  <c:v>586509.70499999996</c:v>
                </c:pt>
                <c:pt idx="3615">
                  <c:v>587463.37899999996</c:v>
                </c:pt>
                <c:pt idx="3616">
                  <c:v>588417.05299999996</c:v>
                </c:pt>
                <c:pt idx="3617">
                  <c:v>589052.83600000001</c:v>
                </c:pt>
                <c:pt idx="3618">
                  <c:v>590006.51</c:v>
                </c:pt>
                <c:pt idx="3619">
                  <c:v>590960.18500000006</c:v>
                </c:pt>
                <c:pt idx="3620">
                  <c:v>591913.85900000005</c:v>
                </c:pt>
                <c:pt idx="3621">
                  <c:v>592867.53300000005</c:v>
                </c:pt>
                <c:pt idx="3622">
                  <c:v>593821.20799999998</c:v>
                </c:pt>
                <c:pt idx="3623">
                  <c:v>594456.99100000004</c:v>
                </c:pt>
                <c:pt idx="3624">
                  <c:v>595410.66500000004</c:v>
                </c:pt>
                <c:pt idx="3625">
                  <c:v>596364.33900000004</c:v>
                </c:pt>
                <c:pt idx="3626">
                  <c:v>597318.01399999997</c:v>
                </c:pt>
                <c:pt idx="3627">
                  <c:v>598271.68799999997</c:v>
                </c:pt>
                <c:pt idx="3628">
                  <c:v>599225.36199999996</c:v>
                </c:pt>
                <c:pt idx="3629">
                  <c:v>599861.14500000002</c:v>
                </c:pt>
                <c:pt idx="3630">
                  <c:v>600814.81900000002</c:v>
                </c:pt>
                <c:pt idx="3631">
                  <c:v>601768.49399999995</c:v>
                </c:pt>
                <c:pt idx="3632">
                  <c:v>602722.16799999995</c:v>
                </c:pt>
                <c:pt idx="3633">
                  <c:v>603675.84199999995</c:v>
                </c:pt>
                <c:pt idx="3634">
                  <c:v>604629.51699999999</c:v>
                </c:pt>
                <c:pt idx="3635">
                  <c:v>605265.299</c:v>
                </c:pt>
                <c:pt idx="3636">
                  <c:v>606218.97400000005</c:v>
                </c:pt>
                <c:pt idx="3637">
                  <c:v>607172.64800000004</c:v>
                </c:pt>
                <c:pt idx="3638">
                  <c:v>608126.32200000004</c:v>
                </c:pt>
                <c:pt idx="3639">
                  <c:v>609079.99699999997</c:v>
                </c:pt>
                <c:pt idx="3640">
                  <c:v>610033.67099999997</c:v>
                </c:pt>
                <c:pt idx="3641">
                  <c:v>610669.45400000003</c:v>
                </c:pt>
                <c:pt idx="3642">
                  <c:v>611623.12800000003</c:v>
                </c:pt>
                <c:pt idx="3643">
                  <c:v>612576.80299999996</c:v>
                </c:pt>
                <c:pt idx="3644">
                  <c:v>613530.47699999996</c:v>
                </c:pt>
                <c:pt idx="3645">
                  <c:v>614484.15099999995</c:v>
                </c:pt>
                <c:pt idx="3646">
                  <c:v>615119.93400000001</c:v>
                </c:pt>
                <c:pt idx="3647">
                  <c:v>616073.60800000001</c:v>
                </c:pt>
                <c:pt idx="3648">
                  <c:v>617027.28300000005</c:v>
                </c:pt>
                <c:pt idx="3649">
                  <c:v>617980.95700000005</c:v>
                </c:pt>
                <c:pt idx="3650">
                  <c:v>618934.63100000005</c:v>
                </c:pt>
                <c:pt idx="3651">
                  <c:v>619888.30599999998</c:v>
                </c:pt>
                <c:pt idx="3652">
                  <c:v>620524.08900000004</c:v>
                </c:pt>
                <c:pt idx="3653">
                  <c:v>621477.76300000004</c:v>
                </c:pt>
                <c:pt idx="3654">
                  <c:v>622431.43700000003</c:v>
                </c:pt>
                <c:pt idx="3655">
                  <c:v>623385.11100000003</c:v>
                </c:pt>
                <c:pt idx="3656">
                  <c:v>624338.78599999996</c:v>
                </c:pt>
                <c:pt idx="3657">
                  <c:v>625292.46</c:v>
                </c:pt>
                <c:pt idx="3658">
                  <c:v>625928.24300000002</c:v>
                </c:pt>
                <c:pt idx="3659">
                  <c:v>626881.91700000002</c:v>
                </c:pt>
                <c:pt idx="3660">
                  <c:v>627835.59199999995</c:v>
                </c:pt>
                <c:pt idx="3661">
                  <c:v>628789.26599999995</c:v>
                </c:pt>
                <c:pt idx="3662">
                  <c:v>629742.93999999994</c:v>
                </c:pt>
                <c:pt idx="3663">
                  <c:v>630696.61499999999</c:v>
                </c:pt>
                <c:pt idx="3664">
                  <c:v>631332.397</c:v>
                </c:pt>
                <c:pt idx="3665">
                  <c:v>632286.07200000004</c:v>
                </c:pt>
                <c:pt idx="3666">
                  <c:v>633239.74600000004</c:v>
                </c:pt>
                <c:pt idx="3667">
                  <c:v>634193.42000000004</c:v>
                </c:pt>
                <c:pt idx="3668">
                  <c:v>635147.09499999997</c:v>
                </c:pt>
                <c:pt idx="3669">
                  <c:v>636100.76899999997</c:v>
                </c:pt>
                <c:pt idx="3670">
                  <c:v>636736.55200000003</c:v>
                </c:pt>
                <c:pt idx="3671">
                  <c:v>637690.22600000002</c:v>
                </c:pt>
                <c:pt idx="3672">
                  <c:v>638643.90099999995</c:v>
                </c:pt>
                <c:pt idx="3673">
                  <c:v>639597.57499999995</c:v>
                </c:pt>
                <c:pt idx="3674">
                  <c:v>640551.24899999995</c:v>
                </c:pt>
                <c:pt idx="3675">
                  <c:v>641504.924</c:v>
                </c:pt>
                <c:pt idx="3676">
                  <c:v>642140.70600000001</c:v>
                </c:pt>
                <c:pt idx="3677">
                  <c:v>643094.38100000005</c:v>
                </c:pt>
                <c:pt idx="3678">
                  <c:v>644048.05500000005</c:v>
                </c:pt>
                <c:pt idx="3679">
                  <c:v>645001.72900000005</c:v>
                </c:pt>
                <c:pt idx="3680">
                  <c:v>645955.40399999998</c:v>
                </c:pt>
                <c:pt idx="3681">
                  <c:v>646909.07799999998</c:v>
                </c:pt>
                <c:pt idx="3682">
                  <c:v>647544.86100000003</c:v>
                </c:pt>
                <c:pt idx="3683">
                  <c:v>648498.53500000003</c:v>
                </c:pt>
                <c:pt idx="3684">
                  <c:v>649452.20900000003</c:v>
                </c:pt>
                <c:pt idx="3685">
                  <c:v>650405.88399999996</c:v>
                </c:pt>
                <c:pt idx="3686">
                  <c:v>651359.55799999996</c:v>
                </c:pt>
                <c:pt idx="3687">
                  <c:v>652313.23199999996</c:v>
                </c:pt>
                <c:pt idx="3688">
                  <c:v>652949.01500000001</c:v>
                </c:pt>
                <c:pt idx="3689">
                  <c:v>653902.68999999994</c:v>
                </c:pt>
                <c:pt idx="3690">
                  <c:v>654856.36399999994</c:v>
                </c:pt>
                <c:pt idx="3691">
                  <c:v>655810.03799999994</c:v>
                </c:pt>
                <c:pt idx="3692">
                  <c:v>656763.71299999999</c:v>
                </c:pt>
                <c:pt idx="3693">
                  <c:v>657717.38699999999</c:v>
                </c:pt>
                <c:pt idx="3694">
                  <c:v>658353.17000000004</c:v>
                </c:pt>
                <c:pt idx="3695">
                  <c:v>659306.84400000004</c:v>
                </c:pt>
                <c:pt idx="3696">
                  <c:v>660260.51800000004</c:v>
                </c:pt>
                <c:pt idx="3697">
                  <c:v>661214.19299999997</c:v>
                </c:pt>
                <c:pt idx="3698">
                  <c:v>662167.86699999997</c:v>
                </c:pt>
                <c:pt idx="3699">
                  <c:v>663121.54099999997</c:v>
                </c:pt>
                <c:pt idx="3700">
                  <c:v>663757.32400000002</c:v>
                </c:pt>
                <c:pt idx="3701">
                  <c:v>664710.99899999995</c:v>
                </c:pt>
                <c:pt idx="3702">
                  <c:v>665664.67299999995</c:v>
                </c:pt>
                <c:pt idx="3703">
                  <c:v>666618.34699999995</c:v>
                </c:pt>
                <c:pt idx="3704">
                  <c:v>667572.02099999995</c:v>
                </c:pt>
                <c:pt idx="3705">
                  <c:v>668525.696</c:v>
                </c:pt>
                <c:pt idx="3706">
                  <c:v>669161.47900000005</c:v>
                </c:pt>
                <c:pt idx="3707">
                  <c:v>670115.15300000005</c:v>
                </c:pt>
                <c:pt idx="3708">
                  <c:v>671068.82700000005</c:v>
                </c:pt>
                <c:pt idx="3709">
                  <c:v>672022.50199999998</c:v>
                </c:pt>
                <c:pt idx="3710">
                  <c:v>672976.17599999998</c:v>
                </c:pt>
                <c:pt idx="3711">
                  <c:v>673929.85</c:v>
                </c:pt>
                <c:pt idx="3712">
                  <c:v>674565.63300000003</c:v>
                </c:pt>
                <c:pt idx="3713">
                  <c:v>675519.30700000003</c:v>
                </c:pt>
                <c:pt idx="3714">
                  <c:v>676472.98199999996</c:v>
                </c:pt>
                <c:pt idx="3715">
                  <c:v>677426.65599999996</c:v>
                </c:pt>
                <c:pt idx="3716">
                  <c:v>678380.33</c:v>
                </c:pt>
                <c:pt idx="3717">
                  <c:v>679334.005</c:v>
                </c:pt>
                <c:pt idx="3718">
                  <c:v>679969.78799999994</c:v>
                </c:pt>
                <c:pt idx="3719">
                  <c:v>680923.46200000006</c:v>
                </c:pt>
                <c:pt idx="3720">
                  <c:v>681877.13600000006</c:v>
                </c:pt>
                <c:pt idx="3721">
                  <c:v>682830.81099999999</c:v>
                </c:pt>
                <c:pt idx="3722">
                  <c:v>683784.48499999999</c:v>
                </c:pt>
                <c:pt idx="3723">
                  <c:v>684738.15899999999</c:v>
                </c:pt>
                <c:pt idx="3724">
                  <c:v>685373.94200000004</c:v>
                </c:pt>
                <c:pt idx="3725">
                  <c:v>686327.61600000004</c:v>
                </c:pt>
                <c:pt idx="3726">
                  <c:v>687281.29099999997</c:v>
                </c:pt>
                <c:pt idx="3727">
                  <c:v>688234.96499999997</c:v>
                </c:pt>
                <c:pt idx="3728">
                  <c:v>689188.63899999997</c:v>
                </c:pt>
                <c:pt idx="3729">
                  <c:v>690142.31400000001</c:v>
                </c:pt>
                <c:pt idx="3730">
                  <c:v>690778.09699999995</c:v>
                </c:pt>
                <c:pt idx="3731">
                  <c:v>691731.77099999995</c:v>
                </c:pt>
                <c:pt idx="3732">
                  <c:v>692685.44499999995</c:v>
                </c:pt>
                <c:pt idx="3733">
                  <c:v>693639.11899999995</c:v>
                </c:pt>
                <c:pt idx="3734">
                  <c:v>694592.79399999999</c:v>
                </c:pt>
                <c:pt idx="3735">
                  <c:v>695546.46799999999</c:v>
                </c:pt>
                <c:pt idx="3736">
                  <c:v>696182.25100000005</c:v>
                </c:pt>
                <c:pt idx="3737">
                  <c:v>697135.92500000005</c:v>
                </c:pt>
                <c:pt idx="3738">
                  <c:v>698089.6</c:v>
                </c:pt>
                <c:pt idx="3739">
                  <c:v>699043.27399999998</c:v>
                </c:pt>
                <c:pt idx="3740">
                  <c:v>699996.94799999997</c:v>
                </c:pt>
                <c:pt idx="3741">
                  <c:v>700950.62300000002</c:v>
                </c:pt>
                <c:pt idx="3742">
                  <c:v>701586.40500000003</c:v>
                </c:pt>
                <c:pt idx="3743">
                  <c:v>702540.08</c:v>
                </c:pt>
                <c:pt idx="3744">
                  <c:v>703493.75399999996</c:v>
                </c:pt>
                <c:pt idx="3745">
                  <c:v>704447.42799999996</c:v>
                </c:pt>
                <c:pt idx="3746">
                  <c:v>705401.103</c:v>
                </c:pt>
                <c:pt idx="3747">
                  <c:v>706354.777</c:v>
                </c:pt>
                <c:pt idx="3748">
                  <c:v>706990.56</c:v>
                </c:pt>
                <c:pt idx="3749">
                  <c:v>707944.23400000005</c:v>
                </c:pt>
                <c:pt idx="3750">
                  <c:v>708897.90899999999</c:v>
                </c:pt>
                <c:pt idx="3751">
                  <c:v>709851.58299999998</c:v>
                </c:pt>
                <c:pt idx="3752">
                  <c:v>710805.25699999998</c:v>
                </c:pt>
                <c:pt idx="3753">
                  <c:v>711758.93099999998</c:v>
                </c:pt>
                <c:pt idx="3754">
                  <c:v>712394.71400000004</c:v>
                </c:pt>
                <c:pt idx="3755">
                  <c:v>713348.38899999997</c:v>
                </c:pt>
                <c:pt idx="3756">
                  <c:v>714302.06299999997</c:v>
                </c:pt>
                <c:pt idx="3757">
                  <c:v>715255.73699999996</c:v>
                </c:pt>
                <c:pt idx="3758">
                  <c:v>716209.41200000001</c:v>
                </c:pt>
                <c:pt idx="3759">
                  <c:v>717163.08600000001</c:v>
                </c:pt>
                <c:pt idx="3760">
                  <c:v>717798.86899999995</c:v>
                </c:pt>
                <c:pt idx="3761">
                  <c:v>718752.54299999995</c:v>
                </c:pt>
                <c:pt idx="3762">
                  <c:v>719706.21699999995</c:v>
                </c:pt>
                <c:pt idx="3763">
                  <c:v>720659.89199999999</c:v>
                </c:pt>
                <c:pt idx="3764">
                  <c:v>721613.56599999999</c:v>
                </c:pt>
                <c:pt idx="3765">
                  <c:v>722567.24</c:v>
                </c:pt>
                <c:pt idx="3766">
                  <c:v>723203.02300000004</c:v>
                </c:pt>
                <c:pt idx="3767">
                  <c:v>724156.69799999997</c:v>
                </c:pt>
                <c:pt idx="3768">
                  <c:v>725110.37199999997</c:v>
                </c:pt>
                <c:pt idx="3769">
                  <c:v>726064.04599999997</c:v>
                </c:pt>
                <c:pt idx="3770">
                  <c:v>727017.72100000002</c:v>
                </c:pt>
                <c:pt idx="3771">
                  <c:v>727971.39500000002</c:v>
                </c:pt>
                <c:pt idx="3772">
                  <c:v>728607.17799999996</c:v>
                </c:pt>
                <c:pt idx="3773">
                  <c:v>729560.85199999996</c:v>
                </c:pt>
                <c:pt idx="3774">
                  <c:v>730514.52599999995</c:v>
                </c:pt>
                <c:pt idx="3775">
                  <c:v>731468.201</c:v>
                </c:pt>
                <c:pt idx="3776">
                  <c:v>732421.875</c:v>
                </c:pt>
                <c:pt idx="3777">
                  <c:v>733375.549</c:v>
                </c:pt>
                <c:pt idx="3778">
                  <c:v>734011.33200000005</c:v>
                </c:pt>
                <c:pt idx="3779">
                  <c:v>734965.00699999998</c:v>
                </c:pt>
                <c:pt idx="3780">
                  <c:v>735918.68099999998</c:v>
                </c:pt>
                <c:pt idx="3781">
                  <c:v>736872.35499999998</c:v>
                </c:pt>
                <c:pt idx="3782">
                  <c:v>737826.02899999998</c:v>
                </c:pt>
                <c:pt idx="3783">
                  <c:v>738461.81200000003</c:v>
                </c:pt>
                <c:pt idx="3784">
                  <c:v>739415.48699999996</c:v>
                </c:pt>
                <c:pt idx="3785">
                  <c:v>740369.16099999996</c:v>
                </c:pt>
                <c:pt idx="3786">
                  <c:v>741322.83499999996</c:v>
                </c:pt>
                <c:pt idx="3787">
                  <c:v>742276.51</c:v>
                </c:pt>
                <c:pt idx="3788">
                  <c:v>743230.18400000001</c:v>
                </c:pt>
                <c:pt idx="3789">
                  <c:v>743865.96699999995</c:v>
                </c:pt>
                <c:pt idx="3790">
                  <c:v>744819.64099999995</c:v>
                </c:pt>
                <c:pt idx="3791">
                  <c:v>745773.31499999994</c:v>
                </c:pt>
                <c:pt idx="3792">
                  <c:v>746726.99</c:v>
                </c:pt>
                <c:pt idx="3793">
                  <c:v>747680.66399999999</c:v>
                </c:pt>
                <c:pt idx="3794">
                  <c:v>748634.33799999999</c:v>
                </c:pt>
                <c:pt idx="3795">
                  <c:v>749270.12100000004</c:v>
                </c:pt>
                <c:pt idx="3796">
                  <c:v>750223.79599999997</c:v>
                </c:pt>
                <c:pt idx="3797">
                  <c:v>751177.47</c:v>
                </c:pt>
                <c:pt idx="3798">
                  <c:v>752131.14399999997</c:v>
                </c:pt>
                <c:pt idx="3799">
                  <c:v>753084.81900000002</c:v>
                </c:pt>
                <c:pt idx="3800">
                  <c:v>754038.49300000002</c:v>
                </c:pt>
                <c:pt idx="3801">
                  <c:v>754674.27599999995</c:v>
                </c:pt>
                <c:pt idx="3802">
                  <c:v>755627.95</c:v>
                </c:pt>
                <c:pt idx="3803">
                  <c:v>756581.62399999995</c:v>
                </c:pt>
                <c:pt idx="3804">
                  <c:v>757535.299</c:v>
                </c:pt>
                <c:pt idx="3805">
                  <c:v>758488.973</c:v>
                </c:pt>
                <c:pt idx="3806">
                  <c:v>759442.647</c:v>
                </c:pt>
                <c:pt idx="3807">
                  <c:v>760078.43</c:v>
                </c:pt>
                <c:pt idx="3808">
                  <c:v>761032.10400000005</c:v>
                </c:pt>
                <c:pt idx="3809">
                  <c:v>761985.77899999998</c:v>
                </c:pt>
                <c:pt idx="3810">
                  <c:v>762939.45299999998</c:v>
                </c:pt>
                <c:pt idx="3811">
                  <c:v>763893.12699999998</c:v>
                </c:pt>
                <c:pt idx="3812">
                  <c:v>764846.80200000003</c:v>
                </c:pt>
                <c:pt idx="3813">
                  <c:v>765482.58499999996</c:v>
                </c:pt>
                <c:pt idx="3814">
                  <c:v>766436.25899999996</c:v>
                </c:pt>
                <c:pt idx="3815">
                  <c:v>767389.93299999996</c:v>
                </c:pt>
                <c:pt idx="3816">
                  <c:v>768343.60800000001</c:v>
                </c:pt>
                <c:pt idx="3817">
                  <c:v>769297.28200000001</c:v>
                </c:pt>
                <c:pt idx="3818">
                  <c:v>770250.95600000001</c:v>
                </c:pt>
                <c:pt idx="3819">
                  <c:v>770886.73899999994</c:v>
                </c:pt>
                <c:pt idx="3820">
                  <c:v>771840.41299999994</c:v>
                </c:pt>
                <c:pt idx="3821">
                  <c:v>772794.08799999999</c:v>
                </c:pt>
                <c:pt idx="3822">
                  <c:v>773747.76199999999</c:v>
                </c:pt>
                <c:pt idx="3823">
                  <c:v>774701.43599999999</c:v>
                </c:pt>
                <c:pt idx="3824">
                  <c:v>775655.11100000003</c:v>
                </c:pt>
                <c:pt idx="3825">
                  <c:v>776290.89399999997</c:v>
                </c:pt>
                <c:pt idx="3826">
                  <c:v>777244.56799999997</c:v>
                </c:pt>
                <c:pt idx="3827">
                  <c:v>778198.24199999997</c:v>
                </c:pt>
                <c:pt idx="3828">
                  <c:v>779151.91700000002</c:v>
                </c:pt>
                <c:pt idx="3829">
                  <c:v>780105.59100000001</c:v>
                </c:pt>
                <c:pt idx="3830">
                  <c:v>781059.26500000001</c:v>
                </c:pt>
                <c:pt idx="3831">
                  <c:v>781695.04799999995</c:v>
                </c:pt>
                <c:pt idx="3832">
                  <c:v>782648.72199999995</c:v>
                </c:pt>
                <c:pt idx="3833">
                  <c:v>783602.397</c:v>
                </c:pt>
                <c:pt idx="3834">
                  <c:v>784556.071</c:v>
                </c:pt>
                <c:pt idx="3835">
                  <c:v>785509.745</c:v>
                </c:pt>
                <c:pt idx="3836">
                  <c:v>786463.42</c:v>
                </c:pt>
                <c:pt idx="3837">
                  <c:v>787099.20200000005</c:v>
                </c:pt>
                <c:pt idx="3838">
                  <c:v>788052.87699999998</c:v>
                </c:pt>
                <c:pt idx="3839">
                  <c:v>789006.55099999998</c:v>
                </c:pt>
                <c:pt idx="3840">
                  <c:v>789960.22499999998</c:v>
                </c:pt>
                <c:pt idx="3841">
                  <c:v>790913.9</c:v>
                </c:pt>
                <c:pt idx="3842">
                  <c:v>791867.57400000002</c:v>
                </c:pt>
                <c:pt idx="3843">
                  <c:v>792503.35699999996</c:v>
                </c:pt>
                <c:pt idx="3844">
                  <c:v>793457.03099999996</c:v>
                </c:pt>
                <c:pt idx="3845">
                  <c:v>794410.70600000001</c:v>
                </c:pt>
                <c:pt idx="3846">
                  <c:v>795364.38</c:v>
                </c:pt>
                <c:pt idx="3847">
                  <c:v>796318.054</c:v>
                </c:pt>
                <c:pt idx="3848">
                  <c:v>797271.72900000005</c:v>
                </c:pt>
                <c:pt idx="3849">
                  <c:v>797907.51100000006</c:v>
                </c:pt>
                <c:pt idx="3850">
                  <c:v>798861.18599999999</c:v>
                </c:pt>
                <c:pt idx="3851">
                  <c:v>799814.86</c:v>
                </c:pt>
                <c:pt idx="3852">
                  <c:v>800768.53399999999</c:v>
                </c:pt>
                <c:pt idx="3853">
                  <c:v>801722.20900000003</c:v>
                </c:pt>
                <c:pt idx="3854">
                  <c:v>802675.88300000003</c:v>
                </c:pt>
                <c:pt idx="3855">
                  <c:v>803311.66599999997</c:v>
                </c:pt>
                <c:pt idx="3856">
                  <c:v>804265.34</c:v>
                </c:pt>
                <c:pt idx="3857">
                  <c:v>805219.01399999997</c:v>
                </c:pt>
                <c:pt idx="3858">
                  <c:v>806172.68900000001</c:v>
                </c:pt>
                <c:pt idx="3859">
                  <c:v>807126.36300000001</c:v>
                </c:pt>
                <c:pt idx="3860">
                  <c:v>808080.03700000001</c:v>
                </c:pt>
                <c:pt idx="3861">
                  <c:v>808715.82</c:v>
                </c:pt>
                <c:pt idx="3862">
                  <c:v>809669.495</c:v>
                </c:pt>
                <c:pt idx="3863">
                  <c:v>810623.16899999999</c:v>
                </c:pt>
                <c:pt idx="3864">
                  <c:v>811576.84299999999</c:v>
                </c:pt>
                <c:pt idx="3865">
                  <c:v>812530.51800000004</c:v>
                </c:pt>
                <c:pt idx="3866">
                  <c:v>813484.19200000004</c:v>
                </c:pt>
                <c:pt idx="3867">
                  <c:v>814119.97499999998</c:v>
                </c:pt>
                <c:pt idx="3868">
                  <c:v>815073.64899999998</c:v>
                </c:pt>
                <c:pt idx="3869">
                  <c:v>816027.32299999997</c:v>
                </c:pt>
                <c:pt idx="3870">
                  <c:v>816980.99800000002</c:v>
                </c:pt>
                <c:pt idx="3871">
                  <c:v>817934.67200000002</c:v>
                </c:pt>
                <c:pt idx="3872">
                  <c:v>818888.34600000002</c:v>
                </c:pt>
                <c:pt idx="3873">
                  <c:v>819524.12899999996</c:v>
                </c:pt>
                <c:pt idx="3874">
                  <c:v>820477.804</c:v>
                </c:pt>
                <c:pt idx="3875">
                  <c:v>821431.478</c:v>
                </c:pt>
                <c:pt idx="3876">
                  <c:v>822385.152</c:v>
                </c:pt>
                <c:pt idx="3877">
                  <c:v>823338.826</c:v>
                </c:pt>
                <c:pt idx="3878">
                  <c:v>824292.50100000005</c:v>
                </c:pt>
                <c:pt idx="3879">
                  <c:v>824928.28399999999</c:v>
                </c:pt>
                <c:pt idx="3880">
                  <c:v>825881.95799999998</c:v>
                </c:pt>
                <c:pt idx="3881">
                  <c:v>826835.63199999998</c:v>
                </c:pt>
                <c:pt idx="3882">
                  <c:v>827789.30700000003</c:v>
                </c:pt>
                <c:pt idx="3883">
                  <c:v>828742.98100000003</c:v>
                </c:pt>
                <c:pt idx="3884">
                  <c:v>829696.65500000003</c:v>
                </c:pt>
                <c:pt idx="3885">
                  <c:v>830332.43799999997</c:v>
                </c:pt>
                <c:pt idx="3886">
                  <c:v>831286.11199999996</c:v>
                </c:pt>
                <c:pt idx="3887">
                  <c:v>832239.78700000001</c:v>
                </c:pt>
                <c:pt idx="3888">
                  <c:v>833193.46100000001</c:v>
                </c:pt>
                <c:pt idx="3889">
                  <c:v>834147.13500000001</c:v>
                </c:pt>
                <c:pt idx="3890">
                  <c:v>835100.81</c:v>
                </c:pt>
                <c:pt idx="3891">
                  <c:v>835736.59299999999</c:v>
                </c:pt>
                <c:pt idx="3892">
                  <c:v>836690.26699999999</c:v>
                </c:pt>
                <c:pt idx="3893">
                  <c:v>837643.94099999999</c:v>
                </c:pt>
                <c:pt idx="3894">
                  <c:v>838597.61600000004</c:v>
                </c:pt>
                <c:pt idx="3895">
                  <c:v>839551.29</c:v>
                </c:pt>
                <c:pt idx="3896">
                  <c:v>840504.96400000004</c:v>
                </c:pt>
                <c:pt idx="3897">
                  <c:v>841140.74699999997</c:v>
                </c:pt>
                <c:pt idx="3898">
                  <c:v>842094.42099999997</c:v>
                </c:pt>
                <c:pt idx="3899">
                  <c:v>843048.09600000002</c:v>
                </c:pt>
                <c:pt idx="3900">
                  <c:v>844001.77</c:v>
                </c:pt>
                <c:pt idx="3901">
                  <c:v>844955.44400000002</c:v>
                </c:pt>
                <c:pt idx="3902">
                  <c:v>845909.11899999995</c:v>
                </c:pt>
                <c:pt idx="3903">
                  <c:v>846544.902</c:v>
                </c:pt>
                <c:pt idx="3904">
                  <c:v>847498.576</c:v>
                </c:pt>
                <c:pt idx="3905">
                  <c:v>848452.25</c:v>
                </c:pt>
                <c:pt idx="3906">
                  <c:v>849405.924</c:v>
                </c:pt>
                <c:pt idx="3907">
                  <c:v>850359.59900000005</c:v>
                </c:pt>
                <c:pt idx="3908">
                  <c:v>851313.27300000004</c:v>
                </c:pt>
                <c:pt idx="3909">
                  <c:v>851949.05599999998</c:v>
                </c:pt>
                <c:pt idx="3910">
                  <c:v>852902.73</c:v>
                </c:pt>
                <c:pt idx="3911">
                  <c:v>853856.40500000003</c:v>
                </c:pt>
                <c:pt idx="3912">
                  <c:v>854810.07900000003</c:v>
                </c:pt>
                <c:pt idx="3913">
                  <c:v>855763.75300000003</c:v>
                </c:pt>
                <c:pt idx="3914">
                  <c:v>856399.53599999996</c:v>
                </c:pt>
                <c:pt idx="3915">
                  <c:v>857353.21</c:v>
                </c:pt>
                <c:pt idx="3916">
                  <c:v>858306.88500000001</c:v>
                </c:pt>
                <c:pt idx="3917">
                  <c:v>859260.55900000001</c:v>
                </c:pt>
                <c:pt idx="3918">
                  <c:v>860214.23300000001</c:v>
                </c:pt>
                <c:pt idx="3919">
                  <c:v>861167.90800000005</c:v>
                </c:pt>
                <c:pt idx="3920">
                  <c:v>861803.69099999999</c:v>
                </c:pt>
                <c:pt idx="3921">
                  <c:v>862757.36499999999</c:v>
                </c:pt>
                <c:pt idx="3922">
                  <c:v>863711.03899999999</c:v>
                </c:pt>
                <c:pt idx="3923">
                  <c:v>864664.71400000004</c:v>
                </c:pt>
                <c:pt idx="3924">
                  <c:v>865618.38800000004</c:v>
                </c:pt>
                <c:pt idx="3925">
                  <c:v>866572.06200000003</c:v>
                </c:pt>
                <c:pt idx="3926">
                  <c:v>867207.84499999997</c:v>
                </c:pt>
                <c:pt idx="3927">
                  <c:v>868161.51899999997</c:v>
                </c:pt>
                <c:pt idx="3928">
                  <c:v>869115.19400000002</c:v>
                </c:pt>
                <c:pt idx="3929">
                  <c:v>870068.86800000002</c:v>
                </c:pt>
                <c:pt idx="3930">
                  <c:v>871022.54200000002</c:v>
                </c:pt>
                <c:pt idx="3931">
                  <c:v>871976.21699999995</c:v>
                </c:pt>
                <c:pt idx="3932">
                  <c:v>872612</c:v>
                </c:pt>
                <c:pt idx="3933">
                  <c:v>873565.674</c:v>
                </c:pt>
                <c:pt idx="3934">
                  <c:v>874519.348</c:v>
                </c:pt>
                <c:pt idx="3935">
                  <c:v>875473.022</c:v>
                </c:pt>
                <c:pt idx="3936">
                  <c:v>876426.69700000004</c:v>
                </c:pt>
                <c:pt idx="3937">
                  <c:v>877380.37100000004</c:v>
                </c:pt>
                <c:pt idx="3938">
                  <c:v>878016.15399999998</c:v>
                </c:pt>
                <c:pt idx="3939">
                  <c:v>878969.82799999998</c:v>
                </c:pt>
                <c:pt idx="3940">
                  <c:v>879923.50300000003</c:v>
                </c:pt>
                <c:pt idx="3941">
                  <c:v>880877.17700000003</c:v>
                </c:pt>
                <c:pt idx="3942">
                  <c:v>881830.85100000002</c:v>
                </c:pt>
                <c:pt idx="3943">
                  <c:v>882784.52599999995</c:v>
                </c:pt>
                <c:pt idx="3944">
                  <c:v>883420.30799999996</c:v>
                </c:pt>
                <c:pt idx="3945">
                  <c:v>884373.98300000001</c:v>
                </c:pt>
                <c:pt idx="3946">
                  <c:v>885327.65700000001</c:v>
                </c:pt>
                <c:pt idx="3947">
                  <c:v>886281.33100000001</c:v>
                </c:pt>
                <c:pt idx="3948">
                  <c:v>887235.00600000005</c:v>
                </c:pt>
                <c:pt idx="3949">
                  <c:v>888188.68</c:v>
                </c:pt>
                <c:pt idx="3950">
                  <c:v>888824.46299999999</c:v>
                </c:pt>
                <c:pt idx="3951">
                  <c:v>889778.13699999999</c:v>
                </c:pt>
                <c:pt idx="3952">
                  <c:v>890731.81200000003</c:v>
                </c:pt>
                <c:pt idx="3953">
                  <c:v>891685.48600000003</c:v>
                </c:pt>
                <c:pt idx="3954">
                  <c:v>892639.16</c:v>
                </c:pt>
                <c:pt idx="3955">
                  <c:v>893592.83400000003</c:v>
                </c:pt>
                <c:pt idx="3956">
                  <c:v>894228.61699999997</c:v>
                </c:pt>
                <c:pt idx="3957">
                  <c:v>895182.29200000002</c:v>
                </c:pt>
                <c:pt idx="3958">
                  <c:v>896135.96600000001</c:v>
                </c:pt>
                <c:pt idx="3959">
                  <c:v>897089.64</c:v>
                </c:pt>
                <c:pt idx="3960">
                  <c:v>898043.31499999994</c:v>
                </c:pt>
                <c:pt idx="3961">
                  <c:v>898996.98899999994</c:v>
                </c:pt>
                <c:pt idx="3962">
                  <c:v>899632.772</c:v>
                </c:pt>
                <c:pt idx="3963">
                  <c:v>900586.446</c:v>
                </c:pt>
                <c:pt idx="3964">
                  <c:v>901540.12</c:v>
                </c:pt>
                <c:pt idx="3965">
                  <c:v>902493.79500000004</c:v>
                </c:pt>
                <c:pt idx="3966">
                  <c:v>903447.46900000004</c:v>
                </c:pt>
                <c:pt idx="3967">
                  <c:v>904401.14300000004</c:v>
                </c:pt>
                <c:pt idx="3968">
                  <c:v>905036.92599999998</c:v>
                </c:pt>
                <c:pt idx="3969">
                  <c:v>905990.60100000002</c:v>
                </c:pt>
                <c:pt idx="3970">
                  <c:v>906944.27500000002</c:v>
                </c:pt>
                <c:pt idx="3971">
                  <c:v>907897.94900000002</c:v>
                </c:pt>
                <c:pt idx="3972">
                  <c:v>908851.62399999995</c:v>
                </c:pt>
                <c:pt idx="3973">
                  <c:v>909805.29799999995</c:v>
                </c:pt>
                <c:pt idx="3974">
                  <c:v>910441.08100000001</c:v>
                </c:pt>
                <c:pt idx="3975">
                  <c:v>911394.755</c:v>
                </c:pt>
                <c:pt idx="3976">
                  <c:v>912348.429</c:v>
                </c:pt>
                <c:pt idx="3977">
                  <c:v>913302.10400000005</c:v>
                </c:pt>
                <c:pt idx="3978">
                  <c:v>914255.77800000005</c:v>
                </c:pt>
                <c:pt idx="3979">
                  <c:v>915209.45200000005</c:v>
                </c:pt>
                <c:pt idx="3980">
                  <c:v>915845.23499999999</c:v>
                </c:pt>
                <c:pt idx="3981">
                  <c:v>916798.91</c:v>
                </c:pt>
                <c:pt idx="3982">
                  <c:v>917752.58400000003</c:v>
                </c:pt>
                <c:pt idx="3983">
                  <c:v>918706.25800000003</c:v>
                </c:pt>
                <c:pt idx="3984">
                  <c:v>919659.93200000003</c:v>
                </c:pt>
                <c:pt idx="3985">
                  <c:v>920613.60699999996</c:v>
                </c:pt>
                <c:pt idx="3986">
                  <c:v>921249.39</c:v>
                </c:pt>
                <c:pt idx="3987">
                  <c:v>922203.06400000001</c:v>
                </c:pt>
                <c:pt idx="3988">
                  <c:v>923156.73800000001</c:v>
                </c:pt>
                <c:pt idx="3989">
                  <c:v>924110.41299999994</c:v>
                </c:pt>
                <c:pt idx="3990">
                  <c:v>925064.08700000006</c:v>
                </c:pt>
                <c:pt idx="3991">
                  <c:v>926017.76100000006</c:v>
                </c:pt>
                <c:pt idx="3992">
                  <c:v>926653.54399999999</c:v>
                </c:pt>
                <c:pt idx="3993">
                  <c:v>927607.21799999999</c:v>
                </c:pt>
                <c:pt idx="3994">
                  <c:v>928560.89300000004</c:v>
                </c:pt>
                <c:pt idx="3995">
                  <c:v>929514.56700000004</c:v>
                </c:pt>
                <c:pt idx="3996">
                  <c:v>930468.24100000004</c:v>
                </c:pt>
                <c:pt idx="3997">
                  <c:v>931421.91599999997</c:v>
                </c:pt>
                <c:pt idx="3998">
                  <c:v>932375.59</c:v>
                </c:pt>
                <c:pt idx="3999">
                  <c:v>933011.37300000002</c:v>
                </c:pt>
                <c:pt idx="4000">
                  <c:v>933965.04700000002</c:v>
                </c:pt>
                <c:pt idx="4001">
                  <c:v>934918.72199999995</c:v>
                </c:pt>
                <c:pt idx="4002">
                  <c:v>935872.39599999995</c:v>
                </c:pt>
                <c:pt idx="4003">
                  <c:v>936826.07</c:v>
                </c:pt>
                <c:pt idx="4004">
                  <c:v>937461.853</c:v>
                </c:pt>
                <c:pt idx="4005">
                  <c:v>938415.527</c:v>
                </c:pt>
                <c:pt idx="4006">
                  <c:v>939369.20200000005</c:v>
                </c:pt>
                <c:pt idx="4007">
                  <c:v>940322.87600000005</c:v>
                </c:pt>
                <c:pt idx="4008">
                  <c:v>941276.55</c:v>
                </c:pt>
                <c:pt idx="4009">
                  <c:v>942230.22499999998</c:v>
                </c:pt>
                <c:pt idx="4010">
                  <c:v>942866.00699999998</c:v>
                </c:pt>
                <c:pt idx="4011">
                  <c:v>943819.68200000003</c:v>
                </c:pt>
                <c:pt idx="4012">
                  <c:v>944773.35600000003</c:v>
                </c:pt>
                <c:pt idx="4013">
                  <c:v>945727.03</c:v>
                </c:pt>
                <c:pt idx="4014">
                  <c:v>946680.70499999996</c:v>
                </c:pt>
                <c:pt idx="4015">
                  <c:v>947634.37899999996</c:v>
                </c:pt>
                <c:pt idx="4016">
                  <c:v>948270.16200000001</c:v>
                </c:pt>
                <c:pt idx="4017">
                  <c:v>949223.83600000001</c:v>
                </c:pt>
                <c:pt idx="4018">
                  <c:v>950177.51100000006</c:v>
                </c:pt>
                <c:pt idx="4019">
                  <c:v>951131.18500000006</c:v>
                </c:pt>
                <c:pt idx="4020">
                  <c:v>952084.85900000005</c:v>
                </c:pt>
                <c:pt idx="4021">
                  <c:v>953038.53399999999</c:v>
                </c:pt>
                <c:pt idx="4022">
                  <c:v>953674.31599999999</c:v>
                </c:pt>
                <c:pt idx="4023">
                  <c:v>954627.99100000004</c:v>
                </c:pt>
                <c:pt idx="4024">
                  <c:v>955581.66500000004</c:v>
                </c:pt>
                <c:pt idx="4025">
                  <c:v>956535.33900000004</c:v>
                </c:pt>
                <c:pt idx="4026">
                  <c:v>957489.01399999997</c:v>
                </c:pt>
                <c:pt idx="4027">
                  <c:v>958442.68799999997</c:v>
                </c:pt>
                <c:pt idx="4028">
                  <c:v>959078.47100000002</c:v>
                </c:pt>
                <c:pt idx="4029">
                  <c:v>960032.14500000002</c:v>
                </c:pt>
                <c:pt idx="4030">
                  <c:v>960985.81900000002</c:v>
                </c:pt>
                <c:pt idx="4031">
                  <c:v>961939.49399999995</c:v>
                </c:pt>
                <c:pt idx="4032">
                  <c:v>962893.16799999995</c:v>
                </c:pt>
                <c:pt idx="4033">
                  <c:v>963846.84199999995</c:v>
                </c:pt>
                <c:pt idx="4034">
                  <c:v>964482.625</c:v>
                </c:pt>
                <c:pt idx="4035">
                  <c:v>965436.3</c:v>
                </c:pt>
                <c:pt idx="4036">
                  <c:v>966389.97400000005</c:v>
                </c:pt>
                <c:pt idx="4037">
                  <c:v>967343.64800000004</c:v>
                </c:pt>
                <c:pt idx="4038">
                  <c:v>968297.32299999997</c:v>
                </c:pt>
                <c:pt idx="4039">
                  <c:v>969250.99699999997</c:v>
                </c:pt>
                <c:pt idx="4040">
                  <c:v>969886.78</c:v>
                </c:pt>
                <c:pt idx="4041">
                  <c:v>970840.45400000003</c:v>
                </c:pt>
                <c:pt idx="4042">
                  <c:v>971794.12800000003</c:v>
                </c:pt>
                <c:pt idx="4043">
                  <c:v>972747.80299999996</c:v>
                </c:pt>
                <c:pt idx="4044">
                  <c:v>973701.47699999996</c:v>
                </c:pt>
                <c:pt idx="4045">
                  <c:v>974655.15099999995</c:v>
                </c:pt>
                <c:pt idx="4046">
                  <c:v>975290.93400000001</c:v>
                </c:pt>
                <c:pt idx="4047">
                  <c:v>976244.60900000005</c:v>
                </c:pt>
                <c:pt idx="4048">
                  <c:v>977198.28300000005</c:v>
                </c:pt>
                <c:pt idx="4049">
                  <c:v>978151.95700000005</c:v>
                </c:pt>
                <c:pt idx="4050">
                  <c:v>979105.63199999998</c:v>
                </c:pt>
                <c:pt idx="4051">
                  <c:v>979741.41399999999</c:v>
                </c:pt>
                <c:pt idx="4052">
                  <c:v>980695.08900000004</c:v>
                </c:pt>
                <c:pt idx="4053">
                  <c:v>981648.76300000004</c:v>
                </c:pt>
                <c:pt idx="4054">
                  <c:v>982602.43700000003</c:v>
                </c:pt>
                <c:pt idx="4055">
                  <c:v>984509.78599999996</c:v>
                </c:pt>
                <c:pt idx="4056">
                  <c:v>985145.56900000002</c:v>
                </c:pt>
                <c:pt idx="4057">
                  <c:v>986099.24300000002</c:v>
                </c:pt>
                <c:pt idx="4058">
                  <c:v>987052.91700000002</c:v>
                </c:pt>
                <c:pt idx="4059">
                  <c:v>988006.59199999995</c:v>
                </c:pt>
                <c:pt idx="4060">
                  <c:v>988960.26599999995</c:v>
                </c:pt>
                <c:pt idx="4061">
                  <c:v>989913.94</c:v>
                </c:pt>
                <c:pt idx="4062">
                  <c:v>990549.723</c:v>
                </c:pt>
                <c:pt idx="4063">
                  <c:v>991503.39800000004</c:v>
                </c:pt>
                <c:pt idx="4064">
                  <c:v>992457.07200000004</c:v>
                </c:pt>
                <c:pt idx="4065">
                  <c:v>993410.74600000004</c:v>
                </c:pt>
                <c:pt idx="4066">
                  <c:v>994364.42099999997</c:v>
                </c:pt>
                <c:pt idx="4067">
                  <c:v>995318.09499999997</c:v>
                </c:pt>
                <c:pt idx="4068">
                  <c:v>995953.87800000003</c:v>
                </c:pt>
                <c:pt idx="4069">
                  <c:v>996907.55200000003</c:v>
                </c:pt>
                <c:pt idx="4070">
                  <c:v>997861.22600000002</c:v>
                </c:pt>
                <c:pt idx="4071">
                  <c:v>998814.90099999995</c:v>
                </c:pt>
                <c:pt idx="4072">
                  <c:v>1007080.078</c:v>
                </c:pt>
                <c:pt idx="4073">
                  <c:v>1014709.473</c:v>
                </c:pt>
                <c:pt idx="4074">
                  <c:v>1022338.867</c:v>
                </c:pt>
                <c:pt idx="4075">
                  <c:v>1029968.262</c:v>
                </c:pt>
                <c:pt idx="4076">
                  <c:v>1037597.656</c:v>
                </c:pt>
                <c:pt idx="4077">
                  <c:v>1052856.4450000001</c:v>
                </c:pt>
                <c:pt idx="4078">
                  <c:v>1060485.8400000001</c:v>
                </c:pt>
                <c:pt idx="4079">
                  <c:v>1068115.2339999999</c:v>
                </c:pt>
                <c:pt idx="4080">
                  <c:v>1075744.629</c:v>
                </c:pt>
                <c:pt idx="4081">
                  <c:v>1083374.023</c:v>
                </c:pt>
                <c:pt idx="4082">
                  <c:v>1098632.8119999999</c:v>
                </c:pt>
                <c:pt idx="4083">
                  <c:v>1106262.2069999999</c:v>
                </c:pt>
                <c:pt idx="4084">
                  <c:v>1113891.602</c:v>
                </c:pt>
                <c:pt idx="4085">
                  <c:v>1121520.996</c:v>
                </c:pt>
                <c:pt idx="4086">
                  <c:v>1129150.3910000001</c:v>
                </c:pt>
                <c:pt idx="4087">
                  <c:v>1136779.7849999999</c:v>
                </c:pt>
                <c:pt idx="4088">
                  <c:v>1152038.574</c:v>
                </c:pt>
                <c:pt idx="4089">
                  <c:v>1159667.969</c:v>
                </c:pt>
                <c:pt idx="4090">
                  <c:v>1167297.3629999999</c:v>
                </c:pt>
                <c:pt idx="4091">
                  <c:v>1174926.7579999999</c:v>
                </c:pt>
                <c:pt idx="4092">
                  <c:v>1182556.152</c:v>
                </c:pt>
                <c:pt idx="4093">
                  <c:v>1190185.547</c:v>
                </c:pt>
                <c:pt idx="4094">
                  <c:v>1205444.3359999999</c:v>
                </c:pt>
                <c:pt idx="4095">
                  <c:v>1213073.73</c:v>
                </c:pt>
                <c:pt idx="4096">
                  <c:v>1220703.125</c:v>
                </c:pt>
                <c:pt idx="4097">
                  <c:v>1228332.52</c:v>
                </c:pt>
                <c:pt idx="4098">
                  <c:v>1235961.9140000001</c:v>
                </c:pt>
                <c:pt idx="4099">
                  <c:v>1251220.703</c:v>
                </c:pt>
                <c:pt idx="4100">
                  <c:v>1258850.098</c:v>
                </c:pt>
                <c:pt idx="4101">
                  <c:v>1266479.4920000001</c:v>
                </c:pt>
                <c:pt idx="4102">
                  <c:v>1274108.8870000001</c:v>
                </c:pt>
                <c:pt idx="4103">
                  <c:v>1281738.281</c:v>
                </c:pt>
                <c:pt idx="4104">
                  <c:v>1289367.676</c:v>
                </c:pt>
                <c:pt idx="4105">
                  <c:v>1304626.4650000001</c:v>
                </c:pt>
                <c:pt idx="4106">
                  <c:v>1312255.8589999999</c:v>
                </c:pt>
                <c:pt idx="4107">
                  <c:v>1319885.254</c:v>
                </c:pt>
                <c:pt idx="4108">
                  <c:v>1327514.648</c:v>
                </c:pt>
                <c:pt idx="4109">
                  <c:v>1335144.0430000001</c:v>
                </c:pt>
                <c:pt idx="4110">
                  <c:v>1350402.8319999999</c:v>
                </c:pt>
                <c:pt idx="4111">
                  <c:v>1358032.227</c:v>
                </c:pt>
                <c:pt idx="4112">
                  <c:v>1365661.621</c:v>
                </c:pt>
                <c:pt idx="4113">
                  <c:v>1373291.0160000001</c:v>
                </c:pt>
                <c:pt idx="4114">
                  <c:v>1380920.41</c:v>
                </c:pt>
                <c:pt idx="4115">
                  <c:v>1388549.8049999999</c:v>
                </c:pt>
                <c:pt idx="4116">
                  <c:v>1403808.594</c:v>
                </c:pt>
                <c:pt idx="4117">
                  <c:v>1411437.9879999999</c:v>
                </c:pt>
                <c:pt idx="4118">
                  <c:v>1419067.3829999999</c:v>
                </c:pt>
                <c:pt idx="4119">
                  <c:v>1426696.777</c:v>
                </c:pt>
                <c:pt idx="4120">
                  <c:v>1434326.172</c:v>
                </c:pt>
                <c:pt idx="4121">
                  <c:v>1441955.5660000001</c:v>
                </c:pt>
                <c:pt idx="4122">
                  <c:v>1457214.355</c:v>
                </c:pt>
                <c:pt idx="4123">
                  <c:v>1464843.75</c:v>
                </c:pt>
                <c:pt idx="4124">
                  <c:v>1472473.145</c:v>
                </c:pt>
                <c:pt idx="4125">
                  <c:v>1480102.5390000001</c:v>
                </c:pt>
                <c:pt idx="4126">
                  <c:v>1487731.9339999999</c:v>
                </c:pt>
                <c:pt idx="4127">
                  <c:v>1502990.723</c:v>
                </c:pt>
                <c:pt idx="4128">
                  <c:v>1510620.1170000001</c:v>
                </c:pt>
                <c:pt idx="4129">
                  <c:v>1518249.5120000001</c:v>
                </c:pt>
                <c:pt idx="4130">
                  <c:v>1525878.906</c:v>
                </c:pt>
                <c:pt idx="4131">
                  <c:v>1533508.301</c:v>
                </c:pt>
                <c:pt idx="4132">
                  <c:v>1541137.6950000001</c:v>
                </c:pt>
                <c:pt idx="4133">
                  <c:v>1556396.4839999999</c:v>
                </c:pt>
                <c:pt idx="4134">
                  <c:v>1564025.879</c:v>
                </c:pt>
                <c:pt idx="4135">
                  <c:v>1571655.273</c:v>
                </c:pt>
                <c:pt idx="4136">
                  <c:v>1579284.6680000001</c:v>
                </c:pt>
                <c:pt idx="4137">
                  <c:v>1586914.0619999999</c:v>
                </c:pt>
                <c:pt idx="4138">
                  <c:v>1602172.852</c:v>
                </c:pt>
                <c:pt idx="4139">
                  <c:v>1609802.246</c:v>
                </c:pt>
                <c:pt idx="4140">
                  <c:v>1617431.6410000001</c:v>
                </c:pt>
                <c:pt idx="4141">
                  <c:v>1625061.0349999999</c:v>
                </c:pt>
                <c:pt idx="4142">
                  <c:v>1632690.43</c:v>
                </c:pt>
                <c:pt idx="4143">
                  <c:v>1640319.824</c:v>
                </c:pt>
                <c:pt idx="4144">
                  <c:v>1655578.6129999999</c:v>
                </c:pt>
                <c:pt idx="4145">
                  <c:v>1663208.0079999999</c:v>
                </c:pt>
                <c:pt idx="4146">
                  <c:v>1670837.402</c:v>
                </c:pt>
                <c:pt idx="4147">
                  <c:v>1678466.797</c:v>
                </c:pt>
                <c:pt idx="4148">
                  <c:v>1686096.1910000001</c:v>
                </c:pt>
                <c:pt idx="4149">
                  <c:v>1701354.98</c:v>
                </c:pt>
                <c:pt idx="4150">
                  <c:v>1708984.375</c:v>
                </c:pt>
                <c:pt idx="4151">
                  <c:v>1716613.77</c:v>
                </c:pt>
                <c:pt idx="4152">
                  <c:v>1724243.1640000001</c:v>
                </c:pt>
                <c:pt idx="4153">
                  <c:v>1731872.5589999999</c:v>
                </c:pt>
                <c:pt idx="4154">
                  <c:v>1739501.953</c:v>
                </c:pt>
                <c:pt idx="4155">
                  <c:v>1754760.7420000001</c:v>
                </c:pt>
                <c:pt idx="4156">
                  <c:v>1762390.1370000001</c:v>
                </c:pt>
                <c:pt idx="4157">
                  <c:v>1770019.531</c:v>
                </c:pt>
                <c:pt idx="4158">
                  <c:v>1777648.926</c:v>
                </c:pt>
                <c:pt idx="4159">
                  <c:v>1785278.32</c:v>
                </c:pt>
                <c:pt idx="4160">
                  <c:v>1792907.7150000001</c:v>
                </c:pt>
                <c:pt idx="4161">
                  <c:v>1808166.504</c:v>
                </c:pt>
                <c:pt idx="4162">
                  <c:v>1815795.898</c:v>
                </c:pt>
                <c:pt idx="4163">
                  <c:v>1823425.2930000001</c:v>
                </c:pt>
                <c:pt idx="4164">
                  <c:v>1831054.6869999999</c:v>
                </c:pt>
                <c:pt idx="4165">
                  <c:v>1838684.0819999999</c:v>
                </c:pt>
                <c:pt idx="4166">
                  <c:v>1853942.871</c:v>
                </c:pt>
                <c:pt idx="4167">
                  <c:v>1861572.2660000001</c:v>
                </c:pt>
                <c:pt idx="4168">
                  <c:v>1869201.66</c:v>
                </c:pt>
                <c:pt idx="4169">
                  <c:v>1876831.0549999999</c:v>
                </c:pt>
                <c:pt idx="4170">
                  <c:v>1884460.449</c:v>
                </c:pt>
                <c:pt idx="4171">
                  <c:v>1892089.844</c:v>
                </c:pt>
                <c:pt idx="4172">
                  <c:v>1907348.6329999999</c:v>
                </c:pt>
                <c:pt idx="4173">
                  <c:v>1914978.027</c:v>
                </c:pt>
                <c:pt idx="4174">
                  <c:v>1922607.422</c:v>
                </c:pt>
                <c:pt idx="4175">
                  <c:v>1930236.8160000001</c:v>
                </c:pt>
                <c:pt idx="4176">
                  <c:v>1937866.2109999999</c:v>
                </c:pt>
                <c:pt idx="4177">
                  <c:v>1953125</c:v>
                </c:pt>
                <c:pt idx="4178">
                  <c:v>1960754.395</c:v>
                </c:pt>
                <c:pt idx="4179">
                  <c:v>1968383.7890000001</c:v>
                </c:pt>
                <c:pt idx="4180">
                  <c:v>1976013.1839999999</c:v>
                </c:pt>
                <c:pt idx="4181">
                  <c:v>1983642.578</c:v>
                </c:pt>
                <c:pt idx="4182">
                  <c:v>1991271.973</c:v>
                </c:pt>
                <c:pt idx="4183">
                  <c:v>2006530.7620000001</c:v>
                </c:pt>
                <c:pt idx="4184">
                  <c:v>2014160.156</c:v>
                </c:pt>
                <c:pt idx="4185">
                  <c:v>2021789.551</c:v>
                </c:pt>
                <c:pt idx="4186">
                  <c:v>2029418.9450000001</c:v>
                </c:pt>
                <c:pt idx="4187">
                  <c:v>2037048.34</c:v>
                </c:pt>
                <c:pt idx="4188">
                  <c:v>2052307.129</c:v>
                </c:pt>
                <c:pt idx="4189">
                  <c:v>2059936.523</c:v>
                </c:pt>
                <c:pt idx="4190">
                  <c:v>2067565.9180000001</c:v>
                </c:pt>
                <c:pt idx="4191">
                  <c:v>2075195.3119999999</c:v>
                </c:pt>
                <c:pt idx="4192">
                  <c:v>2082824.7069999999</c:v>
                </c:pt>
                <c:pt idx="4193">
                  <c:v>2090454.102</c:v>
                </c:pt>
                <c:pt idx="4194">
                  <c:v>2105712.8909999998</c:v>
                </c:pt>
                <c:pt idx="4195">
                  <c:v>2113342.2850000001</c:v>
                </c:pt>
                <c:pt idx="4196">
                  <c:v>2120971.6800000002</c:v>
                </c:pt>
                <c:pt idx="4197">
                  <c:v>2128601.074</c:v>
                </c:pt>
                <c:pt idx="4198">
                  <c:v>2136230.469</c:v>
                </c:pt>
                <c:pt idx="4199">
                  <c:v>2143859.8629999999</c:v>
                </c:pt>
                <c:pt idx="4200">
                  <c:v>2159118.6519999998</c:v>
                </c:pt>
                <c:pt idx="4201">
                  <c:v>2166748.0469999998</c:v>
                </c:pt>
                <c:pt idx="4202">
                  <c:v>2174377.4410000001</c:v>
                </c:pt>
                <c:pt idx="4203">
                  <c:v>2182006.8360000001</c:v>
                </c:pt>
                <c:pt idx="4204">
                  <c:v>2189636.23</c:v>
                </c:pt>
                <c:pt idx="4205">
                  <c:v>2204895.02</c:v>
                </c:pt>
                <c:pt idx="4206">
                  <c:v>2212524.4139999999</c:v>
                </c:pt>
                <c:pt idx="4207">
                  <c:v>2220153.8089999999</c:v>
                </c:pt>
                <c:pt idx="4208">
                  <c:v>2227783.2030000002</c:v>
                </c:pt>
                <c:pt idx="4209">
                  <c:v>2235412.5980000002</c:v>
                </c:pt>
                <c:pt idx="4210">
                  <c:v>2243041.9920000001</c:v>
                </c:pt>
                <c:pt idx="4211">
                  <c:v>2258300.781</c:v>
                </c:pt>
                <c:pt idx="4212">
                  <c:v>2265930.176</c:v>
                </c:pt>
                <c:pt idx="4213">
                  <c:v>2273559.5699999998</c:v>
                </c:pt>
                <c:pt idx="4214">
                  <c:v>2281188.9649999999</c:v>
                </c:pt>
                <c:pt idx="4215">
                  <c:v>2288818.3590000002</c:v>
                </c:pt>
                <c:pt idx="4216">
                  <c:v>2304077.148</c:v>
                </c:pt>
                <c:pt idx="4217">
                  <c:v>2311706.5430000001</c:v>
                </c:pt>
                <c:pt idx="4218">
                  <c:v>2319335.9369999999</c:v>
                </c:pt>
                <c:pt idx="4219">
                  <c:v>2326965.3319999999</c:v>
                </c:pt>
                <c:pt idx="4220">
                  <c:v>2334594.727</c:v>
                </c:pt>
                <c:pt idx="4221">
                  <c:v>2342224.1209999998</c:v>
                </c:pt>
                <c:pt idx="4222">
                  <c:v>2357482.91</c:v>
                </c:pt>
                <c:pt idx="4223">
                  <c:v>2365112.3050000002</c:v>
                </c:pt>
                <c:pt idx="4224">
                  <c:v>2372741.699</c:v>
                </c:pt>
                <c:pt idx="4225">
                  <c:v>2380371.094</c:v>
                </c:pt>
                <c:pt idx="4226">
                  <c:v>2388000.4879999999</c:v>
                </c:pt>
                <c:pt idx="4227">
                  <c:v>2395629.8829999999</c:v>
                </c:pt>
                <c:pt idx="4228">
                  <c:v>2410888.6719999998</c:v>
                </c:pt>
                <c:pt idx="4229">
                  <c:v>2418518.0660000001</c:v>
                </c:pt>
                <c:pt idx="4230">
                  <c:v>2426147.4610000001</c:v>
                </c:pt>
                <c:pt idx="4231">
                  <c:v>2433776.855</c:v>
                </c:pt>
                <c:pt idx="4232">
                  <c:v>2441406.25</c:v>
                </c:pt>
                <c:pt idx="4233">
                  <c:v>2456665.0389999999</c:v>
                </c:pt>
                <c:pt idx="4234">
                  <c:v>2464294.4339999999</c:v>
                </c:pt>
                <c:pt idx="4235">
                  <c:v>2471923.8280000002</c:v>
                </c:pt>
                <c:pt idx="4236">
                  <c:v>2479553.2230000002</c:v>
                </c:pt>
                <c:pt idx="4237">
                  <c:v>2487182.6170000001</c:v>
                </c:pt>
                <c:pt idx="4238">
                  <c:v>2494812.0120000001</c:v>
                </c:pt>
                <c:pt idx="4239">
                  <c:v>2510070.801</c:v>
                </c:pt>
                <c:pt idx="4240">
                  <c:v>2517700.1949999998</c:v>
                </c:pt>
                <c:pt idx="4241">
                  <c:v>2525329.59</c:v>
                </c:pt>
                <c:pt idx="4242">
                  <c:v>2532958.9840000002</c:v>
                </c:pt>
                <c:pt idx="4243">
                  <c:v>2540588.3790000002</c:v>
                </c:pt>
                <c:pt idx="4244">
                  <c:v>2555847.1680000001</c:v>
                </c:pt>
                <c:pt idx="4245">
                  <c:v>2563476.5619999999</c:v>
                </c:pt>
                <c:pt idx="4246">
                  <c:v>2571105.9569999999</c:v>
                </c:pt>
                <c:pt idx="4247">
                  <c:v>2578735.352</c:v>
                </c:pt>
                <c:pt idx="4248">
                  <c:v>2586364.7459999998</c:v>
                </c:pt>
                <c:pt idx="4249">
                  <c:v>2593994.1409999998</c:v>
                </c:pt>
                <c:pt idx="4250">
                  <c:v>2609252.9300000002</c:v>
                </c:pt>
                <c:pt idx="4251">
                  <c:v>2616882.324</c:v>
                </c:pt>
                <c:pt idx="4252">
                  <c:v>2624511.719</c:v>
                </c:pt>
                <c:pt idx="4253">
                  <c:v>2632141.1129999999</c:v>
                </c:pt>
                <c:pt idx="4254">
                  <c:v>2639770.5079999999</c:v>
                </c:pt>
                <c:pt idx="4255">
                  <c:v>2655029.2969999998</c:v>
                </c:pt>
                <c:pt idx="4256">
                  <c:v>2662658.6910000001</c:v>
                </c:pt>
                <c:pt idx="4257">
                  <c:v>2670288.0860000001</c:v>
                </c:pt>
                <c:pt idx="4258">
                  <c:v>2677917.48</c:v>
                </c:pt>
                <c:pt idx="4259">
                  <c:v>2685546.875</c:v>
                </c:pt>
                <c:pt idx="4260">
                  <c:v>2693176.27</c:v>
                </c:pt>
                <c:pt idx="4261">
                  <c:v>2708435.0589999999</c:v>
                </c:pt>
                <c:pt idx="4262">
                  <c:v>2716064.4530000002</c:v>
                </c:pt>
                <c:pt idx="4263">
                  <c:v>2723693.8480000002</c:v>
                </c:pt>
                <c:pt idx="4264">
                  <c:v>2731323.2420000001</c:v>
                </c:pt>
                <c:pt idx="4265">
                  <c:v>2738952.6370000001</c:v>
                </c:pt>
                <c:pt idx="4266">
                  <c:v>2746582.031</c:v>
                </c:pt>
                <c:pt idx="4267">
                  <c:v>2761840.82</c:v>
                </c:pt>
                <c:pt idx="4268">
                  <c:v>2769470.2149999999</c:v>
                </c:pt>
                <c:pt idx="4269">
                  <c:v>2777099.6090000002</c:v>
                </c:pt>
                <c:pt idx="4270">
                  <c:v>2784729.0040000002</c:v>
                </c:pt>
                <c:pt idx="4271">
                  <c:v>2792358.398</c:v>
                </c:pt>
                <c:pt idx="4272">
                  <c:v>2807617.1869999999</c:v>
                </c:pt>
                <c:pt idx="4273">
                  <c:v>2815246.5819999999</c:v>
                </c:pt>
                <c:pt idx="4274">
                  <c:v>2822875.977</c:v>
                </c:pt>
                <c:pt idx="4275">
                  <c:v>2830505.3709999998</c:v>
                </c:pt>
                <c:pt idx="4276">
                  <c:v>2838134.7659999998</c:v>
                </c:pt>
                <c:pt idx="4277">
                  <c:v>2845764.16</c:v>
                </c:pt>
                <c:pt idx="4278">
                  <c:v>2861022.949</c:v>
                </c:pt>
                <c:pt idx="4279">
                  <c:v>2868652.344</c:v>
                </c:pt>
                <c:pt idx="4280">
                  <c:v>2876281.7379999999</c:v>
                </c:pt>
                <c:pt idx="4281">
                  <c:v>2883911.1329999999</c:v>
                </c:pt>
                <c:pt idx="4282">
                  <c:v>2891540.5269999998</c:v>
                </c:pt>
                <c:pt idx="4283">
                  <c:v>2906799.3160000001</c:v>
                </c:pt>
                <c:pt idx="4284">
                  <c:v>2914428.7110000001</c:v>
                </c:pt>
                <c:pt idx="4285">
                  <c:v>2922058.105</c:v>
                </c:pt>
                <c:pt idx="4286">
                  <c:v>2929687.5</c:v>
                </c:pt>
                <c:pt idx="4287">
                  <c:v>2937316.895</c:v>
                </c:pt>
                <c:pt idx="4288">
                  <c:v>2944946.2889999999</c:v>
                </c:pt>
                <c:pt idx="4289">
                  <c:v>2960205.0780000002</c:v>
                </c:pt>
                <c:pt idx="4290">
                  <c:v>2967834.4730000002</c:v>
                </c:pt>
                <c:pt idx="4291">
                  <c:v>2975463.8670000001</c:v>
                </c:pt>
                <c:pt idx="4292">
                  <c:v>2983093.2620000001</c:v>
                </c:pt>
                <c:pt idx="4293">
                  <c:v>2990722.656</c:v>
                </c:pt>
                <c:pt idx="4294">
                  <c:v>2998352.051</c:v>
                </c:pt>
                <c:pt idx="4295">
                  <c:v>3013610.84</c:v>
                </c:pt>
                <c:pt idx="4296">
                  <c:v>3021240.2340000002</c:v>
                </c:pt>
                <c:pt idx="4297">
                  <c:v>3028869.6290000002</c:v>
                </c:pt>
                <c:pt idx="4298">
                  <c:v>3036499.023</c:v>
                </c:pt>
                <c:pt idx="4299">
                  <c:v>3044128.4180000001</c:v>
                </c:pt>
                <c:pt idx="4300">
                  <c:v>3059387.2069999999</c:v>
                </c:pt>
                <c:pt idx="4301">
                  <c:v>3067016.602</c:v>
                </c:pt>
                <c:pt idx="4302">
                  <c:v>3074645.9959999998</c:v>
                </c:pt>
                <c:pt idx="4303">
                  <c:v>3082275.3909999998</c:v>
                </c:pt>
                <c:pt idx="4304">
                  <c:v>3089904.7850000001</c:v>
                </c:pt>
                <c:pt idx="4305">
                  <c:v>3097534.18</c:v>
                </c:pt>
                <c:pt idx="4306">
                  <c:v>3112792.969</c:v>
                </c:pt>
                <c:pt idx="4307">
                  <c:v>3120422.3629999999</c:v>
                </c:pt>
                <c:pt idx="4308">
                  <c:v>3128051.7579999999</c:v>
                </c:pt>
                <c:pt idx="4309">
                  <c:v>3135681.1519999998</c:v>
                </c:pt>
                <c:pt idx="4310">
                  <c:v>3143310.5469999998</c:v>
                </c:pt>
                <c:pt idx="4311">
                  <c:v>3158569.3360000001</c:v>
                </c:pt>
                <c:pt idx="4312">
                  <c:v>3166198.73</c:v>
                </c:pt>
                <c:pt idx="4313">
                  <c:v>3173828.125</c:v>
                </c:pt>
                <c:pt idx="4314">
                  <c:v>3181457.52</c:v>
                </c:pt>
                <c:pt idx="4315">
                  <c:v>3189086.9139999999</c:v>
                </c:pt>
                <c:pt idx="4316">
                  <c:v>3196716.3089999999</c:v>
                </c:pt>
                <c:pt idx="4317">
                  <c:v>3211975.0980000002</c:v>
                </c:pt>
                <c:pt idx="4318">
                  <c:v>3219604.4920000001</c:v>
                </c:pt>
                <c:pt idx="4319">
                  <c:v>3227233.8870000001</c:v>
                </c:pt>
                <c:pt idx="4320">
                  <c:v>3234863.281</c:v>
                </c:pt>
                <c:pt idx="4321">
                  <c:v>3242492.676</c:v>
                </c:pt>
                <c:pt idx="4322">
                  <c:v>3257751.4649999999</c:v>
                </c:pt>
                <c:pt idx="4323">
                  <c:v>3265380.8590000002</c:v>
                </c:pt>
                <c:pt idx="4324">
                  <c:v>3273010.2540000002</c:v>
                </c:pt>
                <c:pt idx="4325">
                  <c:v>3280639.648</c:v>
                </c:pt>
                <c:pt idx="4326">
                  <c:v>3288269.0430000001</c:v>
                </c:pt>
                <c:pt idx="4327">
                  <c:v>3295898.4369999999</c:v>
                </c:pt>
                <c:pt idx="4328">
                  <c:v>3311157.227</c:v>
                </c:pt>
                <c:pt idx="4329">
                  <c:v>3318786.6209999998</c:v>
                </c:pt>
                <c:pt idx="4330">
                  <c:v>3326416.0159999998</c:v>
                </c:pt>
                <c:pt idx="4331">
                  <c:v>3334045.41</c:v>
                </c:pt>
                <c:pt idx="4332">
                  <c:v>3341674.8050000002</c:v>
                </c:pt>
                <c:pt idx="4333">
                  <c:v>3349304.199</c:v>
                </c:pt>
                <c:pt idx="4334">
                  <c:v>3364562.9879999999</c:v>
                </c:pt>
                <c:pt idx="4335">
                  <c:v>3372192.3829999999</c:v>
                </c:pt>
                <c:pt idx="4336">
                  <c:v>3379821.7769999998</c:v>
                </c:pt>
                <c:pt idx="4337">
                  <c:v>3387451.1719999998</c:v>
                </c:pt>
                <c:pt idx="4338">
                  <c:v>3395080.5660000001</c:v>
                </c:pt>
                <c:pt idx="4339">
                  <c:v>3410339.355</c:v>
                </c:pt>
                <c:pt idx="4340">
                  <c:v>3417968.75</c:v>
                </c:pt>
                <c:pt idx="4341">
                  <c:v>3425598.145</c:v>
                </c:pt>
                <c:pt idx="4342">
                  <c:v>3433227.5389999999</c:v>
                </c:pt>
                <c:pt idx="4343">
                  <c:v>3440856.9339999999</c:v>
                </c:pt>
                <c:pt idx="4344">
                  <c:v>3448486.3280000002</c:v>
                </c:pt>
                <c:pt idx="4345">
                  <c:v>3463745.1170000001</c:v>
                </c:pt>
                <c:pt idx="4346">
                  <c:v>3471374.5120000001</c:v>
                </c:pt>
                <c:pt idx="4347">
                  <c:v>3479003.906</c:v>
                </c:pt>
                <c:pt idx="4348">
                  <c:v>3486633.301</c:v>
                </c:pt>
                <c:pt idx="4349">
                  <c:v>3494262.6949999998</c:v>
                </c:pt>
                <c:pt idx="4350">
                  <c:v>3509521.4840000002</c:v>
                </c:pt>
                <c:pt idx="4351">
                  <c:v>3517150.8790000002</c:v>
                </c:pt>
                <c:pt idx="4352">
                  <c:v>3524780.273</c:v>
                </c:pt>
                <c:pt idx="4353">
                  <c:v>3532409.6680000001</c:v>
                </c:pt>
                <c:pt idx="4354">
                  <c:v>3540039.0619999999</c:v>
                </c:pt>
                <c:pt idx="4355">
                  <c:v>3547668.4569999999</c:v>
                </c:pt>
                <c:pt idx="4356">
                  <c:v>3562927.2459999998</c:v>
                </c:pt>
                <c:pt idx="4357">
                  <c:v>3570556.6409999998</c:v>
                </c:pt>
                <c:pt idx="4358">
                  <c:v>3578186.0350000001</c:v>
                </c:pt>
                <c:pt idx="4359">
                  <c:v>3585815.43</c:v>
                </c:pt>
                <c:pt idx="4360">
                  <c:v>3593444.824</c:v>
                </c:pt>
                <c:pt idx="4361">
                  <c:v>3608703.6129999999</c:v>
                </c:pt>
                <c:pt idx="4362">
                  <c:v>3616333.0079999999</c:v>
                </c:pt>
                <c:pt idx="4363">
                  <c:v>3623962.4019999998</c:v>
                </c:pt>
                <c:pt idx="4364">
                  <c:v>3631591.7969999998</c:v>
                </c:pt>
                <c:pt idx="4365">
                  <c:v>3639221.1910000001</c:v>
                </c:pt>
                <c:pt idx="4366">
                  <c:v>3646850.5860000001</c:v>
                </c:pt>
                <c:pt idx="4367">
                  <c:v>3662109.375</c:v>
                </c:pt>
                <c:pt idx="4368">
                  <c:v>3669738.77</c:v>
                </c:pt>
                <c:pt idx="4369">
                  <c:v>3677368.1639999999</c:v>
                </c:pt>
                <c:pt idx="4370">
                  <c:v>3684997.5589999999</c:v>
                </c:pt>
                <c:pt idx="4371">
                  <c:v>3692626.9530000002</c:v>
                </c:pt>
                <c:pt idx="4372">
                  <c:v>3700256.3480000002</c:v>
                </c:pt>
                <c:pt idx="4373">
                  <c:v>3715515.1370000001</c:v>
                </c:pt>
                <c:pt idx="4374">
                  <c:v>3723144.531</c:v>
                </c:pt>
                <c:pt idx="4375">
                  <c:v>3730773.926</c:v>
                </c:pt>
                <c:pt idx="4376">
                  <c:v>3738403.32</c:v>
                </c:pt>
                <c:pt idx="4377">
                  <c:v>3746032.7149999999</c:v>
                </c:pt>
                <c:pt idx="4378">
                  <c:v>3761291.5040000002</c:v>
                </c:pt>
                <c:pt idx="4379">
                  <c:v>3768920.898</c:v>
                </c:pt>
                <c:pt idx="4380">
                  <c:v>3776550.2930000001</c:v>
                </c:pt>
                <c:pt idx="4381">
                  <c:v>3784179.6869999999</c:v>
                </c:pt>
                <c:pt idx="4382">
                  <c:v>3791809.0819999999</c:v>
                </c:pt>
                <c:pt idx="4383">
                  <c:v>3799438.477</c:v>
                </c:pt>
                <c:pt idx="4384">
                  <c:v>3814697.2659999998</c:v>
                </c:pt>
                <c:pt idx="4385">
                  <c:v>3822326.66</c:v>
                </c:pt>
                <c:pt idx="4386">
                  <c:v>3829956.0550000002</c:v>
                </c:pt>
                <c:pt idx="4387">
                  <c:v>3837585.449</c:v>
                </c:pt>
                <c:pt idx="4388">
                  <c:v>3845214.844</c:v>
                </c:pt>
                <c:pt idx="4389">
                  <c:v>3860473.6329999999</c:v>
                </c:pt>
                <c:pt idx="4390">
                  <c:v>3868103.0269999998</c:v>
                </c:pt>
                <c:pt idx="4391">
                  <c:v>3875732.4219999998</c:v>
                </c:pt>
                <c:pt idx="4392">
                  <c:v>3883361.8160000001</c:v>
                </c:pt>
                <c:pt idx="4393">
                  <c:v>3890991.2110000001</c:v>
                </c:pt>
                <c:pt idx="4394">
                  <c:v>3898620.605</c:v>
                </c:pt>
                <c:pt idx="4395">
                  <c:v>3913879.395</c:v>
                </c:pt>
                <c:pt idx="4396">
                  <c:v>3921508.7889999999</c:v>
                </c:pt>
                <c:pt idx="4397">
                  <c:v>3929138.1839999999</c:v>
                </c:pt>
                <c:pt idx="4398">
                  <c:v>3936767.5780000002</c:v>
                </c:pt>
                <c:pt idx="4399">
                  <c:v>3944396.9730000002</c:v>
                </c:pt>
                <c:pt idx="4400">
                  <c:v>3952026.3670000001</c:v>
                </c:pt>
                <c:pt idx="4401">
                  <c:v>3967285.156</c:v>
                </c:pt>
                <c:pt idx="4402">
                  <c:v>3974914.551</c:v>
                </c:pt>
                <c:pt idx="4403">
                  <c:v>3982543.9449999998</c:v>
                </c:pt>
                <c:pt idx="4404">
                  <c:v>3990173.34</c:v>
                </c:pt>
                <c:pt idx="4405">
                  <c:v>3997802.7340000002</c:v>
                </c:pt>
                <c:pt idx="4406">
                  <c:v>4013061.523</c:v>
                </c:pt>
                <c:pt idx="4407">
                  <c:v>4020690.9180000001</c:v>
                </c:pt>
                <c:pt idx="4408">
                  <c:v>4028320.3119999999</c:v>
                </c:pt>
                <c:pt idx="4409">
                  <c:v>4035949.7069999999</c:v>
                </c:pt>
                <c:pt idx="4410">
                  <c:v>4043579.102</c:v>
                </c:pt>
                <c:pt idx="4411">
                  <c:v>4051208.4959999998</c:v>
                </c:pt>
                <c:pt idx="4412">
                  <c:v>4066467.2850000001</c:v>
                </c:pt>
                <c:pt idx="4413">
                  <c:v>4074096.68</c:v>
                </c:pt>
                <c:pt idx="4414">
                  <c:v>4081726.074</c:v>
                </c:pt>
                <c:pt idx="4415">
                  <c:v>4089355.469</c:v>
                </c:pt>
                <c:pt idx="4416">
                  <c:v>4096984.8629999999</c:v>
                </c:pt>
                <c:pt idx="4417">
                  <c:v>4112243.6519999998</c:v>
                </c:pt>
                <c:pt idx="4418">
                  <c:v>4119873.0469999998</c:v>
                </c:pt>
                <c:pt idx="4419">
                  <c:v>4127502.4410000001</c:v>
                </c:pt>
                <c:pt idx="4420">
                  <c:v>4135131.8360000001</c:v>
                </c:pt>
                <c:pt idx="4421">
                  <c:v>4142761.23</c:v>
                </c:pt>
                <c:pt idx="4422">
                  <c:v>4150390.625</c:v>
                </c:pt>
                <c:pt idx="4423">
                  <c:v>4165649.4139999999</c:v>
                </c:pt>
                <c:pt idx="4424">
                  <c:v>4173278.8089999999</c:v>
                </c:pt>
                <c:pt idx="4425">
                  <c:v>4180908.2030000002</c:v>
                </c:pt>
                <c:pt idx="4426">
                  <c:v>4188537.5980000002</c:v>
                </c:pt>
                <c:pt idx="4427">
                  <c:v>4196166.9919999996</c:v>
                </c:pt>
                <c:pt idx="4428">
                  <c:v>4211425.7810000004</c:v>
                </c:pt>
                <c:pt idx="4429">
                  <c:v>4219055.176</c:v>
                </c:pt>
                <c:pt idx="4430">
                  <c:v>4226684.57</c:v>
                </c:pt>
                <c:pt idx="4431">
                  <c:v>4234313.9649999999</c:v>
                </c:pt>
                <c:pt idx="4432">
                  <c:v>4241943.3590000002</c:v>
                </c:pt>
                <c:pt idx="4433">
                  <c:v>4249572.7539999997</c:v>
                </c:pt>
                <c:pt idx="4434">
                  <c:v>4264831.5429999996</c:v>
                </c:pt>
                <c:pt idx="4435">
                  <c:v>4272460.9369999999</c:v>
                </c:pt>
                <c:pt idx="4436">
                  <c:v>4280090.3320000004</c:v>
                </c:pt>
                <c:pt idx="4437">
                  <c:v>4287719.727</c:v>
                </c:pt>
                <c:pt idx="4438">
                  <c:v>4295349.1210000003</c:v>
                </c:pt>
                <c:pt idx="4439">
                  <c:v>4302978.5159999998</c:v>
                </c:pt>
                <c:pt idx="4440">
                  <c:v>4318237.3049999997</c:v>
                </c:pt>
                <c:pt idx="4441">
                  <c:v>4325866.699</c:v>
                </c:pt>
                <c:pt idx="4442">
                  <c:v>4333496.0939999996</c:v>
                </c:pt>
                <c:pt idx="4443">
                  <c:v>4341125.4879999999</c:v>
                </c:pt>
                <c:pt idx="4444">
                  <c:v>4348754.8830000004</c:v>
                </c:pt>
                <c:pt idx="4445">
                  <c:v>4364013.6720000003</c:v>
                </c:pt>
                <c:pt idx="4446">
                  <c:v>4371643.0659999996</c:v>
                </c:pt>
                <c:pt idx="4447">
                  <c:v>4379272.4610000001</c:v>
                </c:pt>
                <c:pt idx="4448">
                  <c:v>4386901.8550000004</c:v>
                </c:pt>
                <c:pt idx="4449">
                  <c:v>4394531.25</c:v>
                </c:pt>
                <c:pt idx="4450">
                  <c:v>4402160.6449999996</c:v>
                </c:pt>
                <c:pt idx="4451">
                  <c:v>4417419.4340000004</c:v>
                </c:pt>
                <c:pt idx="4452">
                  <c:v>4425048.8279999997</c:v>
                </c:pt>
                <c:pt idx="4453">
                  <c:v>4432678.2230000002</c:v>
                </c:pt>
                <c:pt idx="4454">
                  <c:v>4440307.6169999996</c:v>
                </c:pt>
                <c:pt idx="4455">
                  <c:v>4447937.0120000001</c:v>
                </c:pt>
                <c:pt idx="4456">
                  <c:v>4463195.801</c:v>
                </c:pt>
                <c:pt idx="4457">
                  <c:v>4470825.1950000003</c:v>
                </c:pt>
                <c:pt idx="4458">
                  <c:v>4478454.59</c:v>
                </c:pt>
                <c:pt idx="4459">
                  <c:v>4486083.9840000002</c:v>
                </c:pt>
                <c:pt idx="4460">
                  <c:v>4493713.3789999997</c:v>
                </c:pt>
                <c:pt idx="4461">
                  <c:v>4501342.773</c:v>
                </c:pt>
                <c:pt idx="4462">
                  <c:v>4516601.5619999999</c:v>
                </c:pt>
                <c:pt idx="4463">
                  <c:v>4524230.9570000004</c:v>
                </c:pt>
                <c:pt idx="4464">
                  <c:v>4531860.352</c:v>
                </c:pt>
                <c:pt idx="4465">
                  <c:v>4539489.7460000003</c:v>
                </c:pt>
                <c:pt idx="4466">
                  <c:v>4547119.1409999998</c:v>
                </c:pt>
                <c:pt idx="4467">
                  <c:v>4562377.93</c:v>
                </c:pt>
                <c:pt idx="4468">
                  <c:v>4570007.324</c:v>
                </c:pt>
                <c:pt idx="4469">
                  <c:v>4577636.7189999996</c:v>
                </c:pt>
                <c:pt idx="4470">
                  <c:v>4585266.1129999999</c:v>
                </c:pt>
                <c:pt idx="4471">
                  <c:v>4592895.5080000004</c:v>
                </c:pt>
                <c:pt idx="4472">
                  <c:v>4600524.9019999998</c:v>
                </c:pt>
                <c:pt idx="4473">
                  <c:v>4615783.6909999996</c:v>
                </c:pt>
                <c:pt idx="4474">
                  <c:v>4623413.0860000001</c:v>
                </c:pt>
                <c:pt idx="4475">
                  <c:v>4631042.4800000004</c:v>
                </c:pt>
                <c:pt idx="4476">
                  <c:v>4638671.875</c:v>
                </c:pt>
                <c:pt idx="4477">
                  <c:v>4646301.2699999996</c:v>
                </c:pt>
                <c:pt idx="4478">
                  <c:v>4653930.6639999999</c:v>
                </c:pt>
                <c:pt idx="4479">
                  <c:v>4669189.4529999997</c:v>
                </c:pt>
                <c:pt idx="4480">
                  <c:v>4676818.8480000002</c:v>
                </c:pt>
                <c:pt idx="4481">
                  <c:v>4684448.2419999996</c:v>
                </c:pt>
                <c:pt idx="4482">
                  <c:v>4692077.6370000001</c:v>
                </c:pt>
                <c:pt idx="4483">
                  <c:v>4699707.0310000004</c:v>
                </c:pt>
                <c:pt idx="4484">
                  <c:v>4714965.82</c:v>
                </c:pt>
                <c:pt idx="4485">
                  <c:v>4722595.2149999999</c:v>
                </c:pt>
                <c:pt idx="4486">
                  <c:v>4730224.6090000002</c:v>
                </c:pt>
                <c:pt idx="4487">
                  <c:v>4737854.0039999997</c:v>
                </c:pt>
                <c:pt idx="4488">
                  <c:v>4745483.398</c:v>
                </c:pt>
                <c:pt idx="4489">
                  <c:v>4753112.7929999996</c:v>
                </c:pt>
                <c:pt idx="4490">
                  <c:v>4768371.5820000004</c:v>
                </c:pt>
                <c:pt idx="4491">
                  <c:v>4776000.977</c:v>
                </c:pt>
                <c:pt idx="4492">
                  <c:v>4783630.3710000003</c:v>
                </c:pt>
                <c:pt idx="4493">
                  <c:v>4791259.7659999998</c:v>
                </c:pt>
                <c:pt idx="4494">
                  <c:v>4798889.16</c:v>
                </c:pt>
                <c:pt idx="4495">
                  <c:v>4814147.949</c:v>
                </c:pt>
                <c:pt idx="4496">
                  <c:v>4821777.3439999996</c:v>
                </c:pt>
                <c:pt idx="4497">
                  <c:v>4829406.7379999999</c:v>
                </c:pt>
                <c:pt idx="4498">
                  <c:v>4837036.1330000004</c:v>
                </c:pt>
                <c:pt idx="4499">
                  <c:v>4844665.5269999998</c:v>
                </c:pt>
                <c:pt idx="4500">
                  <c:v>4852294.9220000003</c:v>
                </c:pt>
                <c:pt idx="4501">
                  <c:v>4867553.7110000001</c:v>
                </c:pt>
                <c:pt idx="4502">
                  <c:v>4875183.1050000004</c:v>
                </c:pt>
                <c:pt idx="4503">
                  <c:v>4882812.5</c:v>
                </c:pt>
                <c:pt idx="4504">
                  <c:v>4890441.8949999996</c:v>
                </c:pt>
                <c:pt idx="4505">
                  <c:v>4898071.2889999999</c:v>
                </c:pt>
                <c:pt idx="4506">
                  <c:v>4905700.6840000004</c:v>
                </c:pt>
                <c:pt idx="4507">
                  <c:v>4920959.4730000002</c:v>
                </c:pt>
                <c:pt idx="4508">
                  <c:v>4928588.8669999996</c:v>
                </c:pt>
                <c:pt idx="4509">
                  <c:v>4936218.2620000001</c:v>
                </c:pt>
                <c:pt idx="4510">
                  <c:v>4943847.6560000004</c:v>
                </c:pt>
                <c:pt idx="4511">
                  <c:v>4951477.051</c:v>
                </c:pt>
                <c:pt idx="4512">
                  <c:v>4966735.84</c:v>
                </c:pt>
                <c:pt idx="4513">
                  <c:v>4974365.2340000002</c:v>
                </c:pt>
                <c:pt idx="4514">
                  <c:v>4981994.6289999997</c:v>
                </c:pt>
                <c:pt idx="4515">
                  <c:v>4989624.023</c:v>
                </c:pt>
                <c:pt idx="4516">
                  <c:v>4997253.4179999996</c:v>
                </c:pt>
                <c:pt idx="4517">
                  <c:v>5004882.8119999999</c:v>
                </c:pt>
                <c:pt idx="4518">
                  <c:v>5020141.602</c:v>
                </c:pt>
                <c:pt idx="4519">
                  <c:v>5027770.9960000003</c:v>
                </c:pt>
                <c:pt idx="4520">
                  <c:v>5035400.3909999998</c:v>
                </c:pt>
                <c:pt idx="4521">
                  <c:v>5043029.7850000001</c:v>
                </c:pt>
                <c:pt idx="4522">
                  <c:v>5050659.18</c:v>
                </c:pt>
                <c:pt idx="4523">
                  <c:v>5065917.9689999996</c:v>
                </c:pt>
                <c:pt idx="4524">
                  <c:v>5073547.3629999999</c:v>
                </c:pt>
                <c:pt idx="4525">
                  <c:v>5081176.7580000004</c:v>
                </c:pt>
                <c:pt idx="4526">
                  <c:v>5088806.1519999998</c:v>
                </c:pt>
                <c:pt idx="4527">
                  <c:v>5096435.5470000003</c:v>
                </c:pt>
                <c:pt idx="4528">
                  <c:v>5104064.9409999996</c:v>
                </c:pt>
                <c:pt idx="4529">
                  <c:v>5119323.7300000004</c:v>
                </c:pt>
                <c:pt idx="4530">
                  <c:v>5126953.125</c:v>
                </c:pt>
                <c:pt idx="4531">
                  <c:v>5134582.5199999996</c:v>
                </c:pt>
                <c:pt idx="4532">
                  <c:v>5142211.9139999999</c:v>
                </c:pt>
                <c:pt idx="4533">
                  <c:v>5149841.3090000004</c:v>
                </c:pt>
                <c:pt idx="4534">
                  <c:v>5165100.0980000002</c:v>
                </c:pt>
                <c:pt idx="4535">
                  <c:v>5172729.4919999996</c:v>
                </c:pt>
                <c:pt idx="4536">
                  <c:v>5180358.8870000001</c:v>
                </c:pt>
                <c:pt idx="4537">
                  <c:v>5187988.2810000004</c:v>
                </c:pt>
                <c:pt idx="4538">
                  <c:v>5195617.676</c:v>
                </c:pt>
                <c:pt idx="4539">
                  <c:v>5203247.07</c:v>
                </c:pt>
                <c:pt idx="4540">
                  <c:v>5218505.8590000002</c:v>
                </c:pt>
                <c:pt idx="4541">
                  <c:v>5226135.2539999997</c:v>
                </c:pt>
                <c:pt idx="4542">
                  <c:v>5233764.648</c:v>
                </c:pt>
                <c:pt idx="4543">
                  <c:v>5241394.0429999996</c:v>
                </c:pt>
                <c:pt idx="4544">
                  <c:v>5249023.4369999999</c:v>
                </c:pt>
                <c:pt idx="4545">
                  <c:v>5256652.8320000004</c:v>
                </c:pt>
                <c:pt idx="4546">
                  <c:v>5271911.6210000003</c:v>
                </c:pt>
                <c:pt idx="4547">
                  <c:v>5279541.0159999998</c:v>
                </c:pt>
                <c:pt idx="4548">
                  <c:v>5287170.41</c:v>
                </c:pt>
                <c:pt idx="4549">
                  <c:v>5294799.8049999997</c:v>
                </c:pt>
                <c:pt idx="4550">
                  <c:v>5302429.199</c:v>
                </c:pt>
                <c:pt idx="4551">
                  <c:v>5317687.9879999999</c:v>
                </c:pt>
                <c:pt idx="4552">
                  <c:v>5325317.3830000004</c:v>
                </c:pt>
                <c:pt idx="4553">
                  <c:v>5332946.7769999998</c:v>
                </c:pt>
                <c:pt idx="4554">
                  <c:v>5340576.1720000003</c:v>
                </c:pt>
                <c:pt idx="4555">
                  <c:v>5348205.5659999996</c:v>
                </c:pt>
                <c:pt idx="4556">
                  <c:v>5355834.9610000001</c:v>
                </c:pt>
                <c:pt idx="4557">
                  <c:v>5371093.75</c:v>
                </c:pt>
                <c:pt idx="4558">
                  <c:v>5378723.1449999996</c:v>
                </c:pt>
                <c:pt idx="4559">
                  <c:v>5386352.5389999999</c:v>
                </c:pt>
                <c:pt idx="4560">
                  <c:v>5393981.9340000004</c:v>
                </c:pt>
                <c:pt idx="4561">
                  <c:v>5401611.3279999997</c:v>
                </c:pt>
                <c:pt idx="4562">
                  <c:v>5416870.1169999996</c:v>
                </c:pt>
                <c:pt idx="4563">
                  <c:v>5424499.5120000001</c:v>
                </c:pt>
                <c:pt idx="4564">
                  <c:v>5432128.9060000004</c:v>
                </c:pt>
                <c:pt idx="4565">
                  <c:v>5439758.301</c:v>
                </c:pt>
                <c:pt idx="4566">
                  <c:v>5447387.6950000003</c:v>
                </c:pt>
                <c:pt idx="4567">
                  <c:v>5455017.0899999999</c:v>
                </c:pt>
                <c:pt idx="4568">
                  <c:v>5470275.8789999997</c:v>
                </c:pt>
                <c:pt idx="4569">
                  <c:v>5477905.273</c:v>
                </c:pt>
                <c:pt idx="4570">
                  <c:v>5485534.6679999996</c:v>
                </c:pt>
                <c:pt idx="4571">
                  <c:v>5493164.0619999999</c:v>
                </c:pt>
                <c:pt idx="4572">
                  <c:v>5500793.4570000004</c:v>
                </c:pt>
                <c:pt idx="4573">
                  <c:v>5508422.852</c:v>
                </c:pt>
                <c:pt idx="4574">
                  <c:v>5523681.6409999998</c:v>
                </c:pt>
                <c:pt idx="4575">
                  <c:v>5531311.0350000001</c:v>
                </c:pt>
                <c:pt idx="4576">
                  <c:v>5538940.4299999997</c:v>
                </c:pt>
                <c:pt idx="4577">
                  <c:v>5546569.824</c:v>
                </c:pt>
                <c:pt idx="4578">
                  <c:v>5554199.2189999996</c:v>
                </c:pt>
                <c:pt idx="4579">
                  <c:v>5569458.0080000004</c:v>
                </c:pt>
                <c:pt idx="4580">
                  <c:v>5577087.4019999998</c:v>
                </c:pt>
                <c:pt idx="4581">
                  <c:v>5584716.7970000003</c:v>
                </c:pt>
                <c:pt idx="4582">
                  <c:v>5592346.1909999996</c:v>
                </c:pt>
                <c:pt idx="4583">
                  <c:v>5599975.5860000001</c:v>
                </c:pt>
                <c:pt idx="4584">
                  <c:v>5607604.9800000004</c:v>
                </c:pt>
                <c:pt idx="4585">
                  <c:v>5622863.7699999996</c:v>
                </c:pt>
                <c:pt idx="4586">
                  <c:v>5630493.1639999999</c:v>
                </c:pt>
                <c:pt idx="4587">
                  <c:v>5638122.5590000004</c:v>
                </c:pt>
                <c:pt idx="4588">
                  <c:v>5645751.9529999997</c:v>
                </c:pt>
                <c:pt idx="4589">
                  <c:v>5653381.3480000002</c:v>
                </c:pt>
                <c:pt idx="4590">
                  <c:v>5668640.1370000001</c:v>
                </c:pt>
                <c:pt idx="4591">
                  <c:v>5676269.5310000004</c:v>
                </c:pt>
                <c:pt idx="4592">
                  <c:v>5683898.926</c:v>
                </c:pt>
                <c:pt idx="4593">
                  <c:v>5691528.3200000003</c:v>
                </c:pt>
                <c:pt idx="4594">
                  <c:v>5699157.7149999999</c:v>
                </c:pt>
                <c:pt idx="4595">
                  <c:v>5706787.1090000002</c:v>
                </c:pt>
                <c:pt idx="4596">
                  <c:v>5722045.898</c:v>
                </c:pt>
                <c:pt idx="4597">
                  <c:v>5729675.2929999996</c:v>
                </c:pt>
                <c:pt idx="4598">
                  <c:v>5737304.6869999999</c:v>
                </c:pt>
                <c:pt idx="4599">
                  <c:v>5744934.0820000004</c:v>
                </c:pt>
                <c:pt idx="4600">
                  <c:v>5752563.477</c:v>
                </c:pt>
                <c:pt idx="4601">
                  <c:v>5767822.2659999998</c:v>
                </c:pt>
                <c:pt idx="4602">
                  <c:v>5775451.6600000001</c:v>
                </c:pt>
                <c:pt idx="4603">
                  <c:v>5783081.0549999997</c:v>
                </c:pt>
                <c:pt idx="4604">
                  <c:v>5790710.449</c:v>
                </c:pt>
                <c:pt idx="4605">
                  <c:v>5798339.8439999996</c:v>
                </c:pt>
                <c:pt idx="4606">
                  <c:v>5805969.2379999999</c:v>
                </c:pt>
                <c:pt idx="4607">
                  <c:v>5821228.0269999998</c:v>
                </c:pt>
                <c:pt idx="4608">
                  <c:v>5828857.4220000003</c:v>
                </c:pt>
                <c:pt idx="4609">
                  <c:v>5836486.8159999996</c:v>
                </c:pt>
                <c:pt idx="4610">
                  <c:v>5844116.2110000001</c:v>
                </c:pt>
                <c:pt idx="4611">
                  <c:v>5851745.6050000004</c:v>
                </c:pt>
                <c:pt idx="4612">
                  <c:v>5859375</c:v>
                </c:pt>
                <c:pt idx="4613">
                  <c:v>5874633.7889999999</c:v>
                </c:pt>
                <c:pt idx="4614">
                  <c:v>5882263.1840000004</c:v>
                </c:pt>
                <c:pt idx="4615">
                  <c:v>5889892.5779999997</c:v>
                </c:pt>
                <c:pt idx="4616">
                  <c:v>5897521.9730000002</c:v>
                </c:pt>
                <c:pt idx="4617">
                  <c:v>5905151.3669999996</c:v>
                </c:pt>
                <c:pt idx="4618">
                  <c:v>5920410.1560000004</c:v>
                </c:pt>
                <c:pt idx="4619">
                  <c:v>5928039.551</c:v>
                </c:pt>
                <c:pt idx="4620">
                  <c:v>5935668.9450000003</c:v>
                </c:pt>
                <c:pt idx="4621">
                  <c:v>5943298.3399999999</c:v>
                </c:pt>
                <c:pt idx="4622">
                  <c:v>5950927.7340000002</c:v>
                </c:pt>
                <c:pt idx="4623">
                  <c:v>5958557.1289999997</c:v>
                </c:pt>
                <c:pt idx="4624">
                  <c:v>5973815.9179999996</c:v>
                </c:pt>
                <c:pt idx="4625">
                  <c:v>5981445.3119999999</c:v>
                </c:pt>
                <c:pt idx="4626">
                  <c:v>5989074.7070000004</c:v>
                </c:pt>
                <c:pt idx="4627">
                  <c:v>5996704.102</c:v>
                </c:pt>
                <c:pt idx="4628">
                  <c:v>6004333.4960000003</c:v>
                </c:pt>
                <c:pt idx="4629">
                  <c:v>6019592.2850000001</c:v>
                </c:pt>
                <c:pt idx="4630">
                  <c:v>6027221.6799999997</c:v>
                </c:pt>
                <c:pt idx="4631">
                  <c:v>6034851.074</c:v>
                </c:pt>
                <c:pt idx="4632">
                  <c:v>6042480.4689999996</c:v>
                </c:pt>
                <c:pt idx="4633">
                  <c:v>6050109.8629999999</c:v>
                </c:pt>
                <c:pt idx="4634">
                  <c:v>6057739.2580000004</c:v>
                </c:pt>
                <c:pt idx="4635">
                  <c:v>6072998.0470000003</c:v>
                </c:pt>
                <c:pt idx="4636">
                  <c:v>6080627.4409999996</c:v>
                </c:pt>
                <c:pt idx="4637">
                  <c:v>6088256.8360000001</c:v>
                </c:pt>
                <c:pt idx="4638">
                  <c:v>6095886.2300000004</c:v>
                </c:pt>
                <c:pt idx="4639">
                  <c:v>6103515.625</c:v>
                </c:pt>
                <c:pt idx="4640">
                  <c:v>6118774.4139999999</c:v>
                </c:pt>
                <c:pt idx="4641">
                  <c:v>6126403.8090000004</c:v>
                </c:pt>
                <c:pt idx="4642">
                  <c:v>6134033.2029999997</c:v>
                </c:pt>
                <c:pt idx="4643">
                  <c:v>6141662.5980000002</c:v>
                </c:pt>
                <c:pt idx="4644">
                  <c:v>6149291.9919999996</c:v>
                </c:pt>
                <c:pt idx="4645">
                  <c:v>6156921.3870000001</c:v>
                </c:pt>
                <c:pt idx="4646">
                  <c:v>6172180.176</c:v>
                </c:pt>
                <c:pt idx="4647">
                  <c:v>6179809.5700000003</c:v>
                </c:pt>
                <c:pt idx="4648">
                  <c:v>6187438.9649999999</c:v>
                </c:pt>
                <c:pt idx="4649">
                  <c:v>6195068.3590000002</c:v>
                </c:pt>
                <c:pt idx="4650">
                  <c:v>6202697.7539999997</c:v>
                </c:pt>
                <c:pt idx="4651">
                  <c:v>6210327.148</c:v>
                </c:pt>
                <c:pt idx="4652">
                  <c:v>6225585.9369999999</c:v>
                </c:pt>
                <c:pt idx="4653">
                  <c:v>6233215.3320000004</c:v>
                </c:pt>
                <c:pt idx="4654">
                  <c:v>6240844.727</c:v>
                </c:pt>
                <c:pt idx="4655">
                  <c:v>6248474.1210000003</c:v>
                </c:pt>
                <c:pt idx="4656">
                  <c:v>6256103.5159999998</c:v>
                </c:pt>
                <c:pt idx="4657">
                  <c:v>6271362.3049999997</c:v>
                </c:pt>
                <c:pt idx="4658">
                  <c:v>6278991.699</c:v>
                </c:pt>
                <c:pt idx="4659">
                  <c:v>6286621.0939999996</c:v>
                </c:pt>
                <c:pt idx="4660">
                  <c:v>6294250.4879999999</c:v>
                </c:pt>
                <c:pt idx="4661">
                  <c:v>6301879.8830000004</c:v>
                </c:pt>
                <c:pt idx="4662">
                  <c:v>6309509.2769999998</c:v>
                </c:pt>
                <c:pt idx="4663">
                  <c:v>6324768.0659999996</c:v>
                </c:pt>
                <c:pt idx="4664">
                  <c:v>6332397.4610000001</c:v>
                </c:pt>
                <c:pt idx="4665">
                  <c:v>6340026.8550000004</c:v>
                </c:pt>
                <c:pt idx="4666">
                  <c:v>6347656.25</c:v>
                </c:pt>
                <c:pt idx="4667">
                  <c:v>6355285.6449999996</c:v>
                </c:pt>
                <c:pt idx="4668">
                  <c:v>6370544.4340000004</c:v>
                </c:pt>
                <c:pt idx="4669">
                  <c:v>6378173.8279999997</c:v>
                </c:pt>
                <c:pt idx="4670">
                  <c:v>6385803.2230000002</c:v>
                </c:pt>
                <c:pt idx="4671">
                  <c:v>6393432.6169999996</c:v>
                </c:pt>
                <c:pt idx="4672">
                  <c:v>6401062.0120000001</c:v>
                </c:pt>
                <c:pt idx="4673">
                  <c:v>6408691.4060000004</c:v>
                </c:pt>
                <c:pt idx="4674">
                  <c:v>6423950.1950000003</c:v>
                </c:pt>
                <c:pt idx="4675">
                  <c:v>6431579.5899999999</c:v>
                </c:pt>
                <c:pt idx="4676">
                  <c:v>6439208.9840000002</c:v>
                </c:pt>
                <c:pt idx="4677">
                  <c:v>6446838.3789999997</c:v>
                </c:pt>
                <c:pt idx="4678">
                  <c:v>6454467.773</c:v>
                </c:pt>
                <c:pt idx="4679">
                  <c:v>6462097.1679999996</c:v>
                </c:pt>
                <c:pt idx="4680">
                  <c:v>6477355.9570000004</c:v>
                </c:pt>
                <c:pt idx="4681">
                  <c:v>6484985.352</c:v>
                </c:pt>
                <c:pt idx="4682">
                  <c:v>6492614.7460000003</c:v>
                </c:pt>
                <c:pt idx="4683">
                  <c:v>6500244.1409999998</c:v>
                </c:pt>
                <c:pt idx="4684">
                  <c:v>6507873.5350000001</c:v>
                </c:pt>
                <c:pt idx="4685">
                  <c:v>6523132.324</c:v>
                </c:pt>
                <c:pt idx="4686">
                  <c:v>6530761.7189999996</c:v>
                </c:pt>
                <c:pt idx="4687">
                  <c:v>6538391.1129999999</c:v>
                </c:pt>
                <c:pt idx="4688">
                  <c:v>6546020.5080000004</c:v>
                </c:pt>
                <c:pt idx="4689">
                  <c:v>6553649.9019999998</c:v>
                </c:pt>
                <c:pt idx="4690">
                  <c:v>6561279.2970000003</c:v>
                </c:pt>
                <c:pt idx="4691">
                  <c:v>6576538.0860000001</c:v>
                </c:pt>
                <c:pt idx="4692">
                  <c:v>6584167.4800000004</c:v>
                </c:pt>
                <c:pt idx="4693">
                  <c:v>6591796.875</c:v>
                </c:pt>
                <c:pt idx="4694">
                  <c:v>6599426.2699999996</c:v>
                </c:pt>
                <c:pt idx="4695">
                  <c:v>6607055.6639999999</c:v>
                </c:pt>
                <c:pt idx="4696">
                  <c:v>6622314.4529999997</c:v>
                </c:pt>
                <c:pt idx="4697">
                  <c:v>6629943.8480000002</c:v>
                </c:pt>
                <c:pt idx="4698">
                  <c:v>6637573.2419999996</c:v>
                </c:pt>
                <c:pt idx="4699">
                  <c:v>6645202.6370000001</c:v>
                </c:pt>
                <c:pt idx="4700">
                  <c:v>6652832.0310000004</c:v>
                </c:pt>
                <c:pt idx="4701">
                  <c:v>6660461.426</c:v>
                </c:pt>
                <c:pt idx="4702">
                  <c:v>6675720.2149999999</c:v>
                </c:pt>
                <c:pt idx="4703">
                  <c:v>6683349.6090000002</c:v>
                </c:pt>
                <c:pt idx="4704">
                  <c:v>6690979.0039999997</c:v>
                </c:pt>
                <c:pt idx="4705">
                  <c:v>6698608.398</c:v>
                </c:pt>
                <c:pt idx="4706">
                  <c:v>6706237.7929999996</c:v>
                </c:pt>
                <c:pt idx="4707">
                  <c:v>6721496.5820000004</c:v>
                </c:pt>
                <c:pt idx="4708">
                  <c:v>6729125.977</c:v>
                </c:pt>
                <c:pt idx="4709">
                  <c:v>6736755.3710000003</c:v>
                </c:pt>
                <c:pt idx="4710">
                  <c:v>6744384.7659999998</c:v>
                </c:pt>
                <c:pt idx="4711">
                  <c:v>6752014.1600000001</c:v>
                </c:pt>
                <c:pt idx="4712">
                  <c:v>6759643.5549999997</c:v>
                </c:pt>
                <c:pt idx="4713">
                  <c:v>6774902.3439999996</c:v>
                </c:pt>
                <c:pt idx="4714">
                  <c:v>6782531.7379999999</c:v>
                </c:pt>
                <c:pt idx="4715">
                  <c:v>6790161.1330000004</c:v>
                </c:pt>
                <c:pt idx="4716">
                  <c:v>6797790.5269999998</c:v>
                </c:pt>
                <c:pt idx="4717">
                  <c:v>6805419.9220000003</c:v>
                </c:pt>
                <c:pt idx="4718">
                  <c:v>6813049.3159999996</c:v>
                </c:pt>
                <c:pt idx="4719">
                  <c:v>6828308.1050000004</c:v>
                </c:pt>
                <c:pt idx="4720">
                  <c:v>6835937.5</c:v>
                </c:pt>
                <c:pt idx="4721">
                  <c:v>6843566.8949999996</c:v>
                </c:pt>
                <c:pt idx="4722">
                  <c:v>6851196.2889999999</c:v>
                </c:pt>
                <c:pt idx="4723">
                  <c:v>6858825.6840000004</c:v>
                </c:pt>
                <c:pt idx="4724">
                  <c:v>6874084.4730000002</c:v>
                </c:pt>
                <c:pt idx="4725">
                  <c:v>6881713.8669999996</c:v>
                </c:pt>
                <c:pt idx="4726">
                  <c:v>6889343.2620000001</c:v>
                </c:pt>
                <c:pt idx="4727">
                  <c:v>6896972.6560000004</c:v>
                </c:pt>
                <c:pt idx="4728">
                  <c:v>6904602.051</c:v>
                </c:pt>
                <c:pt idx="4729">
                  <c:v>6912231.4450000003</c:v>
                </c:pt>
                <c:pt idx="4730">
                  <c:v>6927490.2340000002</c:v>
                </c:pt>
                <c:pt idx="4731">
                  <c:v>6935119.6289999997</c:v>
                </c:pt>
                <c:pt idx="4732">
                  <c:v>6942749.023</c:v>
                </c:pt>
                <c:pt idx="4733">
                  <c:v>6950378.4179999996</c:v>
                </c:pt>
                <c:pt idx="4734">
                  <c:v>6958007.8119999999</c:v>
                </c:pt>
                <c:pt idx="4735">
                  <c:v>6973266.602</c:v>
                </c:pt>
                <c:pt idx="4736">
                  <c:v>6980895.9960000003</c:v>
                </c:pt>
                <c:pt idx="4737">
                  <c:v>6988525.3909999998</c:v>
                </c:pt>
                <c:pt idx="4738">
                  <c:v>6996154.7850000001</c:v>
                </c:pt>
                <c:pt idx="4739">
                  <c:v>7003784.1799999997</c:v>
                </c:pt>
                <c:pt idx="4740">
                  <c:v>7011413.574</c:v>
                </c:pt>
                <c:pt idx="4741">
                  <c:v>7026672.3629999999</c:v>
                </c:pt>
                <c:pt idx="4742">
                  <c:v>7034301.7580000004</c:v>
                </c:pt>
                <c:pt idx="4743">
                  <c:v>7041931.1519999998</c:v>
                </c:pt>
                <c:pt idx="4744">
                  <c:v>7049560.5470000003</c:v>
                </c:pt>
                <c:pt idx="4745">
                  <c:v>7057189.9409999996</c:v>
                </c:pt>
                <c:pt idx="4746">
                  <c:v>7072448.7300000004</c:v>
                </c:pt>
                <c:pt idx="4747">
                  <c:v>7080078.125</c:v>
                </c:pt>
                <c:pt idx="4748">
                  <c:v>7087707.5199999996</c:v>
                </c:pt>
                <c:pt idx="4749">
                  <c:v>7095336.9139999999</c:v>
                </c:pt>
                <c:pt idx="4750">
                  <c:v>7102966.3090000004</c:v>
                </c:pt>
                <c:pt idx="4751">
                  <c:v>7110595.7029999997</c:v>
                </c:pt>
                <c:pt idx="4752">
                  <c:v>7125854.4919999996</c:v>
                </c:pt>
                <c:pt idx="4753">
                  <c:v>7133483.8870000001</c:v>
                </c:pt>
                <c:pt idx="4754">
                  <c:v>7141113.2810000004</c:v>
                </c:pt>
                <c:pt idx="4755">
                  <c:v>7148742.676</c:v>
                </c:pt>
                <c:pt idx="4756">
                  <c:v>7156372.0700000003</c:v>
                </c:pt>
                <c:pt idx="4757">
                  <c:v>7164001.4649999999</c:v>
                </c:pt>
                <c:pt idx="4758">
                  <c:v>7179260.2539999997</c:v>
                </c:pt>
                <c:pt idx="4759">
                  <c:v>7186889.648</c:v>
                </c:pt>
                <c:pt idx="4760">
                  <c:v>7194519.0429999996</c:v>
                </c:pt>
                <c:pt idx="4761">
                  <c:v>7202148.4369999999</c:v>
                </c:pt>
                <c:pt idx="4762">
                  <c:v>7209777.8320000004</c:v>
                </c:pt>
                <c:pt idx="4763">
                  <c:v>7225036.6210000003</c:v>
                </c:pt>
                <c:pt idx="4764">
                  <c:v>7232666.0159999998</c:v>
                </c:pt>
                <c:pt idx="4765">
                  <c:v>7240295.4100000001</c:v>
                </c:pt>
                <c:pt idx="4766">
                  <c:v>7247924.8049999997</c:v>
                </c:pt>
                <c:pt idx="4767">
                  <c:v>7255554.199</c:v>
                </c:pt>
                <c:pt idx="4768">
                  <c:v>7263183.5939999996</c:v>
                </c:pt>
                <c:pt idx="4769">
                  <c:v>7278442.3830000004</c:v>
                </c:pt>
                <c:pt idx="4770">
                  <c:v>7286071.7769999998</c:v>
                </c:pt>
                <c:pt idx="4771">
                  <c:v>7293701.1720000003</c:v>
                </c:pt>
                <c:pt idx="4772">
                  <c:v>7301330.5659999996</c:v>
                </c:pt>
                <c:pt idx="4773">
                  <c:v>7308959.9610000001</c:v>
                </c:pt>
                <c:pt idx="4774">
                  <c:v>7324218.75</c:v>
                </c:pt>
                <c:pt idx="4775">
                  <c:v>7331848.1449999996</c:v>
                </c:pt>
                <c:pt idx="4776">
                  <c:v>7339477.5389999999</c:v>
                </c:pt>
                <c:pt idx="4777">
                  <c:v>7347106.9340000004</c:v>
                </c:pt>
                <c:pt idx="4778">
                  <c:v>7354736.3279999997</c:v>
                </c:pt>
                <c:pt idx="4779">
                  <c:v>7362365.7230000002</c:v>
                </c:pt>
                <c:pt idx="4780">
                  <c:v>7377624.5120000001</c:v>
                </c:pt>
                <c:pt idx="4781">
                  <c:v>7385253.9060000004</c:v>
                </c:pt>
                <c:pt idx="4782">
                  <c:v>7392883.301</c:v>
                </c:pt>
                <c:pt idx="4783">
                  <c:v>7400512.6950000003</c:v>
                </c:pt>
                <c:pt idx="4784">
                  <c:v>7408142.0899999999</c:v>
                </c:pt>
                <c:pt idx="4785">
                  <c:v>7415771.4840000002</c:v>
                </c:pt>
                <c:pt idx="4786">
                  <c:v>7431030.273</c:v>
                </c:pt>
                <c:pt idx="4787">
                  <c:v>7438659.6679999996</c:v>
                </c:pt>
                <c:pt idx="4788">
                  <c:v>7446289.0619999999</c:v>
                </c:pt>
                <c:pt idx="4789">
                  <c:v>7453918.4570000004</c:v>
                </c:pt>
                <c:pt idx="4790">
                  <c:v>7461547.852</c:v>
                </c:pt>
                <c:pt idx="4791">
                  <c:v>7476806.6409999998</c:v>
                </c:pt>
                <c:pt idx="4792">
                  <c:v>7484436.0350000001</c:v>
                </c:pt>
                <c:pt idx="4793">
                  <c:v>7492065.4299999997</c:v>
                </c:pt>
                <c:pt idx="4794">
                  <c:v>7499694.824</c:v>
                </c:pt>
                <c:pt idx="4795">
                  <c:v>7507324.2189999996</c:v>
                </c:pt>
                <c:pt idx="4796">
                  <c:v>7514953.6129999999</c:v>
                </c:pt>
                <c:pt idx="4797">
                  <c:v>7530212.4019999998</c:v>
                </c:pt>
                <c:pt idx="4798">
                  <c:v>7537841.7970000003</c:v>
                </c:pt>
                <c:pt idx="4799">
                  <c:v>7545471.1909999996</c:v>
                </c:pt>
                <c:pt idx="4800">
                  <c:v>7553100.5860000001</c:v>
                </c:pt>
                <c:pt idx="4801">
                  <c:v>7560729.9800000004</c:v>
                </c:pt>
                <c:pt idx="4802">
                  <c:v>7575988.7699999996</c:v>
                </c:pt>
                <c:pt idx="4803">
                  <c:v>7583618.1639999999</c:v>
                </c:pt>
                <c:pt idx="4804">
                  <c:v>7591247.5590000004</c:v>
                </c:pt>
                <c:pt idx="4805">
                  <c:v>7598876.9529999997</c:v>
                </c:pt>
                <c:pt idx="4806">
                  <c:v>7606506.3480000002</c:v>
                </c:pt>
                <c:pt idx="4807">
                  <c:v>7614135.7419999996</c:v>
                </c:pt>
                <c:pt idx="4808">
                  <c:v>7629394.5310000004</c:v>
                </c:pt>
                <c:pt idx="4809">
                  <c:v>7637023.926</c:v>
                </c:pt>
                <c:pt idx="4810">
                  <c:v>7644653.3200000003</c:v>
                </c:pt>
                <c:pt idx="4811">
                  <c:v>7652282.7149999999</c:v>
                </c:pt>
                <c:pt idx="4812">
                  <c:v>7659912.1090000002</c:v>
                </c:pt>
                <c:pt idx="4813">
                  <c:v>7675170.898</c:v>
                </c:pt>
                <c:pt idx="4814">
                  <c:v>7682800.2929999996</c:v>
                </c:pt>
                <c:pt idx="4815">
                  <c:v>7690429.6869999999</c:v>
                </c:pt>
                <c:pt idx="4816">
                  <c:v>7698059.0820000004</c:v>
                </c:pt>
                <c:pt idx="4817">
                  <c:v>7705688.477</c:v>
                </c:pt>
                <c:pt idx="4818">
                  <c:v>7713317.8710000003</c:v>
                </c:pt>
                <c:pt idx="4819">
                  <c:v>7728576.6600000001</c:v>
                </c:pt>
                <c:pt idx="4820">
                  <c:v>7736206.0549999997</c:v>
                </c:pt>
                <c:pt idx="4821">
                  <c:v>7743835.449</c:v>
                </c:pt>
                <c:pt idx="4822">
                  <c:v>7751464.8439999996</c:v>
                </c:pt>
                <c:pt idx="4823">
                  <c:v>7759094.2379999999</c:v>
                </c:pt>
                <c:pt idx="4824">
                  <c:v>7766723.6330000004</c:v>
                </c:pt>
                <c:pt idx="4825">
                  <c:v>7781982.4220000003</c:v>
                </c:pt>
                <c:pt idx="4826">
                  <c:v>7789611.8159999996</c:v>
                </c:pt>
                <c:pt idx="4827">
                  <c:v>7797241.2110000001</c:v>
                </c:pt>
                <c:pt idx="4828">
                  <c:v>7804870.6050000004</c:v>
                </c:pt>
                <c:pt idx="4829">
                  <c:v>7812500</c:v>
                </c:pt>
                <c:pt idx="4830">
                  <c:v>7827758.7889999999</c:v>
                </c:pt>
                <c:pt idx="4831">
                  <c:v>7835388.1840000004</c:v>
                </c:pt>
                <c:pt idx="4832">
                  <c:v>7843017.5779999997</c:v>
                </c:pt>
                <c:pt idx="4833">
                  <c:v>7850646.9730000002</c:v>
                </c:pt>
                <c:pt idx="4834">
                  <c:v>7858276.3669999996</c:v>
                </c:pt>
                <c:pt idx="4835">
                  <c:v>7865905.7620000001</c:v>
                </c:pt>
                <c:pt idx="4836">
                  <c:v>7881164.551</c:v>
                </c:pt>
                <c:pt idx="4837">
                  <c:v>7888793.9450000003</c:v>
                </c:pt>
                <c:pt idx="4838">
                  <c:v>7896423.3399999999</c:v>
                </c:pt>
                <c:pt idx="4839">
                  <c:v>7904052.7340000002</c:v>
                </c:pt>
                <c:pt idx="4840">
                  <c:v>7911682.1289999997</c:v>
                </c:pt>
                <c:pt idx="4841">
                  <c:v>7926940.9179999996</c:v>
                </c:pt>
                <c:pt idx="4842">
                  <c:v>7934570.3119999999</c:v>
                </c:pt>
                <c:pt idx="4843">
                  <c:v>7942199.7070000004</c:v>
                </c:pt>
                <c:pt idx="4844">
                  <c:v>7949829.102</c:v>
                </c:pt>
                <c:pt idx="4845">
                  <c:v>7957458.4960000003</c:v>
                </c:pt>
                <c:pt idx="4846">
                  <c:v>7965087.8909999998</c:v>
                </c:pt>
                <c:pt idx="4847">
                  <c:v>7980346.6799999997</c:v>
                </c:pt>
                <c:pt idx="4848">
                  <c:v>7987976.074</c:v>
                </c:pt>
                <c:pt idx="4849">
                  <c:v>7995605.4689999996</c:v>
                </c:pt>
                <c:pt idx="4850">
                  <c:v>8003234.8629999999</c:v>
                </c:pt>
                <c:pt idx="4851">
                  <c:v>8010864.2580000004</c:v>
                </c:pt>
                <c:pt idx="4852">
                  <c:v>8026123.0470000003</c:v>
                </c:pt>
                <c:pt idx="4853">
                  <c:v>8033752.4409999996</c:v>
                </c:pt>
                <c:pt idx="4854">
                  <c:v>8041381.8360000001</c:v>
                </c:pt>
                <c:pt idx="4855">
                  <c:v>8049011.2300000004</c:v>
                </c:pt>
                <c:pt idx="4856">
                  <c:v>8056640.625</c:v>
                </c:pt>
                <c:pt idx="4857">
                  <c:v>8064270.0199999996</c:v>
                </c:pt>
                <c:pt idx="4858">
                  <c:v>8079528.8090000004</c:v>
                </c:pt>
                <c:pt idx="4859">
                  <c:v>8087158.2029999997</c:v>
                </c:pt>
                <c:pt idx="4860">
                  <c:v>8094787.5980000002</c:v>
                </c:pt>
                <c:pt idx="4861">
                  <c:v>8102416.9919999996</c:v>
                </c:pt>
                <c:pt idx="4862">
                  <c:v>8110046.3870000001</c:v>
                </c:pt>
                <c:pt idx="4863">
                  <c:v>8117675.7810000004</c:v>
                </c:pt>
                <c:pt idx="4864">
                  <c:v>8132934.5700000003</c:v>
                </c:pt>
                <c:pt idx="4865">
                  <c:v>8140563.9649999999</c:v>
                </c:pt>
                <c:pt idx="4866">
                  <c:v>8148193.3590000002</c:v>
                </c:pt>
                <c:pt idx="4867">
                  <c:v>8155822.7539999997</c:v>
                </c:pt>
                <c:pt idx="4868">
                  <c:v>8163452.148</c:v>
                </c:pt>
                <c:pt idx="4869">
                  <c:v>8178710.9369999999</c:v>
                </c:pt>
                <c:pt idx="4870">
                  <c:v>8186340.3320000004</c:v>
                </c:pt>
                <c:pt idx="4871">
                  <c:v>8193969.727</c:v>
                </c:pt>
                <c:pt idx="4872">
                  <c:v>8201599.1210000003</c:v>
                </c:pt>
                <c:pt idx="4873">
                  <c:v>8209228.5159999998</c:v>
                </c:pt>
                <c:pt idx="4874">
                  <c:v>8216857.9100000001</c:v>
                </c:pt>
                <c:pt idx="4875">
                  <c:v>8232116.699</c:v>
                </c:pt>
                <c:pt idx="4876">
                  <c:v>8239746.0939999996</c:v>
                </c:pt>
                <c:pt idx="4877">
                  <c:v>8247375.4879999999</c:v>
                </c:pt>
                <c:pt idx="4878">
                  <c:v>8255004.8830000004</c:v>
                </c:pt>
                <c:pt idx="4879">
                  <c:v>8262634.2769999998</c:v>
                </c:pt>
                <c:pt idx="4880">
                  <c:v>8277893.0659999996</c:v>
                </c:pt>
                <c:pt idx="4881">
                  <c:v>8285522.4610000001</c:v>
                </c:pt>
                <c:pt idx="4882">
                  <c:v>8293151.8550000004</c:v>
                </c:pt>
                <c:pt idx="4883">
                  <c:v>8300781.25</c:v>
                </c:pt>
                <c:pt idx="4884">
                  <c:v>8308410.6449999996</c:v>
                </c:pt>
                <c:pt idx="4885">
                  <c:v>8316040.0389999999</c:v>
                </c:pt>
                <c:pt idx="4886">
                  <c:v>8331298.8279999997</c:v>
                </c:pt>
                <c:pt idx="4887">
                  <c:v>8338928.2230000002</c:v>
                </c:pt>
                <c:pt idx="4888">
                  <c:v>8346557.6169999996</c:v>
                </c:pt>
                <c:pt idx="4889">
                  <c:v>8354187.0120000001</c:v>
                </c:pt>
                <c:pt idx="4890">
                  <c:v>8361816.4060000004</c:v>
                </c:pt>
                <c:pt idx="4891">
                  <c:v>8369445.801</c:v>
                </c:pt>
                <c:pt idx="4892">
                  <c:v>8384704.5899999999</c:v>
                </c:pt>
                <c:pt idx="4893">
                  <c:v>8392333.9839999992</c:v>
                </c:pt>
                <c:pt idx="4894">
                  <c:v>8399963.3790000007</c:v>
                </c:pt>
                <c:pt idx="4895">
                  <c:v>8407592.773</c:v>
                </c:pt>
                <c:pt idx="4896">
                  <c:v>8415222.1679999996</c:v>
                </c:pt>
                <c:pt idx="4897">
                  <c:v>8430480.9570000004</c:v>
                </c:pt>
                <c:pt idx="4898">
                  <c:v>8438110.352</c:v>
                </c:pt>
                <c:pt idx="4899">
                  <c:v>8445739.7459999993</c:v>
                </c:pt>
                <c:pt idx="4900">
                  <c:v>8453369.1410000008</c:v>
                </c:pt>
                <c:pt idx="4901">
                  <c:v>8460998.5350000001</c:v>
                </c:pt>
                <c:pt idx="4902">
                  <c:v>8468627.9299999997</c:v>
                </c:pt>
                <c:pt idx="4903">
                  <c:v>8483886.7190000005</c:v>
                </c:pt>
                <c:pt idx="4904">
                  <c:v>8491516.1129999999</c:v>
                </c:pt>
                <c:pt idx="4905">
                  <c:v>8499145.5079999994</c:v>
                </c:pt>
                <c:pt idx="4906">
                  <c:v>8506774.9020000007</c:v>
                </c:pt>
                <c:pt idx="4907">
                  <c:v>8514404.2970000003</c:v>
                </c:pt>
                <c:pt idx="4908">
                  <c:v>8529663.0859999992</c:v>
                </c:pt>
                <c:pt idx="4909">
                  <c:v>8537292.4800000004</c:v>
                </c:pt>
                <c:pt idx="4910">
                  <c:v>8544921.875</c:v>
                </c:pt>
                <c:pt idx="4911">
                  <c:v>8552551.2699999996</c:v>
                </c:pt>
                <c:pt idx="4912">
                  <c:v>8560180.6640000008</c:v>
                </c:pt>
                <c:pt idx="4913">
                  <c:v>8567810.0590000004</c:v>
                </c:pt>
                <c:pt idx="4914">
                  <c:v>8583068.8479999993</c:v>
                </c:pt>
                <c:pt idx="4915">
                  <c:v>8590698.2420000006</c:v>
                </c:pt>
                <c:pt idx="4916">
                  <c:v>8598327.6370000001</c:v>
                </c:pt>
                <c:pt idx="4917">
                  <c:v>8605957.0309999995</c:v>
                </c:pt>
                <c:pt idx="4918">
                  <c:v>8613586.4260000009</c:v>
                </c:pt>
                <c:pt idx="4919">
                  <c:v>8628845.2149999999</c:v>
                </c:pt>
                <c:pt idx="4920">
                  <c:v>8636474.6089999992</c:v>
                </c:pt>
                <c:pt idx="4921">
                  <c:v>8644104.0040000007</c:v>
                </c:pt>
                <c:pt idx="4922">
                  <c:v>8651733.398</c:v>
                </c:pt>
                <c:pt idx="4923">
                  <c:v>8659362.7929999996</c:v>
                </c:pt>
                <c:pt idx="4924">
                  <c:v>8666992.1870000008</c:v>
                </c:pt>
                <c:pt idx="4925">
                  <c:v>8682250.977</c:v>
                </c:pt>
                <c:pt idx="4926">
                  <c:v>8689880.3709999993</c:v>
                </c:pt>
                <c:pt idx="4927">
                  <c:v>8697509.7660000008</c:v>
                </c:pt>
                <c:pt idx="4928">
                  <c:v>8705139.1600000001</c:v>
                </c:pt>
                <c:pt idx="4929">
                  <c:v>8712768.5549999997</c:v>
                </c:pt>
                <c:pt idx="4930">
                  <c:v>8720397.9489999991</c:v>
                </c:pt>
                <c:pt idx="4931">
                  <c:v>8735656.7379999999</c:v>
                </c:pt>
                <c:pt idx="4932">
                  <c:v>8743286.1329999994</c:v>
                </c:pt>
                <c:pt idx="4933">
                  <c:v>8750915.5270000007</c:v>
                </c:pt>
                <c:pt idx="4934">
                  <c:v>8758544.9220000003</c:v>
                </c:pt>
                <c:pt idx="4935">
                  <c:v>8766174.3159999996</c:v>
                </c:pt>
                <c:pt idx="4936">
                  <c:v>8781433.1050000004</c:v>
                </c:pt>
                <c:pt idx="4937">
                  <c:v>8789062.5</c:v>
                </c:pt>
                <c:pt idx="4938">
                  <c:v>8796691.8949999996</c:v>
                </c:pt>
                <c:pt idx="4939">
                  <c:v>8804321.2890000008</c:v>
                </c:pt>
                <c:pt idx="4940">
                  <c:v>8811950.6840000004</c:v>
                </c:pt>
                <c:pt idx="4941">
                  <c:v>8819580.0779999997</c:v>
                </c:pt>
                <c:pt idx="4942">
                  <c:v>8834838.8670000006</c:v>
                </c:pt>
                <c:pt idx="4943">
                  <c:v>8842468.2620000001</c:v>
                </c:pt>
                <c:pt idx="4944">
                  <c:v>8850097.6559999995</c:v>
                </c:pt>
                <c:pt idx="4945">
                  <c:v>8857727.0510000009</c:v>
                </c:pt>
                <c:pt idx="4946">
                  <c:v>8865356.4450000003</c:v>
                </c:pt>
                <c:pt idx="4947">
                  <c:v>8880615.2339999992</c:v>
                </c:pt>
                <c:pt idx="4948">
                  <c:v>8888244.6290000007</c:v>
                </c:pt>
                <c:pt idx="4949">
                  <c:v>8895874.023</c:v>
                </c:pt>
                <c:pt idx="4950">
                  <c:v>8903503.4179999996</c:v>
                </c:pt>
                <c:pt idx="4951">
                  <c:v>8911132.8120000008</c:v>
                </c:pt>
                <c:pt idx="4952">
                  <c:v>8918762.2070000004</c:v>
                </c:pt>
                <c:pt idx="4953">
                  <c:v>8934020.9959999993</c:v>
                </c:pt>
                <c:pt idx="4954">
                  <c:v>8941650.3910000008</c:v>
                </c:pt>
                <c:pt idx="4955">
                  <c:v>8949279.7850000001</c:v>
                </c:pt>
                <c:pt idx="4956">
                  <c:v>8956909.1799999997</c:v>
                </c:pt>
                <c:pt idx="4957">
                  <c:v>8964538.5739999991</c:v>
                </c:pt>
                <c:pt idx="4958">
                  <c:v>8972167.9690000005</c:v>
                </c:pt>
                <c:pt idx="4959">
                  <c:v>8987426.7579999994</c:v>
                </c:pt>
                <c:pt idx="4960">
                  <c:v>8995056.1520000007</c:v>
                </c:pt>
                <c:pt idx="4961">
                  <c:v>9002685.5470000003</c:v>
                </c:pt>
                <c:pt idx="4962">
                  <c:v>9010314.9409999996</c:v>
                </c:pt>
                <c:pt idx="4963">
                  <c:v>9017944.3359999992</c:v>
                </c:pt>
                <c:pt idx="4964">
                  <c:v>9033203.125</c:v>
                </c:pt>
                <c:pt idx="4965">
                  <c:v>9040832.5199999996</c:v>
                </c:pt>
                <c:pt idx="4966">
                  <c:v>9048461.9140000008</c:v>
                </c:pt>
                <c:pt idx="4967">
                  <c:v>9056091.3090000004</c:v>
                </c:pt>
                <c:pt idx="4968">
                  <c:v>9063720.7029999997</c:v>
                </c:pt>
                <c:pt idx="4969">
                  <c:v>9071350.0979999993</c:v>
                </c:pt>
                <c:pt idx="4970">
                  <c:v>9086608.8870000001</c:v>
                </c:pt>
                <c:pt idx="4971">
                  <c:v>9094238.2809999995</c:v>
                </c:pt>
                <c:pt idx="4972">
                  <c:v>9101867.6760000009</c:v>
                </c:pt>
                <c:pt idx="4973">
                  <c:v>9109497.0700000003</c:v>
                </c:pt>
                <c:pt idx="4974">
                  <c:v>9117126.4649999999</c:v>
                </c:pt>
                <c:pt idx="4975">
                  <c:v>9132385.2540000007</c:v>
                </c:pt>
                <c:pt idx="4976">
                  <c:v>9140014.648</c:v>
                </c:pt>
                <c:pt idx="4977">
                  <c:v>9147644.0429999996</c:v>
                </c:pt>
                <c:pt idx="4978">
                  <c:v>9155273.4370000008</c:v>
                </c:pt>
                <c:pt idx="4979">
                  <c:v>9162902.8320000004</c:v>
                </c:pt>
                <c:pt idx="4980">
                  <c:v>9170532.227</c:v>
                </c:pt>
                <c:pt idx="4981">
                  <c:v>9185791.0160000008</c:v>
                </c:pt>
                <c:pt idx="4982">
                  <c:v>9193420.4100000001</c:v>
                </c:pt>
                <c:pt idx="4983">
                  <c:v>9201049.8049999997</c:v>
                </c:pt>
                <c:pt idx="4984">
                  <c:v>9208679.1989999991</c:v>
                </c:pt>
                <c:pt idx="4985">
                  <c:v>9216308.5940000005</c:v>
                </c:pt>
                <c:pt idx="4986">
                  <c:v>9231567.3829999994</c:v>
                </c:pt>
                <c:pt idx="4987">
                  <c:v>9239196.7770000007</c:v>
                </c:pt>
                <c:pt idx="4988">
                  <c:v>9246826.1720000003</c:v>
                </c:pt>
                <c:pt idx="4989">
                  <c:v>9254455.5659999996</c:v>
                </c:pt>
                <c:pt idx="4990">
                  <c:v>9262084.9609999992</c:v>
                </c:pt>
                <c:pt idx="4991">
                  <c:v>9269714.3550000004</c:v>
                </c:pt>
                <c:pt idx="4992">
                  <c:v>9284973.1449999996</c:v>
                </c:pt>
                <c:pt idx="4993">
                  <c:v>9292602.5390000008</c:v>
                </c:pt>
                <c:pt idx="4994">
                  <c:v>9300231.9340000004</c:v>
                </c:pt>
                <c:pt idx="4995">
                  <c:v>9307861.3279999997</c:v>
                </c:pt>
                <c:pt idx="4996">
                  <c:v>9315490.7229999993</c:v>
                </c:pt>
                <c:pt idx="4997">
                  <c:v>9323120.1170000006</c:v>
                </c:pt>
                <c:pt idx="4998">
                  <c:v>9338378.9059999995</c:v>
                </c:pt>
                <c:pt idx="4999">
                  <c:v>9346008.3010000009</c:v>
                </c:pt>
                <c:pt idx="5000">
                  <c:v>9353637.6950000003</c:v>
                </c:pt>
                <c:pt idx="5001">
                  <c:v>9361267.0899999999</c:v>
                </c:pt>
                <c:pt idx="5002">
                  <c:v>9368896.4839999992</c:v>
                </c:pt>
                <c:pt idx="5003">
                  <c:v>9384155.273</c:v>
                </c:pt>
                <c:pt idx="5004">
                  <c:v>9391784.6679999996</c:v>
                </c:pt>
                <c:pt idx="5005">
                  <c:v>9399414.0620000008</c:v>
                </c:pt>
                <c:pt idx="5006">
                  <c:v>9407043.4570000004</c:v>
                </c:pt>
                <c:pt idx="5007">
                  <c:v>9414672.852</c:v>
                </c:pt>
                <c:pt idx="5008">
                  <c:v>9422302.2459999993</c:v>
                </c:pt>
                <c:pt idx="5009">
                  <c:v>9437561.0350000001</c:v>
                </c:pt>
                <c:pt idx="5010">
                  <c:v>9445190.4299999997</c:v>
                </c:pt>
                <c:pt idx="5011">
                  <c:v>9452819.8239999991</c:v>
                </c:pt>
                <c:pt idx="5012">
                  <c:v>9460449.2190000005</c:v>
                </c:pt>
                <c:pt idx="5013">
                  <c:v>9468078.6129999999</c:v>
                </c:pt>
                <c:pt idx="5014">
                  <c:v>9483337.4020000007</c:v>
                </c:pt>
                <c:pt idx="5015">
                  <c:v>9490966.7970000003</c:v>
                </c:pt>
                <c:pt idx="5016">
                  <c:v>9498596.1909999996</c:v>
                </c:pt>
                <c:pt idx="5017">
                  <c:v>9506225.5859999992</c:v>
                </c:pt>
                <c:pt idx="5018">
                  <c:v>9513854.9800000004</c:v>
                </c:pt>
                <c:pt idx="5019">
                  <c:v>9521484.375</c:v>
                </c:pt>
                <c:pt idx="5020">
                  <c:v>9536743.1640000008</c:v>
                </c:pt>
                <c:pt idx="5021">
                  <c:v>9544372.5590000004</c:v>
                </c:pt>
                <c:pt idx="5022">
                  <c:v>9552001.9529999997</c:v>
                </c:pt>
                <c:pt idx="5023">
                  <c:v>9559631.3479999993</c:v>
                </c:pt>
                <c:pt idx="5024">
                  <c:v>9567260.7420000006</c:v>
                </c:pt>
                <c:pt idx="5025">
                  <c:v>9582519.5309999995</c:v>
                </c:pt>
                <c:pt idx="5026">
                  <c:v>9590148.9260000009</c:v>
                </c:pt>
                <c:pt idx="5027">
                  <c:v>9597778.3200000003</c:v>
                </c:pt>
                <c:pt idx="5028">
                  <c:v>9605407.7149999999</c:v>
                </c:pt>
                <c:pt idx="5029">
                  <c:v>9613037.1089999992</c:v>
                </c:pt>
                <c:pt idx="5030">
                  <c:v>9620666.5040000007</c:v>
                </c:pt>
                <c:pt idx="5031">
                  <c:v>9635925.2929999996</c:v>
                </c:pt>
                <c:pt idx="5032">
                  <c:v>9643554.6870000008</c:v>
                </c:pt>
                <c:pt idx="5033">
                  <c:v>9651184.0820000004</c:v>
                </c:pt>
                <c:pt idx="5034">
                  <c:v>9658813.477</c:v>
                </c:pt>
                <c:pt idx="5035">
                  <c:v>9666442.8709999993</c:v>
                </c:pt>
                <c:pt idx="5036">
                  <c:v>9674072.2660000008</c:v>
                </c:pt>
                <c:pt idx="5037">
                  <c:v>9689331.0549999997</c:v>
                </c:pt>
                <c:pt idx="5038">
                  <c:v>9696960.4489999991</c:v>
                </c:pt>
                <c:pt idx="5039">
                  <c:v>9704589.8440000005</c:v>
                </c:pt>
                <c:pt idx="5040">
                  <c:v>9712219.2379999999</c:v>
                </c:pt>
                <c:pt idx="5041">
                  <c:v>9719848.6329999994</c:v>
                </c:pt>
                <c:pt idx="5042">
                  <c:v>9735107.4220000003</c:v>
                </c:pt>
                <c:pt idx="5043">
                  <c:v>9742736.8159999996</c:v>
                </c:pt>
                <c:pt idx="5044">
                  <c:v>9750366.2109999992</c:v>
                </c:pt>
                <c:pt idx="5045">
                  <c:v>9757995.6050000004</c:v>
                </c:pt>
                <c:pt idx="5046">
                  <c:v>9765625</c:v>
                </c:pt>
                <c:pt idx="5047">
                  <c:v>9773254.3949999996</c:v>
                </c:pt>
                <c:pt idx="5048">
                  <c:v>9788513.1840000004</c:v>
                </c:pt>
                <c:pt idx="5049">
                  <c:v>9796142.5779999997</c:v>
                </c:pt>
                <c:pt idx="5050">
                  <c:v>9803771.9729999993</c:v>
                </c:pt>
                <c:pt idx="5051">
                  <c:v>9811401.3670000006</c:v>
                </c:pt>
                <c:pt idx="5052">
                  <c:v>9819030.7620000001</c:v>
                </c:pt>
                <c:pt idx="5053">
                  <c:v>9834289.5510000009</c:v>
                </c:pt>
                <c:pt idx="5054">
                  <c:v>9841918.9450000003</c:v>
                </c:pt>
                <c:pt idx="5055">
                  <c:v>9849548.3399999999</c:v>
                </c:pt>
                <c:pt idx="5056">
                  <c:v>9857177.7339999992</c:v>
                </c:pt>
                <c:pt idx="5057">
                  <c:v>9864807.1290000007</c:v>
                </c:pt>
                <c:pt idx="5058">
                  <c:v>9872436.523</c:v>
                </c:pt>
                <c:pt idx="5059">
                  <c:v>9887695.3120000008</c:v>
                </c:pt>
                <c:pt idx="5060">
                  <c:v>9895324.7070000004</c:v>
                </c:pt>
                <c:pt idx="5061">
                  <c:v>9902954.102</c:v>
                </c:pt>
                <c:pt idx="5062">
                  <c:v>9910583.4959999993</c:v>
                </c:pt>
                <c:pt idx="5063">
                  <c:v>9918212.8910000008</c:v>
                </c:pt>
                <c:pt idx="5064">
                  <c:v>9925842.2850000001</c:v>
                </c:pt>
                <c:pt idx="5065">
                  <c:v>9941101.0739999991</c:v>
                </c:pt>
                <c:pt idx="5066">
                  <c:v>9948730.4690000005</c:v>
                </c:pt>
                <c:pt idx="5067">
                  <c:v>9956359.8629999999</c:v>
                </c:pt>
                <c:pt idx="5068">
                  <c:v>9963989.2579999994</c:v>
                </c:pt>
                <c:pt idx="5069">
                  <c:v>9971618.6520000007</c:v>
                </c:pt>
                <c:pt idx="5070">
                  <c:v>9986877.4409999996</c:v>
                </c:pt>
              </c:numCache>
            </c:numRef>
          </c:xVal>
          <c:yVal>
            <c:numRef>
              <c:f>'800mA_synchro_battementNKT10MHz'!$P$3:$P$5073</c:f>
              <c:numCache>
                <c:formatCode>General</c:formatCode>
                <c:ptCount val="5071"/>
                <c:pt idx="0">
                  <c:v>43.871431419157467</c:v>
                </c:pt>
                <c:pt idx="1">
                  <c:v>43.865272081292702</c:v>
                </c:pt>
                <c:pt idx="2">
                  <c:v>43.859111878443656</c:v>
                </c:pt>
                <c:pt idx="3">
                  <c:v>43.852950810245787</c:v>
                </c:pt>
                <c:pt idx="4">
                  <c:v>43.846788876334344</c:v>
                </c:pt>
                <c:pt idx="5">
                  <c:v>43.840626076344272</c:v>
                </c:pt>
                <c:pt idx="6">
                  <c:v>43.834462409910273</c:v>
                </c:pt>
                <c:pt idx="7">
                  <c:v>43.828297876666817</c:v>
                </c:pt>
                <c:pt idx="8">
                  <c:v>43.822132476248086</c:v>
                </c:pt>
                <c:pt idx="9">
                  <c:v>43.815966208288017</c:v>
                </c:pt>
                <c:pt idx="10">
                  <c:v>43.809799072420283</c:v>
                </c:pt>
                <c:pt idx="11">
                  <c:v>43.803631068278314</c:v>
                </c:pt>
                <c:pt idx="12">
                  <c:v>43.797462195495271</c:v>
                </c:pt>
                <c:pt idx="13">
                  <c:v>43.791292453704045</c:v>
                </c:pt>
                <c:pt idx="14">
                  <c:v>43.785121842537301</c:v>
                </c:pt>
                <c:pt idx="15">
                  <c:v>43.778950361627416</c:v>
                </c:pt>
                <c:pt idx="16">
                  <c:v>43.772778010606508</c:v>
                </c:pt>
                <c:pt idx="17">
                  <c:v>43.766604789106466</c:v>
                </c:pt>
                <c:pt idx="18">
                  <c:v>43.760430696758881</c:v>
                </c:pt>
                <c:pt idx="19">
                  <c:v>43.754255733195109</c:v>
                </c:pt>
                <c:pt idx="20">
                  <c:v>43.748079898046235</c:v>
                </c:pt>
                <c:pt idx="21">
                  <c:v>43.741903190943091</c:v>
                </c:pt>
                <c:pt idx="22">
                  <c:v>43.735725611516237</c:v>
                </c:pt>
                <c:pt idx="23">
                  <c:v>43.729547159395985</c:v>
                </c:pt>
                <c:pt idx="24">
                  <c:v>43.723367834212375</c:v>
                </c:pt>
                <c:pt idx="25">
                  <c:v>43.717187635595195</c:v>
                </c:pt>
                <c:pt idx="26">
                  <c:v>43.71100656317396</c:v>
                </c:pt>
                <c:pt idx="27">
                  <c:v>43.704824616577945</c:v>
                </c:pt>
                <c:pt idx="28">
                  <c:v>43.698641795436124</c:v>
                </c:pt>
                <c:pt idx="29">
                  <c:v>43.692458099377255</c:v>
                </c:pt>
                <c:pt idx="30">
                  <c:v>43.686273528029801</c:v>
                </c:pt>
                <c:pt idx="31">
                  <c:v>43.680088081021971</c:v>
                </c:pt>
                <c:pt idx="32">
                  <c:v>43.67390175798171</c:v>
                </c:pt>
                <c:pt idx="33">
                  <c:v>43.667714558536694</c:v>
                </c:pt>
                <c:pt idx="34">
                  <c:v>43.661526482314351</c:v>
                </c:pt>
                <c:pt idx="35">
                  <c:v>43.655337528941836</c:v>
                </c:pt>
                <c:pt idx="36">
                  <c:v>43.649147698046036</c:v>
                </c:pt>
                <c:pt idx="37">
                  <c:v>43.642956989253577</c:v>
                </c:pt>
                <c:pt idx="38">
                  <c:v>43.636765402190818</c:v>
                </c:pt>
                <c:pt idx="39">
                  <c:v>43.630572936483858</c:v>
                </c:pt>
                <c:pt idx="40">
                  <c:v>43.624379591758519</c:v>
                </c:pt>
                <c:pt idx="41">
                  <c:v>43.618185367640379</c:v>
                </c:pt>
                <c:pt idx="42">
                  <c:v>43.611990263754734</c:v>
                </c:pt>
                <c:pt idx="43">
                  <c:v>43.605794279726602</c:v>
                </c:pt>
                <c:pt idx="44">
                  <c:v>43.599597415180767</c:v>
                </c:pt>
                <c:pt idx="45">
                  <c:v>43.593399669741721</c:v>
                </c:pt>
                <c:pt idx="46">
                  <c:v>43.587201043033694</c:v>
                </c:pt>
                <c:pt idx="47">
                  <c:v>43.581001534680652</c:v>
                </c:pt>
                <c:pt idx="48">
                  <c:v>43.574801144306299</c:v>
                </c:pt>
                <c:pt idx="49">
                  <c:v>43.568599871534055</c:v>
                </c:pt>
                <c:pt idx="50">
                  <c:v>43.562397715987089</c:v>
                </c:pt>
                <c:pt idx="51">
                  <c:v>43.556194677288296</c:v>
                </c:pt>
                <c:pt idx="52">
                  <c:v>43.5499907550603</c:v>
                </c:pt>
                <c:pt idx="53">
                  <c:v>43.543785948925446</c:v>
                </c:pt>
                <c:pt idx="54">
                  <c:v>43.537580258505841</c:v>
                </c:pt>
                <c:pt idx="55">
                  <c:v>43.53137368342329</c:v>
                </c:pt>
                <c:pt idx="56">
                  <c:v>43.525166223299344</c:v>
                </c:pt>
                <c:pt idx="57">
                  <c:v>43.518957877755277</c:v>
                </c:pt>
                <c:pt idx="58">
                  <c:v>43.512748646412092</c:v>
                </c:pt>
                <c:pt idx="59">
                  <c:v>43.506538528890545</c:v>
                </c:pt>
                <c:pt idx="60">
                  <c:v>43.500327524811098</c:v>
                </c:pt>
                <c:pt idx="61">
                  <c:v>43.494115633793932</c:v>
                </c:pt>
                <c:pt idx="62">
                  <c:v>43.487902855458984</c:v>
                </c:pt>
                <c:pt idx="63">
                  <c:v>43.481689189425907</c:v>
                </c:pt>
                <c:pt idx="64">
                  <c:v>43.475474635314079</c:v>
                </c:pt>
                <c:pt idx="65">
                  <c:v>43.469259192742612</c:v>
                </c:pt>
                <c:pt idx="66">
                  <c:v>43.463042861330344</c:v>
                </c:pt>
                <c:pt idx="67">
                  <c:v>43.456825640695826</c:v>
                </c:pt>
                <c:pt idx="68">
                  <c:v>43.450607530457361</c:v>
                </c:pt>
                <c:pt idx="69">
                  <c:v>43.44438853023297</c:v>
                </c:pt>
                <c:pt idx="70">
                  <c:v>43.438168639640395</c:v>
                </c:pt>
                <c:pt idx="71">
                  <c:v>43.4319478582971</c:v>
                </c:pt>
                <c:pt idx="72">
                  <c:v>43.425726185820288</c:v>
                </c:pt>
                <c:pt idx="73">
                  <c:v>43.419503621826891</c:v>
                </c:pt>
                <c:pt idx="74">
                  <c:v>43.413280165933543</c:v>
                </c:pt>
                <c:pt idx="75">
                  <c:v>43.407055817756614</c:v>
                </c:pt>
                <c:pt idx="76">
                  <c:v>43.400830576912213</c:v>
                </c:pt>
                <c:pt idx="77">
                  <c:v>43.394604443016163</c:v>
                </c:pt>
                <c:pt idx="78">
                  <c:v>43.388377415684012</c:v>
                </c:pt>
                <c:pt idx="79">
                  <c:v>43.382149494531028</c:v>
                </c:pt>
                <c:pt idx="80">
                  <c:v>43.375920679172197</c:v>
                </c:pt>
                <c:pt idx="81">
                  <c:v>43.369690969222255</c:v>
                </c:pt>
                <c:pt idx="82">
                  <c:v>43.363460364295634</c:v>
                </c:pt>
                <c:pt idx="83">
                  <c:v>43.357228864006501</c:v>
                </c:pt>
                <c:pt idx="84">
                  <c:v>43.350996467968741</c:v>
                </c:pt>
                <c:pt idx="85">
                  <c:v>43.344763175795975</c:v>
                </c:pt>
                <c:pt idx="86">
                  <c:v>43.338528987101519</c:v>
                </c:pt>
                <c:pt idx="87">
                  <c:v>43.332293901498439</c:v>
                </c:pt>
                <c:pt idx="88">
                  <c:v>43.326057918599503</c:v>
                </c:pt>
                <c:pt idx="89">
                  <c:v>43.31982103801721</c:v>
                </c:pt>
                <c:pt idx="90">
                  <c:v>43.313583259363782</c:v>
                </c:pt>
                <c:pt idx="91">
                  <c:v>43.307344582251154</c:v>
                </c:pt>
                <c:pt idx="92">
                  <c:v>43.301105006290989</c:v>
                </c:pt>
                <c:pt idx="93">
                  <c:v>43.29486453109466</c:v>
                </c:pt>
                <c:pt idx="94">
                  <c:v>43.288623156273268</c:v>
                </c:pt>
                <c:pt idx="95">
                  <c:v>43.282380881437639</c:v>
                </c:pt>
                <c:pt idx="96">
                  <c:v>43.276137706198305</c:v>
                </c:pt>
                <c:pt idx="97">
                  <c:v>43.269893630165519</c:v>
                </c:pt>
                <c:pt idx="98">
                  <c:v>43.263648652949264</c:v>
                </c:pt>
                <c:pt idx="99">
                  <c:v>43.257402774159232</c:v>
                </c:pt>
                <c:pt idx="100">
                  <c:v>43.251155993404836</c:v>
                </c:pt>
                <c:pt idx="101">
                  <c:v>43.244908310295202</c:v>
                </c:pt>
                <c:pt idx="102">
                  <c:v>43.238659724439181</c:v>
                </c:pt>
                <c:pt idx="103">
                  <c:v>43.232410235445336</c:v>
                </c:pt>
                <c:pt idx="104">
                  <c:v>43.226159842921959</c:v>
                </c:pt>
                <c:pt idx="105">
                  <c:v>43.219908546477036</c:v>
                </c:pt>
                <c:pt idx="106">
                  <c:v>43.213656345718292</c:v>
                </c:pt>
                <c:pt idx="107">
                  <c:v>43.207403240253157</c:v>
                </c:pt>
                <c:pt idx="108">
                  <c:v>43.201149229688774</c:v>
                </c:pt>
                <c:pt idx="109">
                  <c:v>43.194894313632005</c:v>
                </c:pt>
                <c:pt idx="110">
                  <c:v>43.188638491689439</c:v>
                </c:pt>
                <c:pt idx="111">
                  <c:v>43.182381763467369</c:v>
                </c:pt>
                <c:pt idx="112">
                  <c:v>43.176124128571793</c:v>
                </c:pt>
                <c:pt idx="113">
                  <c:v>43.169865586608438</c:v>
                </c:pt>
                <c:pt idx="114">
                  <c:v>43.163606137182732</c:v>
                </c:pt>
                <c:pt idx="115">
                  <c:v>43.157345779899849</c:v>
                </c:pt>
                <c:pt idx="116">
                  <c:v>43.151084514364626</c:v>
                </c:pt>
                <c:pt idx="117">
                  <c:v>43.144822340181662</c:v>
                </c:pt>
                <c:pt idx="118">
                  <c:v>43.138559256955247</c:v>
                </c:pt>
                <c:pt idx="119">
                  <c:v>43.132295264289368</c:v>
                </c:pt>
                <c:pt idx="120">
                  <c:v>43.126030361787748</c:v>
                </c:pt>
                <c:pt idx="121">
                  <c:v>43.119764549053826</c:v>
                </c:pt>
                <c:pt idx="122">
                  <c:v>43.113497825690729</c:v>
                </c:pt>
                <c:pt idx="123">
                  <c:v>43.107230191301312</c:v>
                </c:pt>
                <c:pt idx="124">
                  <c:v>43.100961645488134</c:v>
                </c:pt>
                <c:pt idx="125">
                  <c:v>43.094692187853468</c:v>
                </c:pt>
                <c:pt idx="126">
                  <c:v>43.088421817999311</c:v>
                </c:pt>
                <c:pt idx="127">
                  <c:v>43.08215053552734</c:v>
                </c:pt>
                <c:pt idx="128">
                  <c:v>43.075878340038976</c:v>
                </c:pt>
                <c:pt idx="129">
                  <c:v>43.06960523113532</c:v>
                </c:pt>
                <c:pt idx="130">
                  <c:v>43.063331208417203</c:v>
                </c:pt>
                <c:pt idx="131">
                  <c:v>43.057056271485152</c:v>
                </c:pt>
                <c:pt idx="132">
                  <c:v>43.050780419939414</c:v>
                </c:pt>
                <c:pt idx="133">
                  <c:v>43.044503653379934</c:v>
                </c:pt>
                <c:pt idx="134">
                  <c:v>43.038225971406384</c:v>
                </c:pt>
                <c:pt idx="135">
                  <c:v>43.03194737361811</c:v>
                </c:pt>
                <c:pt idx="136">
                  <c:v>43.025667859614202</c:v>
                </c:pt>
                <c:pt idx="137">
                  <c:v>43.01938742899344</c:v>
                </c:pt>
                <c:pt idx="138">
                  <c:v>43.013106081354309</c:v>
                </c:pt>
                <c:pt idx="139">
                  <c:v>43.006823816294997</c:v>
                </c:pt>
                <c:pt idx="140">
                  <c:v>43.000540633413422</c:v>
                </c:pt>
                <c:pt idx="141">
                  <c:v>42.994256532307183</c:v>
                </c:pt>
                <c:pt idx="142">
                  <c:v>42.987971512573594</c:v>
                </c:pt>
                <c:pt idx="143">
                  <c:v>42.981685573809678</c:v>
                </c:pt>
                <c:pt idx="144">
                  <c:v>42.975398715612158</c:v>
                </c:pt>
                <c:pt idx="145">
                  <c:v>42.969110937577462</c:v>
                </c:pt>
                <c:pt idx="146">
                  <c:v>42.96282223930173</c:v>
                </c:pt>
                <c:pt idx="147">
                  <c:v>42.956532620380791</c:v>
                </c:pt>
                <c:pt idx="148">
                  <c:v>42.950242080410199</c:v>
                </c:pt>
                <c:pt idx="149">
                  <c:v>42.943950618985198</c:v>
                </c:pt>
                <c:pt idx="150">
                  <c:v>42.937658235700731</c:v>
                </c:pt>
                <c:pt idx="151">
                  <c:v>42.93136493015146</c:v>
                </c:pt>
                <c:pt idx="152">
                  <c:v>42.925070701931745</c:v>
                </c:pt>
                <c:pt idx="153">
                  <c:v>42.918775550635637</c:v>
                </c:pt>
                <c:pt idx="154">
                  <c:v>42.912479475856898</c:v>
                </c:pt>
                <c:pt idx="155">
                  <c:v>42.906182477188992</c:v>
                </c:pt>
                <c:pt idx="156">
                  <c:v>42.899884554225075</c:v>
                </c:pt>
                <c:pt idx="157">
                  <c:v>42.893585706558028</c:v>
                </c:pt>
                <c:pt idx="158">
                  <c:v>42.887285933780419</c:v>
                </c:pt>
                <c:pt idx="159">
                  <c:v>42.880985235484495</c:v>
                </c:pt>
                <c:pt idx="160">
                  <c:v>42.874683611262242</c:v>
                </c:pt>
                <c:pt idx="161">
                  <c:v>42.868381060705332</c:v>
                </c:pt>
                <c:pt idx="162">
                  <c:v>42.862077583405117</c:v>
                </c:pt>
                <c:pt idx="163">
                  <c:v>42.855773178952674</c:v>
                </c:pt>
                <c:pt idx="164">
                  <c:v>42.849467846938772</c:v>
                </c:pt>
                <c:pt idx="165">
                  <c:v>42.843161586953869</c:v>
                </c:pt>
                <c:pt idx="166">
                  <c:v>42.836854398588137</c:v>
                </c:pt>
                <c:pt idx="167">
                  <c:v>42.830546281431424</c:v>
                </c:pt>
                <c:pt idx="168">
                  <c:v>42.824237235073312</c:v>
                </c:pt>
                <c:pt idx="169">
                  <c:v>42.817927259103044</c:v>
                </c:pt>
                <c:pt idx="170">
                  <c:v>42.811616353109578</c:v>
                </c:pt>
                <c:pt idx="171">
                  <c:v>42.805304516681566</c:v>
                </c:pt>
                <c:pt idx="172">
                  <c:v>42.798991749407364</c:v>
                </c:pt>
                <c:pt idx="173">
                  <c:v>42.792678050875004</c:v>
                </c:pt>
                <c:pt idx="174">
                  <c:v>42.786363420672238</c:v>
                </c:pt>
                <c:pt idx="175">
                  <c:v>42.780047858386503</c:v>
                </c:pt>
                <c:pt idx="176">
                  <c:v>42.773731363604924</c:v>
                </c:pt>
                <c:pt idx="177">
                  <c:v>42.767413935914334</c:v>
                </c:pt>
                <c:pt idx="178">
                  <c:v>42.761095574901255</c:v>
                </c:pt>
                <c:pt idx="179">
                  <c:v>42.754776280151901</c:v>
                </c:pt>
                <c:pt idx="180">
                  <c:v>42.748456051252184</c:v>
                </c:pt>
                <c:pt idx="181">
                  <c:v>42.742134887787714</c:v>
                </c:pt>
                <c:pt idx="182">
                  <c:v>42.735812789343782</c:v>
                </c:pt>
                <c:pt idx="183">
                  <c:v>42.729489755505384</c:v>
                </c:pt>
                <c:pt idx="184">
                  <c:v>42.723165785857205</c:v>
                </c:pt>
                <c:pt idx="185">
                  <c:v>42.716840879983614</c:v>
                </c:pt>
                <c:pt idx="186">
                  <c:v>42.710515037468696</c:v>
                </c:pt>
                <c:pt idx="187">
                  <c:v>42.704188257896199</c:v>
                </c:pt>
                <c:pt idx="188">
                  <c:v>42.697860540849582</c:v>
                </c:pt>
                <c:pt idx="189">
                  <c:v>42.691531885911992</c:v>
                </c:pt>
                <c:pt idx="190">
                  <c:v>42.685202292666247</c:v>
                </c:pt>
                <c:pt idx="191">
                  <c:v>42.678871760694889</c:v>
                </c:pt>
                <c:pt idx="192">
                  <c:v>42.672540289580134</c:v>
                </c:pt>
                <c:pt idx="193">
                  <c:v>42.66620787890389</c:v>
                </c:pt>
                <c:pt idx="194">
                  <c:v>42.659874528247734</c:v>
                </c:pt>
                <c:pt idx="195">
                  <c:v>42.653540237192971</c:v>
                </c:pt>
                <c:pt idx="196">
                  <c:v>42.647205005320572</c:v>
                </c:pt>
                <c:pt idx="197">
                  <c:v>42.640868832211197</c:v>
                </c:pt>
                <c:pt idx="198">
                  <c:v>42.634531717445192</c:v>
                </c:pt>
                <c:pt idx="199">
                  <c:v>42.628193660602605</c:v>
                </c:pt>
                <c:pt idx="200">
                  <c:v>42.621854661263157</c:v>
                </c:pt>
                <c:pt idx="201">
                  <c:v>42.615514719006271</c:v>
                </c:pt>
                <c:pt idx="202">
                  <c:v>42.609173833411042</c:v>
                </c:pt>
                <c:pt idx="203">
                  <c:v>42.60283200405626</c:v>
                </c:pt>
                <c:pt idx="204">
                  <c:v>42.596489230520397</c:v>
                </c:pt>
                <c:pt idx="205">
                  <c:v>42.590145512381625</c:v>
                </c:pt>
                <c:pt idx="206">
                  <c:v>42.583800849217774</c:v>
                </c:pt>
                <c:pt idx="207">
                  <c:v>42.577455240606383</c:v>
                </c:pt>
                <c:pt idx="208">
                  <c:v>42.571108686124681</c:v>
                </c:pt>
                <c:pt idx="209">
                  <c:v>42.56476118534956</c:v>
                </c:pt>
                <c:pt idx="210">
                  <c:v>42.558412737857608</c:v>
                </c:pt>
                <c:pt idx="211">
                  <c:v>42.552063343225086</c:v>
                </c:pt>
                <c:pt idx="212">
                  <c:v>42.54571300102797</c:v>
                </c:pt>
                <c:pt idx="213">
                  <c:v>42.539361710841888</c:v>
                </c:pt>
                <c:pt idx="214">
                  <c:v>42.533009472242156</c:v>
                </c:pt>
                <c:pt idx="215">
                  <c:v>42.526656284803778</c:v>
                </c:pt>
                <c:pt idx="216">
                  <c:v>42.52030214810145</c:v>
                </c:pt>
                <c:pt idx="217">
                  <c:v>42.513947061709537</c:v>
                </c:pt>
                <c:pt idx="218">
                  <c:v>42.507591025202082</c:v>
                </c:pt>
                <c:pt idx="219">
                  <c:v>42.50123403815283</c:v>
                </c:pt>
                <c:pt idx="220">
                  <c:v>42.494876100135187</c:v>
                </c:pt>
                <c:pt idx="221">
                  <c:v>42.48851721072225</c:v>
                </c:pt>
                <c:pt idx="222">
                  <c:v>42.482157369486792</c:v>
                </c:pt>
                <c:pt idx="223">
                  <c:v>42.475796576001265</c:v>
                </c:pt>
                <c:pt idx="224">
                  <c:v>42.469434829837809</c:v>
                </c:pt>
                <c:pt idx="225">
                  <c:v>42.463072130568236</c:v>
                </c:pt>
                <c:pt idx="226">
                  <c:v>42.456708477764039</c:v>
                </c:pt>
                <c:pt idx="227">
                  <c:v>42.450343870996392</c:v>
                </c:pt>
                <c:pt idx="228">
                  <c:v>42.44397830983614</c:v>
                </c:pt>
                <c:pt idx="229">
                  <c:v>42.437611793853819</c:v>
                </c:pt>
                <c:pt idx="230">
                  <c:v>42.431244322619634</c:v>
                </c:pt>
                <c:pt idx="231">
                  <c:v>42.424875895703472</c:v>
                </c:pt>
                <c:pt idx="232">
                  <c:v>42.418506512674874</c:v>
                </c:pt>
                <c:pt idx="233">
                  <c:v>42.412136173103107</c:v>
                </c:pt>
                <c:pt idx="234">
                  <c:v>42.405764876557072</c:v>
                </c:pt>
                <c:pt idx="235">
                  <c:v>42.399392622605355</c:v>
                </c:pt>
                <c:pt idx="236">
                  <c:v>42.393019410816223</c:v>
                </c:pt>
                <c:pt idx="237">
                  <c:v>42.386645240757623</c:v>
                </c:pt>
                <c:pt idx="238">
                  <c:v>42.380270111997177</c:v>
                </c:pt>
                <c:pt idx="239">
                  <c:v>42.373894024102164</c:v>
                </c:pt>
                <c:pt idx="240">
                  <c:v>42.367516976639557</c:v>
                </c:pt>
                <c:pt idx="241">
                  <c:v>42.361138969175997</c:v>
                </c:pt>
                <c:pt idx="242">
                  <c:v>42.354760001277789</c:v>
                </c:pt>
                <c:pt idx="243">
                  <c:v>42.348380072510935</c:v>
                </c:pt>
                <c:pt idx="244">
                  <c:v>42.341999182441079</c:v>
                </c:pt>
                <c:pt idx="245">
                  <c:v>42.335617330633561</c:v>
                </c:pt>
                <c:pt idx="246">
                  <c:v>42.329234516653393</c:v>
                </c:pt>
                <c:pt idx="247">
                  <c:v>42.322850740065242</c:v>
                </c:pt>
                <c:pt idx="248">
                  <c:v>42.316466000433458</c:v>
                </c:pt>
                <c:pt idx="249">
                  <c:v>42.310080297322067</c:v>
                </c:pt>
                <c:pt idx="250">
                  <c:v>42.303693630294759</c:v>
                </c:pt>
                <c:pt idx="251">
                  <c:v>42.297305998914879</c:v>
                </c:pt>
                <c:pt idx="252">
                  <c:v>42.290917402745485</c:v>
                </c:pt>
                <c:pt idx="253">
                  <c:v>42.284527841349266</c:v>
                </c:pt>
                <c:pt idx="254">
                  <c:v>42.278137314288593</c:v>
                </c:pt>
                <c:pt idx="255">
                  <c:v>42.271745821125499</c:v>
                </c:pt>
                <c:pt idx="256">
                  <c:v>42.265353361421703</c:v>
                </c:pt>
                <c:pt idx="257">
                  <c:v>42.258959934738584</c:v>
                </c:pt>
                <c:pt idx="258">
                  <c:v>42.252565540637185</c:v>
                </c:pt>
                <c:pt idx="259">
                  <c:v>42.24617017867822</c:v>
                </c:pt>
                <c:pt idx="260">
                  <c:v>42.239773848422068</c:v>
                </c:pt>
                <c:pt idx="261">
                  <c:v>42.233376549428783</c:v>
                </c:pt>
                <c:pt idx="262">
                  <c:v>42.226978281258077</c:v>
                </c:pt>
                <c:pt idx="263">
                  <c:v>42.220579043469328</c:v>
                </c:pt>
                <c:pt idx="264">
                  <c:v>42.214178835621581</c:v>
                </c:pt>
                <c:pt idx="265">
                  <c:v>42.20777765727356</c:v>
                </c:pt>
                <c:pt idx="266">
                  <c:v>42.201375507983641</c:v>
                </c:pt>
                <c:pt idx="267">
                  <c:v>42.194972387309853</c:v>
                </c:pt>
                <c:pt idx="268">
                  <c:v>42.188568294809926</c:v>
                </c:pt>
                <c:pt idx="269">
                  <c:v>42.182163230041219</c:v>
                </c:pt>
                <c:pt idx="270">
                  <c:v>42.175757192560766</c:v>
                </c:pt>
                <c:pt idx="271">
                  <c:v>42.169350181925275</c:v>
                </c:pt>
                <c:pt idx="272">
                  <c:v>42.162942197691109</c:v>
                </c:pt>
                <c:pt idx="273">
                  <c:v>42.156533239414287</c:v>
                </c:pt>
                <c:pt idx="274">
                  <c:v>42.150123306650499</c:v>
                </c:pt>
                <c:pt idx="275">
                  <c:v>42.143712398955095</c:v>
                </c:pt>
                <c:pt idx="276">
                  <c:v>42.137300515883091</c:v>
                </c:pt>
                <c:pt idx="277">
                  <c:v>42.130887656989159</c:v>
                </c:pt>
                <c:pt idx="278">
                  <c:v>42.124473821827628</c:v>
                </c:pt>
                <c:pt idx="279">
                  <c:v>42.118059009952503</c:v>
                </c:pt>
                <c:pt idx="280">
                  <c:v>42.111643220917436</c:v>
                </c:pt>
                <c:pt idx="281">
                  <c:v>42.105226454275744</c:v>
                </c:pt>
                <c:pt idx="282">
                  <c:v>42.098808709580389</c:v>
                </c:pt>
                <c:pt idx="283">
                  <c:v>42.092389986384021</c:v>
                </c:pt>
                <c:pt idx="284">
                  <c:v>42.085970284238925</c:v>
                </c:pt>
                <c:pt idx="285">
                  <c:v>42.079549602697057</c:v>
                </c:pt>
                <c:pt idx="286">
                  <c:v>42.073127941310013</c:v>
                </c:pt>
                <c:pt idx="287">
                  <c:v>42.066705299629085</c:v>
                </c:pt>
                <c:pt idx="288">
                  <c:v>42.060281677205182</c:v>
                </c:pt>
                <c:pt idx="289">
                  <c:v>42.05385707358888</c:v>
                </c:pt>
                <c:pt idx="290">
                  <c:v>42.047431488330432</c:v>
                </c:pt>
                <c:pt idx="291">
                  <c:v>42.041004920979731</c:v>
                </c:pt>
                <c:pt idx="292">
                  <c:v>42.034577371086314</c:v>
                </c:pt>
                <c:pt idx="293">
                  <c:v>42.0281488381994</c:v>
                </c:pt>
                <c:pt idx="294">
                  <c:v>42.021719321867849</c:v>
                </c:pt>
                <c:pt idx="295">
                  <c:v>42.015288821640176</c:v>
                </c:pt>
                <c:pt idx="296">
                  <c:v>42.008857337064541</c:v>
                </c:pt>
                <c:pt idx="297">
                  <c:v>42.002424867688788</c:v>
                </c:pt>
                <c:pt idx="298">
                  <c:v>41.995991413060388</c:v>
                </c:pt>
                <c:pt idx="299">
                  <c:v>41.989556972726461</c:v>
                </c:pt>
                <c:pt idx="300">
                  <c:v>41.983121546233811</c:v>
                </c:pt>
                <c:pt idx="301">
                  <c:v>41.976685133128861</c:v>
                </c:pt>
                <c:pt idx="302">
                  <c:v>41.970247732957702</c:v>
                </c:pt>
                <c:pt idx="303">
                  <c:v>41.963809345266093</c:v>
                </c:pt>
                <c:pt idx="304">
                  <c:v>41.957369969599405</c:v>
                </c:pt>
                <c:pt idx="305">
                  <c:v>41.950929605502687</c:v>
                </c:pt>
                <c:pt idx="306">
                  <c:v>41.944488252520642</c:v>
                </c:pt>
                <c:pt idx="307">
                  <c:v>41.938045910197602</c:v>
                </c:pt>
                <c:pt idx="308">
                  <c:v>41.931602578077573</c:v>
                </c:pt>
                <c:pt idx="309">
                  <c:v>41.925158255704197</c:v>
                </c:pt>
                <c:pt idx="310">
                  <c:v>41.918712942620765</c:v>
                </c:pt>
                <c:pt idx="311">
                  <c:v>41.912266638370227</c:v>
                </c:pt>
                <c:pt idx="312">
                  <c:v>41.905819342495164</c:v>
                </c:pt>
                <c:pt idx="313">
                  <c:v>41.899371054537816</c:v>
                </c:pt>
                <c:pt idx="314">
                  <c:v>41.892921774040083</c:v>
                </c:pt>
                <c:pt idx="315">
                  <c:v>41.886471500543486</c:v>
                </c:pt>
                <c:pt idx="316">
                  <c:v>41.880020233589214</c:v>
                </c:pt>
                <c:pt idx="317">
                  <c:v>41.873567972718085</c:v>
                </c:pt>
                <c:pt idx="318">
                  <c:v>41.867114717470585</c:v>
                </c:pt>
                <c:pt idx="319">
                  <c:v>41.860660467386822</c:v>
                </c:pt>
                <c:pt idx="320">
                  <c:v>41.85420522200657</c:v>
                </c:pt>
                <c:pt idx="321">
                  <c:v>41.847748980869234</c:v>
                </c:pt>
                <c:pt idx="322">
                  <c:v>41.841291743513871</c:v>
                </c:pt>
                <c:pt idx="323">
                  <c:v>41.834833509479182</c:v>
                </c:pt>
                <c:pt idx="324">
                  <c:v>41.828374278303507</c:v>
                </c:pt>
                <c:pt idx="325">
                  <c:v>41.821914049524821</c:v>
                </c:pt>
                <c:pt idx="326">
                  <c:v>41.815452822680783</c:v>
                </c:pt>
                <c:pt idx="327">
                  <c:v>41.808990597308636</c:v>
                </c:pt>
                <c:pt idx="328">
                  <c:v>41.802527372945313</c:v>
                </c:pt>
                <c:pt idx="329">
                  <c:v>41.796063149127356</c:v>
                </c:pt>
                <c:pt idx="330">
                  <c:v>41.789597925390979</c:v>
                </c:pt>
                <c:pt idx="331">
                  <c:v>41.783131701272012</c:v>
                </c:pt>
                <c:pt idx="332">
                  <c:v>41.776664476305939</c:v>
                </c:pt>
                <c:pt idx="333">
                  <c:v>41.770196250027865</c:v>
                </c:pt>
                <c:pt idx="334">
                  <c:v>41.763727021972571</c:v>
                </c:pt>
                <c:pt idx="335">
                  <c:v>41.75725679167445</c:v>
                </c:pt>
                <c:pt idx="336">
                  <c:v>41.750785558667545</c:v>
                </c:pt>
                <c:pt idx="337">
                  <c:v>41.744313322485517</c:v>
                </c:pt>
                <c:pt idx="338">
                  <c:v>41.737840082661705</c:v>
                </c:pt>
                <c:pt idx="339">
                  <c:v>41.731365838729054</c:v>
                </c:pt>
                <c:pt idx="340">
                  <c:v>41.724890590220156</c:v>
                </c:pt>
                <c:pt idx="341">
                  <c:v>41.718414336667237</c:v>
                </c:pt>
                <c:pt idx="342">
                  <c:v>41.711937077602165</c:v>
                </c:pt>
                <c:pt idx="343">
                  <c:v>41.705458812556444</c:v>
                </c:pt>
                <c:pt idx="344">
                  <c:v>41.69897954106122</c:v>
                </c:pt>
                <c:pt idx="345">
                  <c:v>41.69249926264726</c:v>
                </c:pt>
                <c:pt idx="346">
                  <c:v>41.686017976844973</c:v>
                </c:pt>
                <c:pt idx="347">
                  <c:v>41.679535683184405</c:v>
                </c:pt>
                <c:pt idx="348">
                  <c:v>41.673052381195241</c:v>
                </c:pt>
                <c:pt idx="349">
                  <c:v>41.66656807040679</c:v>
                </c:pt>
                <c:pt idx="350">
                  <c:v>41.660082750347989</c:v>
                </c:pt>
                <c:pt idx="351">
                  <c:v>41.653596420547437</c:v>
                </c:pt>
                <c:pt idx="352">
                  <c:v>41.64710908053334</c:v>
                </c:pt>
                <c:pt idx="353">
                  <c:v>41.640620729833536</c:v>
                </c:pt>
                <c:pt idx="354">
                  <c:v>41.634131367975506</c:v>
                </c:pt>
                <c:pt idx="355">
                  <c:v>41.62764099448637</c:v>
                </c:pt>
                <c:pt idx="356">
                  <c:v>41.621149608892864</c:v>
                </c:pt>
                <c:pt idx="357">
                  <c:v>41.614657210721347</c:v>
                </c:pt>
                <c:pt idx="358">
                  <c:v>41.608163799497838</c:v>
                </c:pt>
                <c:pt idx="359">
                  <c:v>41.601669374747964</c:v>
                </c:pt>
                <c:pt idx="360">
                  <c:v>41.595173935996982</c:v>
                </c:pt>
                <c:pt idx="361">
                  <c:v>41.588677482769782</c:v>
                </c:pt>
                <c:pt idx="362">
                  <c:v>41.582180014590897</c:v>
                </c:pt>
                <c:pt idx="363">
                  <c:v>41.575681530984461</c:v>
                </c:pt>
                <c:pt idx="364">
                  <c:v>41.569182031474263</c:v>
                </c:pt>
                <c:pt idx="365">
                  <c:v>41.562681515583698</c:v>
                </c:pt>
                <c:pt idx="366">
                  <c:v>41.556179982835793</c:v>
                </c:pt>
                <c:pt idx="367">
                  <c:v>41.549677432753228</c:v>
                </c:pt>
                <c:pt idx="368">
                  <c:v>41.543173864858261</c:v>
                </c:pt>
                <c:pt idx="369">
                  <c:v>41.536669278672825</c:v>
                </c:pt>
                <c:pt idx="370">
                  <c:v>41.530163673718441</c:v>
                </c:pt>
                <c:pt idx="371">
                  <c:v>41.523657049516274</c:v>
                </c:pt>
                <c:pt idx="372">
                  <c:v>41.517149405587119</c:v>
                </c:pt>
                <c:pt idx="373">
                  <c:v>41.510640741451375</c:v>
                </c:pt>
                <c:pt idx="374">
                  <c:v>41.504131056629085</c:v>
                </c:pt>
                <c:pt idx="375">
                  <c:v>41.497620350639899</c:v>
                </c:pt>
                <c:pt idx="376">
                  <c:v>41.491108623003107</c:v>
                </c:pt>
                <c:pt idx="377">
                  <c:v>41.484595873237609</c:v>
                </c:pt>
                <c:pt idx="378">
                  <c:v>41.478082100861926</c:v>
                </c:pt>
                <c:pt idx="379">
                  <c:v>41.471567305394224</c:v>
                </c:pt>
                <c:pt idx="380">
                  <c:v>41.465051486352252</c:v>
                </c:pt>
                <c:pt idx="381">
                  <c:v>41.458534643253408</c:v>
                </c:pt>
                <c:pt idx="382">
                  <c:v>41.452016775614709</c:v>
                </c:pt>
                <c:pt idx="383">
                  <c:v>41.445497882952779</c:v>
                </c:pt>
                <c:pt idx="384">
                  <c:v>41.438977964783867</c:v>
                </c:pt>
                <c:pt idx="385">
                  <c:v>41.432457020623858</c:v>
                </c:pt>
                <c:pt idx="386">
                  <c:v>41.425935049988233</c:v>
                </c:pt>
                <c:pt idx="387">
                  <c:v>41.419412052392097</c:v>
                </c:pt>
                <c:pt idx="388">
                  <c:v>41.412888027350171</c:v>
                </c:pt>
                <c:pt idx="389">
                  <c:v>41.406362974376819</c:v>
                </c:pt>
                <c:pt idx="390">
                  <c:v>41.399836892985988</c:v>
                </c:pt>
                <c:pt idx="391">
                  <c:v>41.393309782691254</c:v>
                </c:pt>
                <c:pt idx="392">
                  <c:v>41.386781643005826</c:v>
                </c:pt>
                <c:pt idx="393">
                  <c:v>41.380252473442496</c:v>
                </c:pt>
                <c:pt idx="394">
                  <c:v>41.373722273513707</c:v>
                </c:pt>
                <c:pt idx="395">
                  <c:v>41.367191042731484</c:v>
                </c:pt>
                <c:pt idx="396">
                  <c:v>41.360658780607494</c:v>
                </c:pt>
                <c:pt idx="397">
                  <c:v>41.354125486653011</c:v>
                </c:pt>
                <c:pt idx="398">
                  <c:v>41.347591160378911</c:v>
                </c:pt>
                <c:pt idx="399">
                  <c:v>41.341055801295695</c:v>
                </c:pt>
                <c:pt idx="400">
                  <c:v>41.334519408913465</c:v>
                </c:pt>
                <c:pt idx="401">
                  <c:v>41.32798198274196</c:v>
                </c:pt>
                <c:pt idx="402">
                  <c:v>41.321443522290508</c:v>
                </c:pt>
                <c:pt idx="403">
                  <c:v>41.31490402706806</c:v>
                </c:pt>
                <c:pt idx="404">
                  <c:v>41.308363496583162</c:v>
                </c:pt>
                <c:pt idx="405">
                  <c:v>41.301821930343998</c:v>
                </c:pt>
                <c:pt idx="406">
                  <c:v>41.295279327858339</c:v>
                </c:pt>
                <c:pt idx="407">
                  <c:v>41.288735688633579</c:v>
                </c:pt>
                <c:pt idx="408">
                  <c:v>41.282191012176717</c:v>
                </c:pt>
                <c:pt idx="409">
                  <c:v>41.275645297994366</c:v>
                </c:pt>
                <c:pt idx="410">
                  <c:v>41.269098545592726</c:v>
                </c:pt>
                <c:pt idx="411">
                  <c:v>41.262550754477651</c:v>
                </c:pt>
                <c:pt idx="412">
                  <c:v>41.256001924154553</c:v>
                </c:pt>
                <c:pt idx="413">
                  <c:v>41.249452054128476</c:v>
                </c:pt>
                <c:pt idx="414">
                  <c:v>41.242901143904078</c:v>
                </c:pt>
                <c:pt idx="415">
                  <c:v>41.2363491929856</c:v>
                </c:pt>
                <c:pt idx="416">
                  <c:v>41.229796200876912</c:v>
                </c:pt>
                <c:pt idx="417">
                  <c:v>41.22324216708148</c:v>
                </c:pt>
                <c:pt idx="418">
                  <c:v>41.216687091102365</c:v>
                </c:pt>
                <c:pt idx="419">
                  <c:v>41.210130972442251</c:v>
                </c:pt>
                <c:pt idx="420">
                  <c:v>41.203573810603423</c:v>
                </c:pt>
                <c:pt idx="421">
                  <c:v>41.197015605087763</c:v>
                </c:pt>
                <c:pt idx="422">
                  <c:v>41.190456355396755</c:v>
                </c:pt>
                <c:pt idx="423">
                  <c:v>41.18389606103149</c:v>
                </c:pt>
                <c:pt idx="424">
                  <c:v>41.177334721492656</c:v>
                </c:pt>
                <c:pt idx="425">
                  <c:v>41.170772336280557</c:v>
                </c:pt>
                <c:pt idx="426">
                  <c:v>41.164208904895098</c:v>
                </c:pt>
                <c:pt idx="427">
                  <c:v>41.157644426835759</c:v>
                </c:pt>
                <c:pt idx="428">
                  <c:v>41.151078901601657</c:v>
                </c:pt>
                <c:pt idx="429">
                  <c:v>41.144512328691476</c:v>
                </c:pt>
                <c:pt idx="430">
                  <c:v>41.137944707603523</c:v>
                </c:pt>
                <c:pt idx="431">
                  <c:v>41.1313760378357</c:v>
                </c:pt>
                <c:pt idx="432">
                  <c:v>41.124806318885504</c:v>
                </c:pt>
                <c:pt idx="433">
                  <c:v>41.118235550250027</c:v>
                </c:pt>
                <c:pt idx="434">
                  <c:v>41.111663731425971</c:v>
                </c:pt>
                <c:pt idx="435">
                  <c:v>41.105090861909616</c:v>
                </c:pt>
                <c:pt idx="436">
                  <c:v>41.098516941196863</c:v>
                </c:pt>
                <c:pt idx="437">
                  <c:v>41.091941968783189</c:v>
                </c:pt>
                <c:pt idx="438">
                  <c:v>41.085365944163691</c:v>
                </c:pt>
                <c:pt idx="439">
                  <c:v>41.078788866833037</c:v>
                </c:pt>
                <c:pt idx="440">
                  <c:v>41.072210736285498</c:v>
                </c:pt>
                <c:pt idx="441">
                  <c:v>41.065631552014949</c:v>
                </c:pt>
                <c:pt idx="442">
                  <c:v>41.05905131351485</c:v>
                </c:pt>
                <c:pt idx="443">
                  <c:v>41.052470020278264</c:v>
                </c:pt>
                <c:pt idx="444">
                  <c:v>41.045887671797843</c:v>
                </c:pt>
                <c:pt idx="445">
                  <c:v>41.039304267565811</c:v>
                </c:pt>
                <c:pt idx="446">
                  <c:v>41.032719807074031</c:v>
                </c:pt>
                <c:pt idx="447">
                  <c:v>41.026134289813925</c:v>
                </c:pt>
                <c:pt idx="448">
                  <c:v>41.019547715276502</c:v>
                </c:pt>
                <c:pt idx="449">
                  <c:v>41.012960082952382</c:v>
                </c:pt>
                <c:pt idx="450">
                  <c:v>41.006371392331772</c:v>
                </c:pt>
                <c:pt idx="451">
                  <c:v>40.999781642904466</c:v>
                </c:pt>
                <c:pt idx="452">
                  <c:v>40.993190834159833</c:v>
                </c:pt>
                <c:pt idx="453">
                  <c:v>40.986598965586857</c:v>
                </c:pt>
                <c:pt idx="454">
                  <c:v>40.980006036674105</c:v>
                </c:pt>
                <c:pt idx="455">
                  <c:v>40.973412046909715</c:v>
                </c:pt>
                <c:pt idx="456">
                  <c:v>40.966816995781421</c:v>
                </c:pt>
                <c:pt idx="457">
                  <c:v>40.960220882776568</c:v>
                </c:pt>
                <c:pt idx="458">
                  <c:v>40.953623707382057</c:v>
                </c:pt>
                <c:pt idx="459">
                  <c:v>40.947025469084387</c:v>
                </c:pt>
                <c:pt idx="460">
                  <c:v>40.940426167369644</c:v>
                </c:pt>
                <c:pt idx="461">
                  <c:v>40.933825801723508</c:v>
                </c:pt>
                <c:pt idx="462">
                  <c:v>40.927224371631233</c:v>
                </c:pt>
                <c:pt idx="463">
                  <c:v>40.920621876577655</c:v>
                </c:pt>
                <c:pt idx="464">
                  <c:v>40.914018316047198</c:v>
                </c:pt>
                <c:pt idx="465">
                  <c:v>40.907413689523878</c:v>
                </c:pt>
                <c:pt idx="466">
                  <c:v>40.900807996491288</c:v>
                </c:pt>
                <c:pt idx="467">
                  <c:v>40.8942012364326</c:v>
                </c:pt>
                <c:pt idx="468">
                  <c:v>40.887593408830583</c:v>
                </c:pt>
                <c:pt idx="469">
                  <c:v>40.880984513167554</c:v>
                </c:pt>
                <c:pt idx="470">
                  <c:v>40.874374548925466</c:v>
                </c:pt>
                <c:pt idx="471">
                  <c:v>40.867763515585793</c:v>
                </c:pt>
                <c:pt idx="472">
                  <c:v>40.861151412629646</c:v>
                </c:pt>
                <c:pt idx="473">
                  <c:v>40.854538239537668</c:v>
                </c:pt>
                <c:pt idx="474">
                  <c:v>40.847923995790111</c:v>
                </c:pt>
                <c:pt idx="475">
                  <c:v>40.841308680866796</c:v>
                </c:pt>
                <c:pt idx="476">
                  <c:v>40.834692294247127</c:v>
                </c:pt>
                <c:pt idx="477">
                  <c:v>40.828074835410071</c:v>
                </c:pt>
                <c:pt idx="478">
                  <c:v>40.821456303834204</c:v>
                </c:pt>
                <c:pt idx="479">
                  <c:v>40.814836698997652</c:v>
                </c:pt>
                <c:pt idx="480">
                  <c:v>40.808216020378126</c:v>
                </c:pt>
                <c:pt idx="481">
                  <c:v>40.801594267452899</c:v>
                </c:pt>
                <c:pt idx="482">
                  <c:v>40.794971439698855</c:v>
                </c:pt>
                <c:pt idx="483">
                  <c:v>40.788347536592433</c:v>
                </c:pt>
                <c:pt idx="484">
                  <c:v>40.781722557609626</c:v>
                </c:pt>
                <c:pt idx="485">
                  <c:v>40.775096502226035</c:v>
                </c:pt>
                <c:pt idx="486">
                  <c:v>40.768469369916815</c:v>
                </c:pt>
                <c:pt idx="487">
                  <c:v>40.761841160156713</c:v>
                </c:pt>
                <c:pt idx="488">
                  <c:v>40.75521187242002</c:v>
                </c:pt>
                <c:pt idx="489">
                  <c:v>40.748581506180628</c:v>
                </c:pt>
                <c:pt idx="490">
                  <c:v>40.741950060911975</c:v>
                </c:pt>
                <c:pt idx="491">
                  <c:v>40.735317536087102</c:v>
                </c:pt>
                <c:pt idx="492">
                  <c:v>40.728683931178594</c:v>
                </c:pt>
                <c:pt idx="493">
                  <c:v>40.722049245658617</c:v>
                </c:pt>
                <c:pt idx="494">
                  <c:v>40.715413478998904</c:v>
                </c:pt>
                <c:pt idx="495">
                  <c:v>40.708776630670755</c:v>
                </c:pt>
                <c:pt idx="496">
                  <c:v>40.702138700145056</c:v>
                </c:pt>
                <c:pt idx="497">
                  <c:v>40.695499686892234</c:v>
                </c:pt>
                <c:pt idx="498">
                  <c:v>40.6888595903823</c:v>
                </c:pt>
                <c:pt idx="499">
                  <c:v>40.682218410084836</c:v>
                </c:pt>
                <c:pt idx="500">
                  <c:v>40.675576145468987</c:v>
                </c:pt>
                <c:pt idx="501">
                  <c:v>40.66893279600346</c:v>
                </c:pt>
                <c:pt idx="502">
                  <c:v>40.662288361156527</c:v>
                </c:pt>
                <c:pt idx="503">
                  <c:v>40.655642840396041</c:v>
                </c:pt>
                <c:pt idx="504">
                  <c:v>40.648996233189401</c:v>
                </c:pt>
                <c:pt idx="505">
                  <c:v>40.642348539003571</c:v>
                </c:pt>
                <c:pt idx="506">
                  <c:v>40.635699757305098</c:v>
                </c:pt>
                <c:pt idx="507">
                  <c:v>40.629049887560079</c:v>
                </c:pt>
                <c:pt idx="508">
                  <c:v>40.622398929234173</c:v>
                </c:pt>
                <c:pt idx="509">
                  <c:v>40.615746881792603</c:v>
                </c:pt>
                <c:pt idx="510">
                  <c:v>40.609093744700161</c:v>
                </c:pt>
                <c:pt idx="511">
                  <c:v>40.602439517421189</c:v>
                </c:pt>
                <c:pt idx="512">
                  <c:v>40.595784199419597</c:v>
                </c:pt>
                <c:pt idx="513">
                  <c:v>40.589127790158855</c:v>
                </c:pt>
                <c:pt idx="514">
                  <c:v>40.582470289101991</c:v>
                </c:pt>
                <c:pt idx="515">
                  <c:v>40.5758116957116</c:v>
                </c:pt>
                <c:pt idx="516">
                  <c:v>40.569152009449816</c:v>
                </c:pt>
                <c:pt idx="517">
                  <c:v>40.56249122977836</c:v>
                </c:pt>
                <c:pt idx="518">
                  <c:v>40.555829356158483</c:v>
                </c:pt>
                <c:pt idx="519">
                  <c:v>40.549166388051013</c:v>
                </c:pt>
                <c:pt idx="520">
                  <c:v>40.542502324916335</c:v>
                </c:pt>
                <c:pt idx="521">
                  <c:v>40.535837166214364</c:v>
                </c:pt>
                <c:pt idx="522">
                  <c:v>40.529170911404613</c:v>
                </c:pt>
                <c:pt idx="523">
                  <c:v>40.522503559946124</c:v>
                </c:pt>
                <c:pt idx="524">
                  <c:v>40.515835111297484</c:v>
                </c:pt>
                <c:pt idx="525">
                  <c:v>40.509165564916863</c:v>
                </c:pt>
                <c:pt idx="526">
                  <c:v>40.502494920261967</c:v>
                </c:pt>
                <c:pt idx="527">
                  <c:v>40.495823176790054</c:v>
                </c:pt>
                <c:pt idx="528">
                  <c:v>40.489150333957937</c:v>
                </c:pt>
                <c:pt idx="529">
                  <c:v>40.482476391222001</c:v>
                </c:pt>
                <c:pt idx="530">
                  <c:v>40.475801348038146</c:v>
                </c:pt>
                <c:pt idx="531">
                  <c:v>40.46912520386185</c:v>
                </c:pt>
                <c:pt idx="532">
                  <c:v>40.46244795814814</c:v>
                </c:pt>
                <c:pt idx="533">
                  <c:v>40.455769610351581</c:v>
                </c:pt>
                <c:pt idx="534">
                  <c:v>40.4490901599263</c:v>
                </c:pt>
                <c:pt idx="535">
                  <c:v>40.442409606325967</c:v>
                </c:pt>
                <c:pt idx="536">
                  <c:v>40.435727949003798</c:v>
                </c:pt>
                <c:pt idx="537">
                  <c:v>40.429045187412569</c:v>
                </c:pt>
                <c:pt idx="538">
                  <c:v>40.42236132100458</c:v>
                </c:pt>
                <c:pt idx="539">
                  <c:v>40.415676349231703</c:v>
                </c:pt>
                <c:pt idx="540">
                  <c:v>40.408990271545356</c:v>
                </c:pt>
                <c:pt idx="541">
                  <c:v>40.402303087396476</c:v>
                </c:pt>
                <c:pt idx="542">
                  <c:v>40.395614796235577</c:v>
                </c:pt>
                <c:pt idx="543">
                  <c:v>40.388925397512708</c:v>
                </c:pt>
                <c:pt idx="544">
                  <c:v>40.382234890677452</c:v>
                </c:pt>
                <c:pt idx="545">
                  <c:v>40.375543275178941</c:v>
                </c:pt>
                <c:pt idx="546">
                  <c:v>40.368850550465851</c:v>
                </c:pt>
                <c:pt idx="547">
                  <c:v>40.362156715986416</c:v>
                </c:pt>
                <c:pt idx="548">
                  <c:v>40.355461771188388</c:v>
                </c:pt>
                <c:pt idx="549">
                  <c:v>40.348765715519072</c:v>
                </c:pt>
                <c:pt idx="550">
                  <c:v>40.342068548425317</c:v>
                </c:pt>
                <c:pt idx="551">
                  <c:v>40.335370269353511</c:v>
                </c:pt>
                <c:pt idx="552">
                  <c:v>40.328670877749587</c:v>
                </c:pt>
                <c:pt idx="553">
                  <c:v>40.321970373058996</c:v>
                </c:pt>
                <c:pt idx="554">
                  <c:v>40.315268754726759</c:v>
                </c:pt>
                <c:pt idx="555">
                  <c:v>40.308566022197411</c:v>
                </c:pt>
                <c:pt idx="556">
                  <c:v>40.301862174915037</c:v>
                </c:pt>
                <c:pt idx="557">
                  <c:v>40.295157212323268</c:v>
                </c:pt>
                <c:pt idx="558">
                  <c:v>40.288451133865237</c:v>
                </c:pt>
                <c:pt idx="559">
                  <c:v>40.281743938983666</c:v>
                </c:pt>
                <c:pt idx="560">
                  <c:v>40.275035627120772</c:v>
                </c:pt>
                <c:pt idx="561">
                  <c:v>40.268326197718324</c:v>
                </c:pt>
                <c:pt idx="562">
                  <c:v>40.261615650217614</c:v>
                </c:pt>
                <c:pt idx="563">
                  <c:v>40.254903984059482</c:v>
                </c:pt>
                <c:pt idx="564">
                  <c:v>40.248191198684289</c:v>
                </c:pt>
                <c:pt idx="565">
                  <c:v>40.24147729353195</c:v>
                </c:pt>
                <c:pt idx="566">
                  <c:v>40.234762268041898</c:v>
                </c:pt>
                <c:pt idx="567">
                  <c:v>40.22804612165308</c:v>
                </c:pt>
                <c:pt idx="568">
                  <c:v>40.221328853804017</c:v>
                </c:pt>
                <c:pt idx="569">
                  <c:v>40.214610463932729</c:v>
                </c:pt>
                <c:pt idx="570">
                  <c:v>40.207890951476777</c:v>
                </c:pt>
                <c:pt idx="571">
                  <c:v>40.201170315873249</c:v>
                </c:pt>
                <c:pt idx="572">
                  <c:v>40.194448556558754</c:v>
                </c:pt>
                <c:pt idx="573">
                  <c:v>40.187725672969449</c:v>
                </c:pt>
                <c:pt idx="574">
                  <c:v>40.181001664541014</c:v>
                </c:pt>
                <c:pt idx="575">
                  <c:v>40.174276530708653</c:v>
                </c:pt>
                <c:pt idx="576">
                  <c:v>40.167550270907078</c:v>
                </c:pt>
                <c:pt idx="577">
                  <c:v>40.160822884570578</c:v>
                </c:pt>
                <c:pt idx="578">
                  <c:v>40.154094371132913</c:v>
                </c:pt>
                <c:pt idx="579">
                  <c:v>40.147364730027391</c:v>
                </c:pt>
                <c:pt idx="580">
                  <c:v>40.140633960686863</c:v>
                </c:pt>
                <c:pt idx="581">
                  <c:v>40.133902062543676</c:v>
                </c:pt>
                <c:pt idx="582">
                  <c:v>40.127169035029716</c:v>
                </c:pt>
                <c:pt idx="583">
                  <c:v>40.120434877576393</c:v>
                </c:pt>
                <c:pt idx="584">
                  <c:v>40.113699589614612</c:v>
                </c:pt>
                <c:pt idx="585">
                  <c:v>40.106963170574858</c:v>
                </c:pt>
                <c:pt idx="586">
                  <c:v>40.100225619887077</c:v>
                </c:pt>
                <c:pt idx="587">
                  <c:v>40.093486936980774</c:v>
                </c:pt>
                <c:pt idx="588">
                  <c:v>40.086747121284965</c:v>
                </c:pt>
                <c:pt idx="589">
                  <c:v>40.080006172228167</c:v>
                </c:pt>
                <c:pt idx="590">
                  <c:v>40.07326408923845</c:v>
                </c:pt>
                <c:pt idx="591">
                  <c:v>40.066520871743386</c:v>
                </c:pt>
                <c:pt idx="592">
                  <c:v>40.05977651917005</c:v>
                </c:pt>
                <c:pt idx="593">
                  <c:v>40.053031030945064</c:v>
                </c:pt>
                <c:pt idx="594">
                  <c:v>40.04628440649455</c:v>
                </c:pt>
                <c:pt idx="595">
                  <c:v>40.039536645244148</c:v>
                </c:pt>
                <c:pt idx="596">
                  <c:v>40.032787746619007</c:v>
                </c:pt>
                <c:pt idx="597">
                  <c:v>40.026037710043809</c:v>
                </c:pt>
                <c:pt idx="598">
                  <c:v>40.019286534942729</c:v>
                </c:pt>
                <c:pt idx="599">
                  <c:v>40.012534220739489</c:v>
                </c:pt>
                <c:pt idx="600">
                  <c:v>40.005780766857292</c:v>
                </c:pt>
                <c:pt idx="601">
                  <c:v>39.999026172718864</c:v>
                </c:pt>
                <c:pt idx="602">
                  <c:v>39.992270437746456</c:v>
                </c:pt>
                <c:pt idx="603">
                  <c:v>39.985513561361799</c:v>
                </c:pt>
                <c:pt idx="604">
                  <c:v>39.978755542986185</c:v>
                </c:pt>
                <c:pt idx="605">
                  <c:v>39.971996382040373</c:v>
                </c:pt>
                <c:pt idx="606">
                  <c:v>39.965236077944652</c:v>
                </c:pt>
                <c:pt idx="607">
                  <c:v>39.958474630118815</c:v>
                </c:pt>
                <c:pt idx="608">
                  <c:v>39.951712037982169</c:v>
                </c:pt>
                <c:pt idx="609">
                  <c:v>39.94494830095352</c:v>
                </c:pt>
                <c:pt idx="610">
                  <c:v>39.938183418451182</c:v>
                </c:pt>
                <c:pt idx="611">
                  <c:v>39.931417389892999</c:v>
                </c:pt>
                <c:pt idx="612">
                  <c:v>39.924650214696292</c:v>
                </c:pt>
                <c:pt idx="613">
                  <c:v>39.917881892277912</c:v>
                </c:pt>
                <c:pt idx="614">
                  <c:v>39.911112422054202</c:v>
                </c:pt>
                <c:pt idx="615">
                  <c:v>39.904341803441</c:v>
                </c:pt>
                <c:pt idx="616">
                  <c:v>39.897570035853676</c:v>
                </c:pt>
                <c:pt idx="617">
                  <c:v>39.890797118707077</c:v>
                </c:pt>
                <c:pt idx="618">
                  <c:v>39.884023051415575</c:v>
                </c:pt>
                <c:pt idx="619">
                  <c:v>39.877247833393028</c:v>
                </c:pt>
                <c:pt idx="620">
                  <c:v>39.870471464052805</c:v>
                </c:pt>
                <c:pt idx="621">
                  <c:v>39.863693942807764</c:v>
                </c:pt>
                <c:pt idx="622">
                  <c:v>39.856915269070292</c:v>
                </c:pt>
                <c:pt idx="623">
                  <c:v>39.850135442252252</c:v>
                </c:pt>
                <c:pt idx="624">
                  <c:v>39.843354461764996</c:v>
                </c:pt>
                <c:pt idx="625">
                  <c:v>39.836572327019411</c:v>
                </c:pt>
                <c:pt idx="626">
                  <c:v>39.829789037425854</c:v>
                </c:pt>
                <c:pt idx="627">
                  <c:v>39.823004592394192</c:v>
                </c:pt>
                <c:pt idx="628">
                  <c:v>39.816218991333784</c:v>
                </c:pt>
                <c:pt idx="629">
                  <c:v>39.809432233653482</c:v>
                </c:pt>
                <c:pt idx="630">
                  <c:v>39.802644318761651</c:v>
                </c:pt>
                <c:pt idx="631">
                  <c:v>39.795855246066132</c:v>
                </c:pt>
                <c:pt idx="632">
                  <c:v>39.789065014974263</c:v>
                </c:pt>
                <c:pt idx="633">
                  <c:v>39.782273624892895</c:v>
                </c:pt>
                <c:pt idx="634">
                  <c:v>39.775481075228349</c:v>
                </c:pt>
                <c:pt idx="635">
                  <c:v>39.768687365386462</c:v>
                </c:pt>
                <c:pt idx="636">
                  <c:v>39.761892494772539</c:v>
                </c:pt>
                <c:pt idx="637">
                  <c:v>39.7550964627914</c:v>
                </c:pt>
                <c:pt idx="638">
                  <c:v>39.748299268847333</c:v>
                </c:pt>
                <c:pt idx="639">
                  <c:v>39.741500912344122</c:v>
                </c:pt>
                <c:pt idx="640">
                  <c:v>39.734701392685075</c:v>
                </c:pt>
                <c:pt idx="641">
                  <c:v>39.727900709272937</c:v>
                </c:pt>
                <c:pt idx="642">
                  <c:v>39.721098861509972</c:v>
                </c:pt>
                <c:pt idx="643">
                  <c:v>39.714295848797939</c:v>
                </c:pt>
                <c:pt idx="644">
                  <c:v>39.707491670538055</c:v>
                </c:pt>
                <c:pt idx="645">
                  <c:v>39.700686326131049</c:v>
                </c:pt>
                <c:pt idx="646">
                  <c:v>39.69387981497713</c:v>
                </c:pt>
                <c:pt idx="647">
                  <c:v>39.68707213647599</c:v>
                </c:pt>
                <c:pt idx="648">
                  <c:v>39.680263290026801</c:v>
                </c:pt>
                <c:pt idx="649">
                  <c:v>39.673453275028244</c:v>
                </c:pt>
                <c:pt idx="650">
                  <c:v>39.66664209087844</c:v>
                </c:pt>
                <c:pt idx="651">
                  <c:v>39.659829736975027</c:v>
                </c:pt>
                <c:pt idx="652">
                  <c:v>39.653016212715137</c:v>
                </c:pt>
                <c:pt idx="653">
                  <c:v>39.646201517495328</c:v>
                </c:pt>
                <c:pt idx="654">
                  <c:v>39.639385650711702</c:v>
                </c:pt>
                <c:pt idx="655">
                  <c:v>39.632568611759808</c:v>
                </c:pt>
                <c:pt idx="656">
                  <c:v>39.625750400034683</c:v>
                </c:pt>
                <c:pt idx="657">
                  <c:v>39.618931014930844</c:v>
                </c:pt>
                <c:pt idx="658">
                  <c:v>39.612110455842277</c:v>
                </c:pt>
                <c:pt idx="659">
                  <c:v>39.605288722162456</c:v>
                </c:pt>
                <c:pt idx="660">
                  <c:v>39.598465813284342</c:v>
                </c:pt>
                <c:pt idx="661">
                  <c:v>39.591641728600351</c:v>
                </c:pt>
                <c:pt idx="662">
                  <c:v>39.584816467502392</c:v>
                </c:pt>
                <c:pt idx="663">
                  <c:v>39.577990029381844</c:v>
                </c:pt>
                <c:pt idx="664">
                  <c:v>39.571162413629558</c:v>
                </c:pt>
                <c:pt idx="665">
                  <c:v>39.564333619635867</c:v>
                </c:pt>
                <c:pt idx="666">
                  <c:v>39.557503646790565</c:v>
                </c:pt>
                <c:pt idx="667">
                  <c:v>39.550672494482932</c:v>
                </c:pt>
                <c:pt idx="668">
                  <c:v>39.543840162101723</c:v>
                </c:pt>
                <c:pt idx="669">
                  <c:v>39.537006649035142</c:v>
                </c:pt>
                <c:pt idx="670">
                  <c:v>39.530171954670891</c:v>
                </c:pt>
                <c:pt idx="671">
                  <c:v>39.523336078396127</c:v>
                </c:pt>
                <c:pt idx="672">
                  <c:v>39.516499019597482</c:v>
                </c:pt>
                <c:pt idx="673">
                  <c:v>39.509660777661068</c:v>
                </c:pt>
                <c:pt idx="674">
                  <c:v>39.502821351972429</c:v>
                </c:pt>
                <c:pt idx="675">
                  <c:v>39.495980741916625</c:v>
                </c:pt>
                <c:pt idx="676">
                  <c:v>39.48913894687815</c:v>
                </c:pt>
                <c:pt idx="677">
                  <c:v>39.482295966240983</c:v>
                </c:pt>
                <c:pt idx="678">
                  <c:v>39.475451799388551</c:v>
                </c:pt>
                <c:pt idx="679">
                  <c:v>39.46860644570377</c:v>
                </c:pt>
                <c:pt idx="680">
                  <c:v>39.461759904568993</c:v>
                </c:pt>
                <c:pt idx="681">
                  <c:v>39.454912175366061</c:v>
                </c:pt>
                <c:pt idx="682">
                  <c:v>39.448063257476264</c:v>
                </c:pt>
                <c:pt idx="683">
                  <c:v>39.441213150280369</c:v>
                </c:pt>
                <c:pt idx="684">
                  <c:v>39.434361853158592</c:v>
                </c:pt>
                <c:pt idx="685">
                  <c:v>39.4275093654906</c:v>
                </c:pt>
                <c:pt idx="686">
                  <c:v>39.420655686655557</c:v>
                </c:pt>
                <c:pt idx="687">
                  <c:v>39.413800816032058</c:v>
                </c:pt>
                <c:pt idx="688">
                  <c:v>39.406944752998157</c:v>
                </c:pt>
                <c:pt idx="689">
                  <c:v>39.400087496931391</c:v>
                </c:pt>
                <c:pt idx="690">
                  <c:v>39.39322904720872</c:v>
                </c:pt>
                <c:pt idx="691">
                  <c:v>39.386369403206601</c:v>
                </c:pt>
                <c:pt idx="692">
                  <c:v>39.379508564300913</c:v>
                </c:pt>
                <c:pt idx="693">
                  <c:v>39.372646529867019</c:v>
                </c:pt>
                <c:pt idx="694">
                  <c:v>39.365783299279705</c:v>
                </c:pt>
                <c:pt idx="695">
                  <c:v>39.358918871913254</c:v>
                </c:pt>
                <c:pt idx="696">
                  <c:v>39.352053247141363</c:v>
                </c:pt>
                <c:pt idx="697">
                  <c:v>39.345186424337207</c:v>
                </c:pt>
                <c:pt idx="698">
                  <c:v>39.338318402873412</c:v>
                </c:pt>
                <c:pt idx="699">
                  <c:v>39.33144918212205</c:v>
                </c:pt>
                <c:pt idx="700">
                  <c:v>39.324578761454639</c:v>
                </c:pt>
                <c:pt idx="701">
                  <c:v>39.317707140242156</c:v>
                </c:pt>
                <c:pt idx="702">
                  <c:v>39.310834317855033</c:v>
                </c:pt>
                <c:pt idx="703">
                  <c:v>39.303960293663145</c:v>
                </c:pt>
                <c:pt idx="704">
                  <c:v>39.297085067035809</c:v>
                </c:pt>
                <c:pt idx="705">
                  <c:v>39.290208637341806</c:v>
                </c:pt>
                <c:pt idx="706">
                  <c:v>39.283331003949357</c:v>
                </c:pt>
                <c:pt idx="707">
                  <c:v>39.276452166226129</c:v>
                </c:pt>
                <c:pt idx="708">
                  <c:v>39.269572123539227</c:v>
                </c:pt>
                <c:pt idx="709">
                  <c:v>39.262690875255217</c:v>
                </c:pt>
                <c:pt idx="710">
                  <c:v>39.255808420740095</c:v>
                </c:pt>
                <c:pt idx="711">
                  <c:v>39.248924759359319</c:v>
                </c:pt>
                <c:pt idx="712">
                  <c:v>39.242039890477777</c:v>
                </c:pt>
                <c:pt idx="713">
                  <c:v>39.235153813459796</c:v>
                </c:pt>
                <c:pt idx="714">
                  <c:v>39.228266527669163</c:v>
                </c:pt>
                <c:pt idx="715">
                  <c:v>39.22137803246909</c:v>
                </c:pt>
                <c:pt idx="716">
                  <c:v>39.214488327222242</c:v>
                </c:pt>
                <c:pt idx="717">
                  <c:v>39.207597411290699</c:v>
                </c:pt>
                <c:pt idx="718">
                  <c:v>39.200705284036012</c:v>
                </c:pt>
                <c:pt idx="719">
                  <c:v>39.193811944819153</c:v>
                </c:pt>
                <c:pt idx="720">
                  <c:v>39.186917393000549</c:v>
                </c:pt>
                <c:pt idx="721">
                  <c:v>39.180021627940036</c:v>
                </c:pt>
                <c:pt idx="722">
                  <c:v>39.173124648996904</c:v>
                </c:pt>
                <c:pt idx="723">
                  <c:v>39.16622645552988</c:v>
                </c:pt>
                <c:pt idx="724">
                  <c:v>39.159327046897118</c:v>
                </c:pt>
                <c:pt idx="725">
                  <c:v>39.152426422456223</c:v>
                </c:pt>
                <c:pt idx="726">
                  <c:v>39.145524581564217</c:v>
                </c:pt>
                <c:pt idx="727">
                  <c:v>39.138621523577555</c:v>
                </c:pt>
                <c:pt idx="728">
                  <c:v>39.131717247852137</c:v>
                </c:pt>
                <c:pt idx="729">
                  <c:v>39.12481175374328</c:v>
                </c:pt>
                <c:pt idx="730">
                  <c:v>39.117905040605741</c:v>
                </c:pt>
                <c:pt idx="731">
                  <c:v>39.110997107793715</c:v>
                </c:pt>
                <c:pt idx="732">
                  <c:v>39.104087954660805</c:v>
                </c:pt>
                <c:pt idx="733">
                  <c:v>39.097177580560057</c:v>
                </c:pt>
                <c:pt idx="734">
                  <c:v>39.09026598484396</c:v>
                </c:pt>
                <c:pt idx="735">
                  <c:v>39.083353166864384</c:v>
                </c:pt>
                <c:pt idx="736">
                  <c:v>39.076439125972676</c:v>
                </c:pt>
                <c:pt idx="737">
                  <c:v>39.069523861519585</c:v>
                </c:pt>
                <c:pt idx="738">
                  <c:v>39.062607372855283</c:v>
                </c:pt>
                <c:pt idx="739">
                  <c:v>39.055689659329381</c:v>
                </c:pt>
                <c:pt idx="740">
                  <c:v>39.048770720290904</c:v>
                </c:pt>
                <c:pt idx="741">
                  <c:v>39.041850555088288</c:v>
                </c:pt>
                <c:pt idx="742">
                  <c:v>39.034929163069421</c:v>
                </c:pt>
                <c:pt idx="743">
                  <c:v>39.02800654358159</c:v>
                </c:pt>
                <c:pt idx="744">
                  <c:v>39.021082695971515</c:v>
                </c:pt>
                <c:pt idx="745">
                  <c:v>39.014157619585319</c:v>
                </c:pt>
                <c:pt idx="746">
                  <c:v>39.007231313768571</c:v>
                </c:pt>
                <c:pt idx="747">
                  <c:v>39.000303777866236</c:v>
                </c:pt>
                <c:pt idx="748">
                  <c:v>38.993375011222703</c:v>
                </c:pt>
                <c:pt idx="749">
                  <c:v>38.986445013181793</c:v>
                </c:pt>
                <c:pt idx="750">
                  <c:v>38.979513783086716</c:v>
                </c:pt>
                <c:pt idx="751">
                  <c:v>38.972581320280121</c:v>
                </c:pt>
                <c:pt idx="752">
                  <c:v>38.965647624104065</c:v>
                </c:pt>
                <c:pt idx="753">
                  <c:v>38.958712693900026</c:v>
                </c:pt>
                <c:pt idx="754">
                  <c:v>38.951776529008875</c:v>
                </c:pt>
                <c:pt idx="755">
                  <c:v>38.944839128770923</c:v>
                </c:pt>
                <c:pt idx="756">
                  <c:v>38.937900492525877</c:v>
                </c:pt>
                <c:pt idx="757">
                  <c:v>38.930960619612854</c:v>
                </c:pt>
                <c:pt idx="758">
                  <c:v>38.924019509370389</c:v>
                </c:pt>
                <c:pt idx="759">
                  <c:v>38.917077161136426</c:v>
                </c:pt>
                <c:pt idx="760">
                  <c:v>38.91013357424832</c:v>
                </c:pt>
                <c:pt idx="761">
                  <c:v>38.903188748042837</c:v>
                </c:pt>
                <c:pt idx="762">
                  <c:v>38.89624268185613</c:v>
                </c:pt>
                <c:pt idx="763">
                  <c:v>38.889295375023785</c:v>
                </c:pt>
                <c:pt idx="764">
                  <c:v>38.882346826880784</c:v>
                </c:pt>
                <c:pt idx="765">
                  <c:v>38.87539703676152</c:v>
                </c:pt>
                <c:pt idx="766">
                  <c:v>38.868446003999779</c:v>
                </c:pt>
                <c:pt idx="767">
                  <c:v>38.86149372792876</c:v>
                </c:pt>
                <c:pt idx="768">
                  <c:v>38.854540207881072</c:v>
                </c:pt>
                <c:pt idx="769">
                  <c:v>38.847585443188699</c:v>
                </c:pt>
                <c:pt idx="770">
                  <c:v>38.840629433183061</c:v>
                </c:pt>
                <c:pt idx="771">
                  <c:v>38.83367217719497</c:v>
                </c:pt>
                <c:pt idx="772">
                  <c:v>38.826713674554618</c:v>
                </c:pt>
                <c:pt idx="773">
                  <c:v>38.819753924591616</c:v>
                </c:pt>
                <c:pt idx="774">
                  <c:v>38.812792926634984</c:v>
                </c:pt>
                <c:pt idx="775">
                  <c:v>38.805830680013109</c:v>
                </c:pt>
                <c:pt idx="776">
                  <c:v>38.798867184053798</c:v>
                </c:pt>
                <c:pt idx="777">
                  <c:v>38.79190243808425</c:v>
                </c:pt>
                <c:pt idx="778">
                  <c:v>38.784936441431057</c:v>
                </c:pt>
                <c:pt idx="779">
                  <c:v>38.777969193420205</c:v>
                </c:pt>
                <c:pt idx="780">
                  <c:v>38.77100069337709</c:v>
                </c:pt>
                <c:pt idx="781">
                  <c:v>38.764030940626476</c:v>
                </c:pt>
                <c:pt idx="782">
                  <c:v>38.757059934492531</c:v>
                </c:pt>
                <c:pt idx="783">
                  <c:v>38.750087674298832</c:v>
                </c:pt>
                <c:pt idx="784">
                  <c:v>38.743114159368325</c:v>
                </c:pt>
                <c:pt idx="785">
                  <c:v>38.736139389023343</c:v>
                </c:pt>
                <c:pt idx="786">
                  <c:v>38.729163362585645</c:v>
                </c:pt>
                <c:pt idx="787">
                  <c:v>38.722186079376335</c:v>
                </c:pt>
                <c:pt idx="788">
                  <c:v>38.715207538715923</c:v>
                </c:pt>
                <c:pt idx="789">
                  <c:v>38.708227739924318</c:v>
                </c:pt>
                <c:pt idx="790">
                  <c:v>38.7012466823208</c:v>
                </c:pt>
                <c:pt idx="791">
                  <c:v>38.694264365224036</c:v>
                </c:pt>
                <c:pt idx="792">
                  <c:v>38.687280787952091</c:v>
                </c:pt>
                <c:pt idx="793">
                  <c:v>38.680295949822394</c:v>
                </c:pt>
                <c:pt idx="794">
                  <c:v>38.673309850151782</c:v>
                </c:pt>
                <c:pt idx="795">
                  <c:v>38.666322488256455</c:v>
                </c:pt>
                <c:pt idx="796">
                  <c:v>38.659333863452005</c:v>
                </c:pt>
                <c:pt idx="797">
                  <c:v>38.652343975053398</c:v>
                </c:pt>
                <c:pt idx="798">
                  <c:v>38.645352822374988</c:v>
                </c:pt>
                <c:pt idx="799">
                  <c:v>38.638360404730513</c:v>
                </c:pt>
                <c:pt idx="800">
                  <c:v>38.631366721433068</c:v>
                </c:pt>
                <c:pt idx="801">
                  <c:v>38.624371771795154</c:v>
                </c:pt>
                <c:pt idx="802">
                  <c:v>38.617375555128632</c:v>
                </c:pt>
                <c:pt idx="803">
                  <c:v>38.610378070744744</c:v>
                </c:pt>
                <c:pt idx="804">
                  <c:v>38.603379317954101</c:v>
                </c:pt>
                <c:pt idx="805">
                  <c:v>38.596379296066708</c:v>
                </c:pt>
                <c:pt idx="806">
                  <c:v>38.589378004391918</c:v>
                </c:pt>
                <c:pt idx="807">
                  <c:v>38.582375442238472</c:v>
                </c:pt>
                <c:pt idx="808">
                  <c:v>38.575371608914494</c:v>
                </c:pt>
                <c:pt idx="809">
                  <c:v>38.568366503727461</c:v>
                </c:pt>
                <c:pt idx="810">
                  <c:v>38.56136012598423</c:v>
                </c:pt>
                <c:pt idx="811">
                  <c:v>38.55435247499102</c:v>
                </c:pt>
                <c:pt idx="812">
                  <c:v>38.547343550053441</c:v>
                </c:pt>
                <c:pt idx="813">
                  <c:v>38.540333350476438</c:v>
                </c:pt>
                <c:pt idx="814">
                  <c:v>38.533321875564354</c:v>
                </c:pt>
                <c:pt idx="815">
                  <c:v>38.526309124620887</c:v>
                </c:pt>
                <c:pt idx="816">
                  <c:v>38.519295096949094</c:v>
                </c:pt>
                <c:pt idx="817">
                  <c:v>38.512279791851405</c:v>
                </c:pt>
                <c:pt idx="818">
                  <c:v>38.505263208629628</c:v>
                </c:pt>
                <c:pt idx="819">
                  <c:v>38.498245346584909</c:v>
                </c:pt>
                <c:pt idx="820">
                  <c:v>38.491226205017767</c:v>
                </c:pt>
                <c:pt idx="821">
                  <c:v>38.484205783228091</c:v>
                </c:pt>
                <c:pt idx="822">
                  <c:v>38.477184080515123</c:v>
                </c:pt>
                <c:pt idx="823">
                  <c:v>38.47016109617747</c:v>
                </c:pt>
                <c:pt idx="824">
                  <c:v>38.46313682951309</c:v>
                </c:pt>
                <c:pt idx="825">
                  <c:v>38.456111279819318</c:v>
                </c:pt>
                <c:pt idx="826">
                  <c:v>38.449084446392817</c:v>
                </c:pt>
                <c:pt idx="827">
                  <c:v>38.442056328529645</c:v>
                </c:pt>
                <c:pt idx="828">
                  <c:v>38.435026925525186</c:v>
                </c:pt>
                <c:pt idx="829">
                  <c:v>38.427996236674197</c:v>
                </c:pt>
                <c:pt idx="830">
                  <c:v>38.420964261270775</c:v>
                </c:pt>
                <c:pt idx="831">
                  <c:v>38.413930998608386</c:v>
                </c:pt>
                <c:pt idx="832">
                  <c:v>38.40689644797984</c:v>
                </c:pt>
                <c:pt idx="833">
                  <c:v>38.399860608677294</c:v>
                </c:pt>
                <c:pt idx="834">
                  <c:v>38.392823479992273</c:v>
                </c:pt>
                <c:pt idx="835">
                  <c:v>38.385785061215643</c:v>
                </c:pt>
                <c:pt idx="836">
                  <c:v>38.378745351637619</c:v>
                </c:pt>
                <c:pt idx="837">
                  <c:v>38.371704350547766</c:v>
                </c:pt>
                <c:pt idx="838">
                  <c:v>38.364662057234995</c:v>
                </c:pt>
                <c:pt idx="839">
                  <c:v>38.35761847098756</c:v>
                </c:pt>
                <c:pt idx="840">
                  <c:v>38.350573591093088</c:v>
                </c:pt>
                <c:pt idx="841">
                  <c:v>38.343527416838505</c:v>
                </c:pt>
                <c:pt idx="842">
                  <c:v>38.336479947510128</c:v>
                </c:pt>
                <c:pt idx="843">
                  <c:v>38.329431182393591</c:v>
                </c:pt>
                <c:pt idx="844">
                  <c:v>38.322381120773876</c:v>
                </c:pt>
                <c:pt idx="845">
                  <c:v>38.315329761935317</c:v>
                </c:pt>
                <c:pt idx="846">
                  <c:v>38.308277105161572</c:v>
                </c:pt>
                <c:pt idx="847">
                  <c:v>38.301223149735648</c:v>
                </c:pt>
                <c:pt idx="848">
                  <c:v>38.29416789493991</c:v>
                </c:pt>
                <c:pt idx="849">
                  <c:v>38.287111340056022</c:v>
                </c:pt>
                <c:pt idx="850">
                  <c:v>38.28005348436502</c:v>
                </c:pt>
                <c:pt idx="851">
                  <c:v>38.272994327147259</c:v>
                </c:pt>
                <c:pt idx="852">
                  <c:v>38.265933867682442</c:v>
                </c:pt>
                <c:pt idx="853">
                  <c:v>38.258872105249601</c:v>
                </c:pt>
                <c:pt idx="854">
                  <c:v>38.251809039127103</c:v>
                </c:pt>
                <c:pt idx="855">
                  <c:v>38.244744668592652</c:v>
                </c:pt>
                <c:pt idx="856">
                  <c:v>38.237678992923279</c:v>
                </c:pt>
                <c:pt idx="857">
                  <c:v>38.230612011395344</c:v>
                </c:pt>
                <c:pt idx="858">
                  <c:v>38.223543723284564</c:v>
                </c:pt>
                <c:pt idx="859">
                  <c:v>38.216474127865936</c:v>
                </c:pt>
                <c:pt idx="860">
                  <c:v>38.209403224413833</c:v>
                </c:pt>
                <c:pt idx="861">
                  <c:v>38.202331012201945</c:v>
                </c:pt>
                <c:pt idx="862">
                  <c:v>38.195257490503273</c:v>
                </c:pt>
                <c:pt idx="863">
                  <c:v>38.188182658590165</c:v>
                </c:pt>
                <c:pt idx="864">
                  <c:v>38.181106515734278</c:v>
                </c:pt>
                <c:pt idx="865">
                  <c:v>38.174029061206603</c:v>
                </c:pt>
                <c:pt idx="866">
                  <c:v>38.166950294277463</c:v>
                </c:pt>
                <c:pt idx="867">
                  <c:v>38.15987021421649</c:v>
                </c:pt>
                <c:pt idx="868">
                  <c:v>38.152788820292635</c:v>
                </c:pt>
                <c:pt idx="869">
                  <c:v>38.145706111774189</c:v>
                </c:pt>
                <c:pt idx="870">
                  <c:v>38.138622087928745</c:v>
                </c:pt>
                <c:pt idx="871">
                  <c:v>38.131536748023237</c:v>
                </c:pt>
                <c:pt idx="872">
                  <c:v>38.124450091323894</c:v>
                </c:pt>
                <c:pt idx="873">
                  <c:v>38.117362117096278</c:v>
                </c:pt>
                <c:pt idx="874">
                  <c:v>38.110272824605261</c:v>
                </c:pt>
                <c:pt idx="875">
                  <c:v>38.103182213115041</c:v>
                </c:pt>
                <c:pt idx="876">
                  <c:v>38.096090281889119</c:v>
                </c:pt>
                <c:pt idx="877">
                  <c:v>38.088997030190313</c:v>
                </c:pt>
                <c:pt idx="878">
                  <c:v>38.081902457280762</c:v>
                </c:pt>
                <c:pt idx="879">
                  <c:v>38.074806562421912</c:v>
                </c:pt>
                <c:pt idx="880">
                  <c:v>38.067709344874515</c:v>
                </c:pt>
                <c:pt idx="881">
                  <c:v>38.060610803898648</c:v>
                </c:pt>
                <c:pt idx="882">
                  <c:v>38.053510938753689</c:v>
                </c:pt>
                <c:pt idx="883">
                  <c:v>38.046409748698323</c:v>
                </c:pt>
                <c:pt idx="884">
                  <c:v>38.039307232990545</c:v>
                </c:pt>
                <c:pt idx="885">
                  <c:v>38.032203390887659</c:v>
                </c:pt>
                <c:pt idx="886">
                  <c:v>38.025098221646275</c:v>
                </c:pt>
                <c:pt idx="887">
                  <c:v>38.017991724522304</c:v>
                </c:pt>
                <c:pt idx="888">
                  <c:v>38.01088389877097</c:v>
                </c:pt>
                <c:pt idx="889">
                  <c:v>38.003774743646801</c:v>
                </c:pt>
                <c:pt idx="890">
                  <c:v>37.996664258403612</c:v>
                </c:pt>
                <c:pt idx="891">
                  <c:v>37.989552442294531</c:v>
                </c:pt>
                <c:pt idx="892">
                  <c:v>37.982439294571996</c:v>
                </c:pt>
                <c:pt idx="893">
                  <c:v>37.975324814487713</c:v>
                </c:pt>
                <c:pt idx="894">
                  <c:v>37.968209001292735</c:v>
                </c:pt>
                <c:pt idx="895">
                  <c:v>37.961091854237367</c:v>
                </c:pt>
                <c:pt idx="896">
                  <c:v>37.953973372571234</c:v>
                </c:pt>
                <c:pt idx="897">
                  <c:v>37.946853555543264</c:v>
                </c:pt>
                <c:pt idx="898">
                  <c:v>37.93973240240166</c:v>
                </c:pt>
                <c:pt idx="899">
                  <c:v>37.932609912393936</c:v>
                </c:pt>
                <c:pt idx="900">
                  <c:v>37.925486084766888</c:v>
                </c:pt>
                <c:pt idx="901">
                  <c:v>37.918360918766602</c:v>
                </c:pt>
                <c:pt idx="902">
                  <c:v>37.911234413638482</c:v>
                </c:pt>
                <c:pt idx="903">
                  <c:v>37.904106568627185</c:v>
                </c:pt>
                <c:pt idx="904">
                  <c:v>37.896977382976686</c:v>
                </c:pt>
                <c:pt idx="905">
                  <c:v>37.889846855930237</c:v>
                </c:pt>
                <c:pt idx="906">
                  <c:v>37.882714986730377</c:v>
                </c:pt>
                <c:pt idx="907">
                  <c:v>37.875581774618944</c:v>
                </c:pt>
                <c:pt idx="908">
                  <c:v>37.868447218837034</c:v>
                </c:pt>
                <c:pt idx="909">
                  <c:v>37.861311318625063</c:v>
                </c:pt>
                <c:pt idx="910">
                  <c:v>37.854174073222708</c:v>
                </c:pt>
                <c:pt idx="911">
                  <c:v>37.847035481868943</c:v>
                </c:pt>
                <c:pt idx="912">
                  <c:v>37.839895543802001</c:v>
                </c:pt>
                <c:pt idx="913">
                  <c:v>37.832754258259421</c:v>
                </c:pt>
                <c:pt idx="914">
                  <c:v>37.825611624478015</c:v>
                </c:pt>
                <c:pt idx="915">
                  <c:v>37.818467641693871</c:v>
                </c:pt>
                <c:pt idx="916">
                  <c:v>37.811322309142355</c:v>
                </c:pt>
                <c:pt idx="917">
                  <c:v>37.804175626058111</c:v>
                </c:pt>
                <c:pt idx="918">
                  <c:v>37.797027591675068</c:v>
                </c:pt>
                <c:pt idx="919">
                  <c:v>37.789878205226415</c:v>
                </c:pt>
                <c:pt idx="920">
                  <c:v>37.782727465944632</c:v>
                </c:pt>
                <c:pt idx="921">
                  <c:v>37.77557537306145</c:v>
                </c:pt>
                <c:pt idx="922">
                  <c:v>37.768421925807893</c:v>
                </c:pt>
                <c:pt idx="923">
                  <c:v>37.761267123414257</c:v>
                </c:pt>
                <c:pt idx="924">
                  <c:v>37.754110965110094</c:v>
                </c:pt>
                <c:pt idx="925">
                  <c:v>37.746953450124245</c:v>
                </c:pt>
                <c:pt idx="926">
                  <c:v>37.739794577684791</c:v>
                </c:pt>
                <c:pt idx="927">
                  <c:v>37.732634347019115</c:v>
                </c:pt>
                <c:pt idx="928">
                  <c:v>37.725472757353835</c:v>
                </c:pt>
                <c:pt idx="929">
                  <c:v>37.718309807914864</c:v>
                </c:pt>
                <c:pt idx="930">
                  <c:v>37.711145497927355</c:v>
                </c:pt>
                <c:pt idx="931">
                  <c:v>37.703979826615736</c:v>
                </c:pt>
                <c:pt idx="932">
                  <c:v>37.696812793203705</c:v>
                </c:pt>
                <c:pt idx="933">
                  <c:v>37.689644396914204</c:v>
                </c:pt>
                <c:pt idx="934">
                  <c:v>37.682474636969452</c:v>
                </c:pt>
                <c:pt idx="935">
                  <c:v>37.675303512590929</c:v>
                </c:pt>
                <c:pt idx="936">
                  <c:v>37.668131022999354</c:v>
                </c:pt>
                <c:pt idx="937">
                  <c:v>37.660957167414722</c:v>
                </c:pt>
                <c:pt idx="938">
                  <c:v>37.653781945056281</c:v>
                </c:pt>
                <c:pt idx="939">
                  <c:v>37.646605355142533</c:v>
                </c:pt>
                <c:pt idx="940">
                  <c:v>37.639427396891229</c:v>
                </c:pt>
                <c:pt idx="941">
                  <c:v>37.632248069519399</c:v>
                </c:pt>
                <c:pt idx="942">
                  <c:v>37.625067372243286</c:v>
                </c:pt>
                <c:pt idx="943">
                  <c:v>37.617885304278417</c:v>
                </c:pt>
                <c:pt idx="944">
                  <c:v>37.610701864839569</c:v>
                </c:pt>
                <c:pt idx="945">
                  <c:v>37.603517053140742</c:v>
                </c:pt>
                <c:pt idx="946">
                  <c:v>37.596330868395206</c:v>
                </c:pt>
                <c:pt idx="947">
                  <c:v>37.589143309815483</c:v>
                </c:pt>
                <c:pt idx="948">
                  <c:v>37.581954376613339</c:v>
                </c:pt>
                <c:pt idx="949">
                  <c:v>37.574764067999766</c:v>
                </c:pt>
                <c:pt idx="950">
                  <c:v>37.567572383185023</c:v>
                </c:pt>
                <c:pt idx="951">
                  <c:v>37.560379321378612</c:v>
                </c:pt>
                <c:pt idx="952">
                  <c:v>37.553184881789264</c:v>
                </c:pt>
                <c:pt idx="953">
                  <c:v>37.545989063624972</c:v>
                </c:pt>
                <c:pt idx="954">
                  <c:v>37.53879186609295</c:v>
                </c:pt>
                <c:pt idx="955">
                  <c:v>37.531593288399662</c:v>
                </c:pt>
                <c:pt idx="956">
                  <c:v>37.524393329750794</c:v>
                </c:pt>
                <c:pt idx="957">
                  <c:v>37.517191989351318</c:v>
                </c:pt>
                <c:pt idx="958">
                  <c:v>37.509989266405377</c:v>
                </c:pt>
                <c:pt idx="959">
                  <c:v>37.502785160116389</c:v>
                </c:pt>
                <c:pt idx="960">
                  <c:v>37.495579669687018</c:v>
                </c:pt>
                <c:pt idx="961">
                  <c:v>37.488372794319126</c:v>
                </c:pt>
                <c:pt idx="962">
                  <c:v>37.481164533213828</c:v>
                </c:pt>
                <c:pt idx="963">
                  <c:v>37.47395488557148</c:v>
                </c:pt>
                <c:pt idx="964">
                  <c:v>37.466743850591634</c:v>
                </c:pt>
                <c:pt idx="965">
                  <c:v>37.459531427473124</c:v>
                </c:pt>
                <c:pt idx="966">
                  <c:v>37.452317615413953</c:v>
                </c:pt>
                <c:pt idx="967">
                  <c:v>37.445102413611401</c:v>
                </c:pt>
                <c:pt idx="968">
                  <c:v>37.437885821261951</c:v>
                </c:pt>
                <c:pt idx="969">
                  <c:v>37.430667837561309</c:v>
                </c:pt>
                <c:pt idx="970">
                  <c:v>37.423448461704417</c:v>
                </c:pt>
                <c:pt idx="971">
                  <c:v>37.416227692885428</c:v>
                </c:pt>
                <c:pt idx="972">
                  <c:v>37.409005530297733</c:v>
                </c:pt>
                <c:pt idx="973">
                  <c:v>37.401781973133929</c:v>
                </c:pt>
                <c:pt idx="974">
                  <c:v>37.39455702058585</c:v>
                </c:pt>
                <c:pt idx="975">
                  <c:v>37.387330671844524</c:v>
                </c:pt>
                <c:pt idx="976">
                  <c:v>37.380102926100221</c:v>
                </c:pt>
                <c:pt idx="977">
                  <c:v>37.37287378254242</c:v>
                </c:pt>
                <c:pt idx="978">
                  <c:v>37.365643240359802</c:v>
                </c:pt>
                <c:pt idx="979">
                  <c:v>37.358411298740293</c:v>
                </c:pt>
                <c:pt idx="980">
                  <c:v>37.351177956871005</c:v>
                </c:pt>
                <c:pt idx="981">
                  <c:v>37.343943213938275</c:v>
                </c:pt>
                <c:pt idx="982">
                  <c:v>37.336707069127648</c:v>
                </c:pt>
                <c:pt idx="983">
                  <c:v>37.329469521623885</c:v>
                </c:pt>
                <c:pt idx="984">
                  <c:v>37.322230570610955</c:v>
                </c:pt>
                <c:pt idx="985">
                  <c:v>37.314990215272019</c:v>
                </c:pt>
                <c:pt idx="986">
                  <c:v>37.307748454789476</c:v>
                </c:pt>
                <c:pt idx="987">
                  <c:v>37.300505288344908</c:v>
                </c:pt>
                <c:pt idx="988">
                  <c:v>37.293260715119118</c:v>
                </c:pt>
                <c:pt idx="989">
                  <c:v>37.286014734292088</c:v>
                </c:pt>
                <c:pt idx="990">
                  <c:v>37.278767345043029</c:v>
                </c:pt>
                <c:pt idx="991">
                  <c:v>37.271518546550354</c:v>
                </c:pt>
                <c:pt idx="992">
                  <c:v>37.264268337991645</c:v>
                </c:pt>
                <c:pt idx="993">
                  <c:v>37.257016718543724</c:v>
                </c:pt>
                <c:pt idx="994">
                  <c:v>37.24976368738259</c:v>
                </c:pt>
                <c:pt idx="995">
                  <c:v>37.242509243683443</c:v>
                </c:pt>
                <c:pt idx="996">
                  <c:v>37.235253386620677</c:v>
                </c:pt>
                <c:pt idx="997">
                  <c:v>37.227996115367894</c:v>
                </c:pt>
                <c:pt idx="998">
                  <c:v>37.220737429097866</c:v>
                </c:pt>
                <c:pt idx="999">
                  <c:v>37.213477326982584</c:v>
                </c:pt>
                <c:pt idx="1000">
                  <c:v>37.206215808193214</c:v>
                </c:pt>
                <c:pt idx="1001">
                  <c:v>37.198952871900133</c:v>
                </c:pt>
                <c:pt idx="1002">
                  <c:v>37.191688517272873</c:v>
                </c:pt>
                <c:pt idx="1003">
                  <c:v>37.184422743480191</c:v>
                </c:pt>
                <c:pt idx="1004">
                  <c:v>37.177155549690013</c:v>
                </c:pt>
                <c:pt idx="1005">
                  <c:v>37.169886935069457</c:v>
                </c:pt>
                <c:pt idx="1006">
                  <c:v>37.162616898784819</c:v>
                </c:pt>
                <c:pt idx="1007">
                  <c:v>37.155345440001589</c:v>
                </c:pt>
                <c:pt idx="1008">
                  <c:v>37.14807255788444</c:v>
                </c:pt>
                <c:pt idx="1009">
                  <c:v>37.140798251597218</c:v>
                </c:pt>
                <c:pt idx="1010">
                  <c:v>37.133522520302954</c:v>
                </c:pt>
                <c:pt idx="1011">
                  <c:v>37.126245363163875</c:v>
                </c:pt>
                <c:pt idx="1012">
                  <c:v>37.118966779341356</c:v>
                </c:pt>
                <c:pt idx="1013">
                  <c:v>37.11168676799597</c:v>
                </c:pt>
                <c:pt idx="1014">
                  <c:v>37.104405328287463</c:v>
                </c:pt>
                <c:pt idx="1015">
                  <c:v>37.097122459374759</c:v>
                </c:pt>
                <c:pt idx="1016">
                  <c:v>37.089838160415944</c:v>
                </c:pt>
                <c:pt idx="1017">
                  <c:v>37.082552430568306</c:v>
                </c:pt>
                <c:pt idx="1018">
                  <c:v>37.075265268988261</c:v>
                </c:pt>
                <c:pt idx="1019">
                  <c:v>37.067976674831428</c:v>
                </c:pt>
                <c:pt idx="1020">
                  <c:v>37.060686647252595</c:v>
                </c:pt>
                <c:pt idx="1021">
                  <c:v>37.053395185405712</c:v>
                </c:pt>
                <c:pt idx="1022">
                  <c:v>37.046102288443883</c:v>
                </c:pt>
                <c:pt idx="1023">
                  <c:v>37.038807955519395</c:v>
                </c:pt>
                <c:pt idx="1024">
                  <c:v>37.031512185783704</c:v>
                </c:pt>
                <c:pt idx="1025">
                  <c:v>37.024214978387413</c:v>
                </c:pt>
                <c:pt idx="1026">
                  <c:v>37.016916332480299</c:v>
                </c:pt>
                <c:pt idx="1027">
                  <c:v>37.009616247211305</c:v>
                </c:pt>
                <c:pt idx="1028">
                  <c:v>37.002314721728517</c:v>
                </c:pt>
                <c:pt idx="1029">
                  <c:v>36.995011755179199</c:v>
                </c:pt>
                <c:pt idx="1030">
                  <c:v>36.987707346709755</c:v>
                </c:pt>
                <c:pt idx="1031">
                  <c:v>36.98040149546577</c:v>
                </c:pt>
                <c:pt idx="1032">
                  <c:v>36.973094200591959</c:v>
                </c:pt>
                <c:pt idx="1033">
                  <c:v>36.965785461232215</c:v>
                </c:pt>
                <c:pt idx="1034">
                  <c:v>36.958475276529562</c:v>
                </c:pt>
                <c:pt idx="1035">
                  <c:v>36.951163645626195</c:v>
                </c:pt>
                <c:pt idx="1036">
                  <c:v>36.943850567663446</c:v>
                </c:pt>
                <c:pt idx="1037">
                  <c:v>36.936536041781814</c:v>
                </c:pt>
                <c:pt idx="1038">
                  <c:v>36.929220067120923</c:v>
                </c:pt>
                <c:pt idx="1039">
                  <c:v>36.921902642819568</c:v>
                </c:pt>
                <c:pt idx="1040">
                  <c:v>36.914583768015675</c:v>
                </c:pt>
                <c:pt idx="1041">
                  <c:v>36.907263441846332</c:v>
                </c:pt>
                <c:pt idx="1042">
                  <c:v>36.899941663447741</c:v>
                </c:pt>
                <c:pt idx="1043">
                  <c:v>36.892618431955277</c:v>
                </c:pt>
                <c:pt idx="1044">
                  <c:v>36.88529374650345</c:v>
                </c:pt>
                <c:pt idx="1045">
                  <c:v>36.877967606225894</c:v>
                </c:pt>
                <c:pt idx="1046">
                  <c:v>36.8706400102554</c:v>
                </c:pt>
                <c:pt idx="1047">
                  <c:v>36.863310957723897</c:v>
                </c:pt>
                <c:pt idx="1048">
                  <c:v>36.855980447762434</c:v>
                </c:pt>
                <c:pt idx="1049">
                  <c:v>36.848648479501207</c:v>
                </c:pt>
                <c:pt idx="1050">
                  <c:v>36.841315052069554</c:v>
                </c:pt>
                <c:pt idx="1051">
                  <c:v>36.833980164595935</c:v>
                </c:pt>
                <c:pt idx="1052">
                  <c:v>36.826643816207941</c:v>
                </c:pt>
                <c:pt idx="1053">
                  <c:v>36.819306006032299</c:v>
                </c:pt>
                <c:pt idx="1054">
                  <c:v>36.811966733194879</c:v>
                </c:pt>
                <c:pt idx="1055">
                  <c:v>36.804625996820647</c:v>
                </c:pt>
                <c:pt idx="1056">
                  <c:v>36.797283796033724</c:v>
                </c:pt>
                <c:pt idx="1057">
                  <c:v>36.789940129957351</c:v>
                </c:pt>
                <c:pt idx="1058">
                  <c:v>36.782594997713886</c:v>
                </c:pt>
                <c:pt idx="1059">
                  <c:v>36.775248398424807</c:v>
                </c:pt>
                <c:pt idx="1060">
                  <c:v>36.767900331210733</c:v>
                </c:pt>
                <c:pt idx="1061">
                  <c:v>36.760550795191392</c:v>
                </c:pt>
                <c:pt idx="1062">
                  <c:v>36.753199789485627</c:v>
                </c:pt>
                <c:pt idx="1063">
                  <c:v>36.745847313211414</c:v>
                </c:pt>
                <c:pt idx="1064">
                  <c:v>36.73849336548583</c:v>
                </c:pt>
                <c:pt idx="1065">
                  <c:v>36.731137945425083</c:v>
                </c:pt>
                <c:pt idx="1066">
                  <c:v>36.723781052144489</c:v>
                </c:pt>
                <c:pt idx="1067">
                  <c:v>36.71642268475847</c:v>
                </c:pt>
                <c:pt idx="1068">
                  <c:v>36.709062842380575</c:v>
                </c:pt>
                <c:pt idx="1069">
                  <c:v>36.701701524123457</c:v>
                </c:pt>
                <c:pt idx="1070">
                  <c:v>36.694338729098888</c:v>
                </c:pt>
                <c:pt idx="1071">
                  <c:v>36.686974456417722</c:v>
                </c:pt>
                <c:pt idx="1072">
                  <c:v>36.679608705189956</c:v>
                </c:pt>
                <c:pt idx="1073">
                  <c:v>36.672241474524661</c:v>
                </c:pt>
                <c:pt idx="1074">
                  <c:v>36.664872763530035</c:v>
                </c:pt>
                <c:pt idx="1075">
                  <c:v>36.65750257131338</c:v>
                </c:pt>
                <c:pt idx="1076">
                  <c:v>36.650130896981075</c:v>
                </c:pt>
                <c:pt idx="1077">
                  <c:v>36.642757739638633</c:v>
                </c:pt>
                <c:pt idx="1078">
                  <c:v>36.635383098390648</c:v>
                </c:pt>
                <c:pt idx="1079">
                  <c:v>36.628006972340813</c:v>
                </c:pt>
                <c:pt idx="1080">
                  <c:v>36.62062936059192</c:v>
                </c:pt>
                <c:pt idx="1081">
                  <c:v>36.61325026224587</c:v>
                </c:pt>
                <c:pt idx="1082">
                  <c:v>36.605869676403636</c:v>
                </c:pt>
                <c:pt idx="1083">
                  <c:v>36.531112466212036</c:v>
                </c:pt>
                <c:pt idx="1084">
                  <c:v>36.457018055687165</c:v>
                </c:pt>
                <c:pt idx="1085">
                  <c:v>36.383575673239456</c:v>
                </c:pt>
                <c:pt idx="1086">
                  <c:v>36.310774595301623</c:v>
                </c:pt>
                <c:pt idx="1087">
                  <c:v>36.238604555084429</c:v>
                </c:pt>
                <c:pt idx="1088">
                  <c:v>36.167806579025822</c:v>
                </c:pt>
                <c:pt idx="1089">
                  <c:v>36.097609310820864</c:v>
                </c:pt>
                <c:pt idx="1090">
                  <c:v>36.028003219759739</c:v>
                </c:pt>
                <c:pt idx="1091">
                  <c:v>35.958979179955854</c:v>
                </c:pt>
                <c:pt idx="1092">
                  <c:v>35.890528085964576</c:v>
                </c:pt>
                <c:pt idx="1093">
                  <c:v>35.823324337262946</c:v>
                </c:pt>
                <c:pt idx="1094">
                  <c:v>35.756667125146329</c:v>
                </c:pt>
                <c:pt idx="1095">
                  <c:v>35.690548304295206</c:v>
                </c:pt>
                <c:pt idx="1096">
                  <c:v>35.624959735337328</c:v>
                </c:pt>
                <c:pt idx="1097">
                  <c:v>35.559893540451533</c:v>
                </c:pt>
                <c:pt idx="1098">
                  <c:v>35.495342093574557</c:v>
                </c:pt>
                <c:pt idx="1099">
                  <c:v>35.431912443196758</c:v>
                </c:pt>
                <c:pt idx="1100">
                  <c:v>35.368974817733765</c:v>
                </c:pt>
                <c:pt idx="1101">
                  <c:v>35.306522145801431</c:v>
                </c:pt>
                <c:pt idx="1102">
                  <c:v>35.244547579647453</c:v>
                </c:pt>
                <c:pt idx="1103">
                  <c:v>35.183044260568309</c:v>
                </c:pt>
                <c:pt idx="1104">
                  <c:v>35.122005621030233</c:v>
                </c:pt>
                <c:pt idx="1105">
                  <c:v>35.061980693957999</c:v>
                </c:pt>
                <c:pt idx="1106">
                  <c:v>35.002400898214155</c:v>
                </c:pt>
                <c:pt idx="1107">
                  <c:v>34.943260045149188</c:v>
                </c:pt>
                <c:pt idx="1108">
                  <c:v>34.884552209304644</c:v>
                </c:pt>
                <c:pt idx="1109">
                  <c:v>34.826271444217518</c:v>
                </c:pt>
                <c:pt idx="1110">
                  <c:v>34.768923310427745</c:v>
                </c:pt>
                <c:pt idx="1111">
                  <c:v>34.711984929150795</c:v>
                </c:pt>
                <c:pt idx="1112">
                  <c:v>34.655450872533521</c:v>
                </c:pt>
                <c:pt idx="1113">
                  <c:v>34.599315880770192</c:v>
                </c:pt>
                <c:pt idx="1114">
                  <c:v>34.543574666963863</c:v>
                </c:pt>
                <c:pt idx="1115">
                  <c:v>34.488222170168363</c:v>
                </c:pt>
                <c:pt idx="1116">
                  <c:v>34.433719141521586</c:v>
                </c:pt>
                <c:pt idx="1117">
                  <c:v>34.379589703687792</c:v>
                </c:pt>
                <c:pt idx="1118">
                  <c:v>34.325829048360539</c:v>
                </c:pt>
                <c:pt idx="1119">
                  <c:v>34.272432573533969</c:v>
                </c:pt>
                <c:pt idx="1120">
                  <c:v>34.21939564513405</c:v>
                </c:pt>
                <c:pt idx="1121">
                  <c:v>34.167145160568843</c:v>
                </c:pt>
                <c:pt idx="1122">
                  <c:v>34.115240699313333</c:v>
                </c:pt>
                <c:pt idx="1123">
                  <c:v>34.063678065360314</c:v>
                </c:pt>
                <c:pt idx="1124">
                  <c:v>34.012453028194322</c:v>
                </c:pt>
                <c:pt idx="1125">
                  <c:v>33.961561486566765</c:v>
                </c:pt>
                <c:pt idx="1126">
                  <c:v>33.910999464250274</c:v>
                </c:pt>
                <c:pt idx="1127">
                  <c:v>33.861158672560578</c:v>
                </c:pt>
                <c:pt idx="1128">
                  <c:v>33.811635420741311</c:v>
                </c:pt>
                <c:pt idx="1129">
                  <c:v>33.762425954754008</c:v>
                </c:pt>
                <c:pt idx="1130">
                  <c:v>33.713526634600832</c:v>
                </c:pt>
                <c:pt idx="1131">
                  <c:v>33.664933783180786</c:v>
                </c:pt>
                <c:pt idx="1132">
                  <c:v>33.616643883701528</c:v>
                </c:pt>
                <c:pt idx="1133">
                  <c:v>33.56901751743375</c:v>
                </c:pt>
                <c:pt idx="1134">
                  <c:v>33.521683534019566</c:v>
                </c:pt>
                <c:pt idx="1135">
                  <c:v>33.474638555422956</c:v>
                </c:pt>
                <c:pt idx="1136">
                  <c:v>33.427879351801046</c:v>
                </c:pt>
                <c:pt idx="1137">
                  <c:v>33.381402654993281</c:v>
                </c:pt>
                <c:pt idx="1138">
                  <c:v>33.335545198881825</c:v>
                </c:pt>
                <c:pt idx="1139">
                  <c:v>33.289960690368183</c:v>
                </c:pt>
                <c:pt idx="1140">
                  <c:v>33.244646156698671</c:v>
                </c:pt>
                <c:pt idx="1141">
                  <c:v>33.199598586401379</c:v>
                </c:pt>
                <c:pt idx="1142">
                  <c:v>33.154815059026397</c:v>
                </c:pt>
                <c:pt idx="1143">
                  <c:v>33.110292742353472</c:v>
                </c:pt>
                <c:pt idx="1144">
                  <c:v>33.066343232081401</c:v>
                </c:pt>
                <c:pt idx="1145">
                  <c:v>33.022646393873785</c:v>
                </c:pt>
                <c:pt idx="1146">
                  <c:v>32.979199490139642</c:v>
                </c:pt>
                <c:pt idx="1147">
                  <c:v>32.935999905626502</c:v>
                </c:pt>
                <c:pt idx="1148">
                  <c:v>32.893044986228517</c:v>
                </c:pt>
                <c:pt idx="1149">
                  <c:v>32.850626977154008</c:v>
                </c:pt>
                <c:pt idx="1150">
                  <c:v>32.808445861371524</c:v>
                </c:pt>
                <c:pt idx="1151">
                  <c:v>32.766499219369209</c:v>
                </c:pt>
                <c:pt idx="1152">
                  <c:v>32.724784592996158</c:v>
                </c:pt>
                <c:pt idx="1153">
                  <c:v>32.683299598298589</c:v>
                </c:pt>
                <c:pt idx="1154">
                  <c:v>32.64204192333554</c:v>
                </c:pt>
                <c:pt idx="1155">
                  <c:v>32.601283307707519</c:v>
                </c:pt>
                <c:pt idx="1156">
                  <c:v>32.560744985850967</c:v>
                </c:pt>
                <c:pt idx="1157">
                  <c:v>32.520424745865022</c:v>
                </c:pt>
                <c:pt idx="1158">
                  <c:v>32.480320442723027</c:v>
                </c:pt>
                <c:pt idx="1159">
                  <c:v>32.440429893360687</c:v>
                </c:pt>
                <c:pt idx="1160">
                  <c:v>32.401008899282793</c:v>
                </c:pt>
                <c:pt idx="1161">
                  <c:v>32.361795260865669</c:v>
                </c:pt>
                <c:pt idx="1162">
                  <c:v>32.322786984588213</c:v>
                </c:pt>
                <c:pt idx="1163">
                  <c:v>32.283982039437056</c:v>
                </c:pt>
                <c:pt idx="1164">
                  <c:v>32.245378488181963</c:v>
                </c:pt>
                <c:pt idx="1165">
                  <c:v>32.206974356315236</c:v>
                </c:pt>
                <c:pt idx="1166">
                  <c:v>32.169008522205026</c:v>
                </c:pt>
                <c:pt idx="1167">
                  <c:v>32.131236318364373</c:v>
                </c:pt>
                <c:pt idx="1168">
                  <c:v>32.093655940365899</c:v>
                </c:pt>
                <c:pt idx="1169">
                  <c:v>32.056265547155022</c:v>
                </c:pt>
                <c:pt idx="1170">
                  <c:v>32.019063353514184</c:v>
                </c:pt>
                <c:pt idx="1171">
                  <c:v>31.982047628514206</c:v>
                </c:pt>
                <c:pt idx="1172">
                  <c:v>31.945441875151232</c:v>
                </c:pt>
                <c:pt idx="1173">
                  <c:v>31.909017306335283</c:v>
                </c:pt>
                <c:pt idx="1174">
                  <c:v>31.872772255115006</c:v>
                </c:pt>
                <c:pt idx="1175">
                  <c:v>31.836705105366402</c:v>
                </c:pt>
                <c:pt idx="1176">
                  <c:v>31.800814205446489</c:v>
                </c:pt>
                <c:pt idx="1177">
                  <c:v>31.765311014047441</c:v>
                </c:pt>
                <c:pt idx="1178">
                  <c:v>31.729979227154981</c:v>
                </c:pt>
                <c:pt idx="1179">
                  <c:v>31.694817333698403</c:v>
                </c:pt>
                <c:pt idx="1180">
                  <c:v>31.659823787846129</c:v>
                </c:pt>
                <c:pt idx="1181">
                  <c:v>31.624997090963255</c:v>
                </c:pt>
                <c:pt idx="1182">
                  <c:v>31.590335790349794</c:v>
                </c:pt>
                <c:pt idx="1183">
                  <c:v>31.556038428096432</c:v>
                </c:pt>
                <c:pt idx="1184">
                  <c:v>31.521902015314033</c:v>
                </c:pt>
                <c:pt idx="1185">
                  <c:v>31.487925147619951</c:v>
                </c:pt>
                <c:pt idx="1186">
                  <c:v>31.454106463831973</c:v>
                </c:pt>
                <c:pt idx="1187">
                  <c:v>31.420444569228486</c:v>
                </c:pt>
                <c:pt idx="1188">
                  <c:v>31.387127843325057</c:v>
                </c:pt>
                <c:pt idx="1189">
                  <c:v>31.353963813248836</c:v>
                </c:pt>
                <c:pt idx="1190">
                  <c:v>31.320951201945103</c:v>
                </c:pt>
                <c:pt idx="1191">
                  <c:v>31.288088699614043</c:v>
                </c:pt>
                <c:pt idx="1192">
                  <c:v>31.255375060729435</c:v>
                </c:pt>
                <c:pt idx="1193">
                  <c:v>31.222809007320567</c:v>
                </c:pt>
                <c:pt idx="1194">
                  <c:v>31.190567994102182</c:v>
                </c:pt>
                <c:pt idx="1195">
                  <c:v>31.158470815002662</c:v>
                </c:pt>
                <c:pt idx="1196">
                  <c:v>31.126516299488802</c:v>
                </c:pt>
                <c:pt idx="1197">
                  <c:v>31.094703245378216</c:v>
                </c:pt>
                <c:pt idx="1198">
                  <c:v>31.063030487729993</c:v>
                </c:pt>
                <c:pt idx="1199">
                  <c:v>31.031666809287167</c:v>
                </c:pt>
                <c:pt idx="1200">
                  <c:v>31.000439962067226</c:v>
                </c:pt>
                <c:pt idx="1201">
                  <c:v>30.969348813878902</c:v>
                </c:pt>
                <c:pt idx="1202">
                  <c:v>30.938392267752388</c:v>
                </c:pt>
                <c:pt idx="1203">
                  <c:v>30.907569261058754</c:v>
                </c:pt>
                <c:pt idx="1204">
                  <c:v>30.876878700757114</c:v>
                </c:pt>
                <c:pt idx="1205">
                  <c:v>30.84648003508012</c:v>
                </c:pt>
                <c:pt idx="1206">
                  <c:v>30.816210606536544</c:v>
                </c:pt>
                <c:pt idx="1207">
                  <c:v>30.786069413554017</c:v>
                </c:pt>
                <c:pt idx="1208">
                  <c:v>30.756055424924234</c:v>
                </c:pt>
                <c:pt idx="1209">
                  <c:v>30.726167641757463</c:v>
                </c:pt>
                <c:pt idx="1210">
                  <c:v>30.696405096691027</c:v>
                </c:pt>
                <c:pt idx="1211">
                  <c:v>30.666918614345693</c:v>
                </c:pt>
                <c:pt idx="1212">
                  <c:v>30.637554390203139</c:v>
                </c:pt>
                <c:pt idx="1213">
                  <c:v>30.608311481037983</c:v>
                </c:pt>
                <c:pt idx="1214">
                  <c:v>30.579188973551698</c:v>
                </c:pt>
                <c:pt idx="1215">
                  <c:v>30.550185926003874</c:v>
                </c:pt>
                <c:pt idx="1216">
                  <c:v>30.521446315400819</c:v>
                </c:pt>
                <c:pt idx="1217">
                  <c:v>30.492823399357086</c:v>
                </c:pt>
                <c:pt idx="1218">
                  <c:v>30.464316314758165</c:v>
                </c:pt>
                <c:pt idx="1219">
                  <c:v>30.435924170787818</c:v>
                </c:pt>
                <c:pt idx="1220">
                  <c:v>30.40764612326495</c:v>
                </c:pt>
                <c:pt idx="1221">
                  <c:v>30.379481300585752</c:v>
                </c:pt>
                <c:pt idx="1222">
                  <c:v>30.351566247441912</c:v>
                </c:pt>
                <c:pt idx="1223">
                  <c:v>30.32376185964138</c:v>
                </c:pt>
                <c:pt idx="1224">
                  <c:v>30.296067338323489</c:v>
                </c:pt>
                <c:pt idx="1225">
                  <c:v>30.268481857922044</c:v>
                </c:pt>
                <c:pt idx="1226">
                  <c:v>30.241004619280666</c:v>
                </c:pt>
                <c:pt idx="1227">
                  <c:v>30.213766214631828</c:v>
                </c:pt>
                <c:pt idx="1228">
                  <c:v>30.186633670154496</c:v>
                </c:pt>
                <c:pt idx="1229">
                  <c:v>30.159606203176232</c:v>
                </c:pt>
                <c:pt idx="1230">
                  <c:v>30.132683056199099</c:v>
                </c:pt>
                <c:pt idx="1231">
                  <c:v>30.105863496320122</c:v>
                </c:pt>
                <c:pt idx="1232">
                  <c:v>30.079146765024834</c:v>
                </c:pt>
                <c:pt idx="1233">
                  <c:v>30.052656992877516</c:v>
                </c:pt>
                <c:pt idx="1234">
                  <c:v>30.026267821924282</c:v>
                </c:pt>
                <c:pt idx="1235">
                  <c:v>29.999978556999416</c:v>
                </c:pt>
                <c:pt idx="1236">
                  <c:v>29.973788477996667</c:v>
                </c:pt>
                <c:pt idx="1237">
                  <c:v>29.947696888185824</c:v>
                </c:pt>
                <c:pt idx="1238">
                  <c:v>29.921703113684728</c:v>
                </c:pt>
                <c:pt idx="1239">
                  <c:v>29.895925261589266</c:v>
                </c:pt>
                <c:pt idx="1240">
                  <c:v>29.870243137132778</c:v>
                </c:pt>
                <c:pt idx="1241">
                  <c:v>29.844656078439456</c:v>
                </c:pt>
                <c:pt idx="1242">
                  <c:v>29.819163445474679</c:v>
                </c:pt>
                <c:pt idx="1243">
                  <c:v>29.793764574283795</c:v>
                </c:pt>
                <c:pt idx="1244">
                  <c:v>29.768572754690833</c:v>
                </c:pt>
                <c:pt idx="1245">
                  <c:v>29.743472747320723</c:v>
                </c:pt>
                <c:pt idx="1246">
                  <c:v>29.718463943800227</c:v>
                </c:pt>
                <c:pt idx="1247">
                  <c:v>29.693545712459461</c:v>
                </c:pt>
                <c:pt idx="1248">
                  <c:v>29.668717456933916</c:v>
                </c:pt>
                <c:pt idx="1249">
                  <c:v>29.643978557797663</c:v>
                </c:pt>
                <c:pt idx="1250">
                  <c:v>29.619437035781999</c:v>
                </c:pt>
                <c:pt idx="1251">
                  <c:v>29.594983051486405</c:v>
                </c:pt>
                <c:pt idx="1252">
                  <c:v>29.570616037436789</c:v>
                </c:pt>
                <c:pt idx="1253">
                  <c:v>29.546335403695721</c:v>
                </c:pt>
                <c:pt idx="1254">
                  <c:v>29.522140579943237</c:v>
                </c:pt>
                <c:pt idx="1255">
                  <c:v>29.498135336807938</c:v>
                </c:pt>
                <c:pt idx="1256">
                  <c:v>29.474214201774014</c:v>
                </c:pt>
                <c:pt idx="1257">
                  <c:v>29.450376612574029</c:v>
                </c:pt>
                <c:pt idx="1258">
                  <c:v>29.426622025753758</c:v>
                </c:pt>
                <c:pt idx="1259">
                  <c:v>29.402949916271115</c:v>
                </c:pt>
                <c:pt idx="1260">
                  <c:v>29.379359737528329</c:v>
                </c:pt>
                <c:pt idx="1261">
                  <c:v>29.355950615006194</c:v>
                </c:pt>
                <c:pt idx="1262">
                  <c:v>29.332621818672997</c:v>
                </c:pt>
                <c:pt idx="1263">
                  <c:v>29.30937284798085</c:v>
                </c:pt>
                <c:pt idx="1264">
                  <c:v>29.286203181378585</c:v>
                </c:pt>
                <c:pt idx="1265">
                  <c:v>29.26311232763393</c:v>
                </c:pt>
                <c:pt idx="1266">
                  <c:v>29.240195630936586</c:v>
                </c:pt>
                <c:pt idx="1267">
                  <c:v>29.217356230042196</c:v>
                </c:pt>
                <c:pt idx="1268">
                  <c:v>29.19459362695844</c:v>
                </c:pt>
                <c:pt idx="1269">
                  <c:v>29.171907340634469</c:v>
                </c:pt>
                <c:pt idx="1270">
                  <c:v>29.149296906610033</c:v>
                </c:pt>
                <c:pt idx="1271">
                  <c:v>29.126761840259363</c:v>
                </c:pt>
                <c:pt idx="1272">
                  <c:v>29.104393396551924</c:v>
                </c:pt>
                <c:pt idx="1273">
                  <c:v>29.082098898223194</c:v>
                </c:pt>
                <c:pt idx="1274">
                  <c:v>29.059877901708234</c:v>
                </c:pt>
                <c:pt idx="1275">
                  <c:v>29.037729943785809</c:v>
                </c:pt>
                <c:pt idx="1276">
                  <c:v>29.015654588850641</c:v>
                </c:pt>
                <c:pt idx="1277">
                  <c:v>28.993651381833629</c:v>
                </c:pt>
                <c:pt idx="1278">
                  <c:v>28.97180771594244</c:v>
                </c:pt>
                <c:pt idx="1279">
                  <c:v>28.950034862616402</c:v>
                </c:pt>
                <c:pt idx="1280">
                  <c:v>28.928332405478336</c:v>
                </c:pt>
                <c:pt idx="1281">
                  <c:v>28.906699909174439</c:v>
                </c:pt>
                <c:pt idx="1282">
                  <c:v>28.885136953456811</c:v>
                </c:pt>
                <c:pt idx="1283">
                  <c:v>28.863727798419138</c:v>
                </c:pt>
                <c:pt idx="1284">
                  <c:v>28.842386928723752</c:v>
                </c:pt>
                <c:pt idx="1285">
                  <c:v>28.821113927623845</c:v>
                </c:pt>
                <c:pt idx="1286">
                  <c:v>28.799908392928312</c:v>
                </c:pt>
                <c:pt idx="1287">
                  <c:v>28.778769936712997</c:v>
                </c:pt>
                <c:pt idx="1288">
                  <c:v>28.757698152815866</c:v>
                </c:pt>
                <c:pt idx="1289">
                  <c:v>28.736773857834603</c:v>
                </c:pt>
                <c:pt idx="1290">
                  <c:v>28.715915043699237</c:v>
                </c:pt>
                <c:pt idx="1291">
                  <c:v>28.695121339030734</c:v>
                </c:pt>
                <c:pt idx="1292">
                  <c:v>28.674392354660704</c:v>
                </c:pt>
                <c:pt idx="1293">
                  <c:v>28.653727725526824</c:v>
                </c:pt>
                <c:pt idx="1294">
                  <c:v>28.633205448111113</c:v>
                </c:pt>
                <c:pt idx="1295">
                  <c:v>28.612746393868765</c:v>
                </c:pt>
                <c:pt idx="1296">
                  <c:v>28.592350189701946</c:v>
                </c:pt>
                <c:pt idx="1297">
                  <c:v>28.572016475773363</c:v>
                </c:pt>
                <c:pt idx="1298">
                  <c:v>28.551744905250295</c:v>
                </c:pt>
                <c:pt idx="1299">
                  <c:v>28.531535114191023</c:v>
                </c:pt>
                <c:pt idx="1300">
                  <c:v>28.511462037137097</c:v>
                </c:pt>
                <c:pt idx="1301">
                  <c:v>28.491449672301233</c:v>
                </c:pt>
                <c:pt idx="1302">
                  <c:v>28.471497687160284</c:v>
                </c:pt>
                <c:pt idx="1303">
                  <c:v>28.45160573249505</c:v>
                </c:pt>
                <c:pt idx="1304">
                  <c:v>28.431773481252925</c:v>
                </c:pt>
                <c:pt idx="1305">
                  <c:v>28.412000589841671</c:v>
                </c:pt>
                <c:pt idx="1306">
                  <c:v>28.392359083904751</c:v>
                </c:pt>
                <c:pt idx="1307">
                  <c:v>28.37277593043364</c:v>
                </c:pt>
                <c:pt idx="1308">
                  <c:v>28.353250815636176</c:v>
                </c:pt>
                <c:pt idx="1309">
                  <c:v>28.333783409575602</c:v>
                </c:pt>
                <c:pt idx="1310">
                  <c:v>28.314373394283997</c:v>
                </c:pt>
                <c:pt idx="1311">
                  <c:v>28.295090423901179</c:v>
                </c:pt>
                <c:pt idx="1312">
                  <c:v>28.275863893921841</c:v>
                </c:pt>
                <c:pt idx="1313">
                  <c:v>28.256693487359492</c:v>
                </c:pt>
                <c:pt idx="1314">
                  <c:v>28.237578898804685</c:v>
                </c:pt>
                <c:pt idx="1315">
                  <c:v>28.218519834210504</c:v>
                </c:pt>
                <c:pt idx="1316">
                  <c:v>28.19951598398502</c:v>
                </c:pt>
                <c:pt idx="1317">
                  <c:v>28.180634383650187</c:v>
                </c:pt>
                <c:pt idx="1318">
                  <c:v>28.161807090371532</c:v>
                </c:pt>
                <c:pt idx="1319">
                  <c:v>28.143033821654029</c:v>
                </c:pt>
                <c:pt idx="1320">
                  <c:v>28.124314279821625</c:v>
                </c:pt>
                <c:pt idx="1321">
                  <c:v>28.105648186803975</c:v>
                </c:pt>
                <c:pt idx="1322">
                  <c:v>28.087100422433313</c:v>
                </c:pt>
                <c:pt idx="1323">
                  <c:v>28.068605241236146</c:v>
                </c:pt>
                <c:pt idx="1324">
                  <c:v>28.050162356856038</c:v>
                </c:pt>
                <c:pt idx="1325">
                  <c:v>28.031771501967487</c:v>
                </c:pt>
                <c:pt idx="1326">
                  <c:v>28.013432394550421</c:v>
                </c:pt>
                <c:pt idx="1327">
                  <c:v>27.995144763099546</c:v>
                </c:pt>
                <c:pt idx="1328">
                  <c:v>27.976971139509299</c:v>
                </c:pt>
                <c:pt idx="1329">
                  <c:v>27.958848171994418</c:v>
                </c:pt>
                <c:pt idx="1330">
                  <c:v>27.940775605405804</c:v>
                </c:pt>
                <c:pt idx="1331">
                  <c:v>27.922753170301675</c:v>
                </c:pt>
                <c:pt idx="1332">
                  <c:v>27.904780615408605</c:v>
                </c:pt>
                <c:pt idx="1333">
                  <c:v>27.886918521991909</c:v>
                </c:pt>
                <c:pt idx="1334">
                  <c:v>27.869105525416046</c:v>
                </c:pt>
                <c:pt idx="1335">
                  <c:v>27.851341366175145</c:v>
                </c:pt>
                <c:pt idx="1336">
                  <c:v>27.833625802417611</c:v>
                </c:pt>
                <c:pt idx="1337">
                  <c:v>27.815958578447969</c:v>
                </c:pt>
                <c:pt idx="1338">
                  <c:v>27.798339448275719</c:v>
                </c:pt>
                <c:pt idx="1339">
                  <c:v>27.780826866327047</c:v>
                </c:pt>
                <c:pt idx="1340">
                  <c:v>27.76336164262359</c:v>
                </c:pt>
                <c:pt idx="1341">
                  <c:v>27.745943530747581</c:v>
                </c:pt>
                <c:pt idx="1342">
                  <c:v>27.728572293697951</c:v>
                </c:pt>
                <c:pt idx="1343">
                  <c:v>27.711247703726666</c:v>
                </c:pt>
                <c:pt idx="1344">
                  <c:v>27.693969519730366</c:v>
                </c:pt>
                <c:pt idx="1345">
                  <c:v>27.676794161539242</c:v>
                </c:pt>
                <c:pt idx="1346">
                  <c:v>27.659664503552559</c:v>
                </c:pt>
                <c:pt idx="1347">
                  <c:v>27.64258032631632</c:v>
                </c:pt>
                <c:pt idx="1348">
                  <c:v>27.625541397318017</c:v>
                </c:pt>
                <c:pt idx="1349">
                  <c:v>27.608547500289237</c:v>
                </c:pt>
                <c:pt idx="1350">
                  <c:v>27.591653372601357</c:v>
                </c:pt>
                <c:pt idx="1351">
                  <c:v>27.574803601155441</c:v>
                </c:pt>
                <c:pt idx="1352">
                  <c:v>27.557997961631369</c:v>
                </c:pt>
                <c:pt idx="1353">
                  <c:v>27.541236245516863</c:v>
                </c:pt>
                <c:pt idx="1354">
                  <c:v>27.524518231638414</c:v>
                </c:pt>
                <c:pt idx="1355">
                  <c:v>27.507843707450917</c:v>
                </c:pt>
                <c:pt idx="1356">
                  <c:v>27.491265573213166</c:v>
                </c:pt>
                <c:pt idx="1357">
                  <c:v>27.47473029301095</c:v>
                </c:pt>
                <c:pt idx="1358">
                  <c:v>27.458237653343971</c:v>
                </c:pt>
                <c:pt idx="1359">
                  <c:v>27.441787449097678</c:v>
                </c:pt>
                <c:pt idx="1360">
                  <c:v>27.425379483402892</c:v>
                </c:pt>
                <c:pt idx="1361">
                  <c:v>27.409065122882762</c:v>
                </c:pt>
                <c:pt idx="1362">
                  <c:v>27.392792384935632</c:v>
                </c:pt>
                <c:pt idx="1363">
                  <c:v>27.37656106480231</c:v>
                </c:pt>
                <c:pt idx="1364">
                  <c:v>27.360370972479846</c:v>
                </c:pt>
                <c:pt idx="1365">
                  <c:v>27.34422190600014</c:v>
                </c:pt>
                <c:pt idx="1366">
                  <c:v>27.32811367141559</c:v>
                </c:pt>
                <c:pt idx="1367">
                  <c:v>27.31209595932723</c:v>
                </c:pt>
                <c:pt idx="1368">
                  <c:v>27.296118499049939</c:v>
                </c:pt>
                <c:pt idx="1369">
                  <c:v>27.280181095428258</c:v>
                </c:pt>
                <c:pt idx="1370">
                  <c:v>27.264283561109181</c:v>
                </c:pt>
                <c:pt idx="1371">
                  <c:v>27.248425716414584</c:v>
                </c:pt>
                <c:pt idx="1372">
                  <c:v>27.232655856659647</c:v>
                </c:pt>
                <c:pt idx="1373">
                  <c:v>27.2169251172276</c:v>
                </c:pt>
                <c:pt idx="1374">
                  <c:v>27.201233317069288</c:v>
                </c:pt>
                <c:pt idx="1375">
                  <c:v>27.185580282605603</c:v>
                </c:pt>
                <c:pt idx="1376">
                  <c:v>27.169965828936864</c:v>
                </c:pt>
                <c:pt idx="1377">
                  <c:v>27.154389784831992</c:v>
                </c:pt>
                <c:pt idx="1378">
                  <c:v>27.138898893946198</c:v>
                </c:pt>
                <c:pt idx="1379">
                  <c:v>27.123445875728251</c:v>
                </c:pt>
                <c:pt idx="1380">
                  <c:v>27.108030551346989</c:v>
                </c:pt>
                <c:pt idx="1381">
                  <c:v>27.092652755301092</c:v>
                </c:pt>
                <c:pt idx="1382">
                  <c:v>27.077312311095501</c:v>
                </c:pt>
                <c:pt idx="1383">
                  <c:v>27.062009049437297</c:v>
                </c:pt>
                <c:pt idx="1384">
                  <c:v>27.046788251450664</c:v>
                </c:pt>
                <c:pt idx="1385">
                  <c:v>27.031604129624952</c:v>
                </c:pt>
                <c:pt idx="1386">
                  <c:v>27.01645651317472</c:v>
                </c:pt>
                <c:pt idx="1387">
                  <c:v>27.001345238330501</c:v>
                </c:pt>
                <c:pt idx="1388">
                  <c:v>26.986270148228062</c:v>
                </c:pt>
                <c:pt idx="1389">
                  <c:v>26.971275303531019</c:v>
                </c:pt>
                <c:pt idx="1390">
                  <c:v>26.95631614528282</c:v>
                </c:pt>
                <c:pt idx="1391">
                  <c:v>26.941392515003663</c:v>
                </c:pt>
                <c:pt idx="1392">
                  <c:v>26.926504260943609</c:v>
                </c:pt>
                <c:pt idx="1393">
                  <c:v>26.911651220932985</c:v>
                </c:pt>
                <c:pt idx="1394">
                  <c:v>26.896833239536686</c:v>
                </c:pt>
                <c:pt idx="1395">
                  <c:v>26.882135686252013</c:v>
                </c:pt>
                <c:pt idx="1396">
                  <c:v>26.867472559483772</c:v>
                </c:pt>
                <c:pt idx="1397">
                  <c:v>26.852843708773491</c:v>
                </c:pt>
                <c:pt idx="1398">
                  <c:v>26.838248990124018</c:v>
                </c:pt>
                <c:pt idx="1399">
                  <c:v>26.823729970930575</c:v>
                </c:pt>
                <c:pt idx="1400">
                  <c:v>26.809244625633163</c:v>
                </c:pt>
                <c:pt idx="1401">
                  <c:v>26.794792808509911</c:v>
                </c:pt>
                <c:pt idx="1402">
                  <c:v>26.780374380141122</c:v>
                </c:pt>
                <c:pt idx="1403">
                  <c:v>26.76598919122636</c:v>
                </c:pt>
                <c:pt idx="1404">
                  <c:v>26.751637104111854</c:v>
                </c:pt>
                <c:pt idx="1405">
                  <c:v>26.737358435479202</c:v>
                </c:pt>
                <c:pt idx="1406">
                  <c:v>26.723112435568382</c:v>
                </c:pt>
                <c:pt idx="1407">
                  <c:v>26.708898959664676</c:v>
                </c:pt>
                <c:pt idx="1408">
                  <c:v>26.694717874432005</c:v>
                </c:pt>
                <c:pt idx="1409">
                  <c:v>26.680569036924403</c:v>
                </c:pt>
                <c:pt idx="1410">
                  <c:v>26.666452310291358</c:v>
                </c:pt>
                <c:pt idx="1411">
                  <c:v>26.652406829776378</c:v>
                </c:pt>
                <c:pt idx="1412">
                  <c:v>26.638393050771572</c:v>
                </c:pt>
                <c:pt idx="1413">
                  <c:v>26.624410834662481</c:v>
                </c:pt>
                <c:pt idx="1414">
                  <c:v>26.610460048784319</c:v>
                </c:pt>
                <c:pt idx="1415">
                  <c:v>26.596540566333207</c:v>
                </c:pt>
                <c:pt idx="1416">
                  <c:v>26.582690533089906</c:v>
                </c:pt>
                <c:pt idx="1417">
                  <c:v>26.568871398804518</c:v>
                </c:pt>
                <c:pt idx="1418">
                  <c:v>26.555083034831792</c:v>
                </c:pt>
                <c:pt idx="1419">
                  <c:v>26.54132531824953</c:v>
                </c:pt>
                <c:pt idx="1420">
                  <c:v>26.52759811700254</c:v>
                </c:pt>
                <c:pt idx="1421">
                  <c:v>26.513901304764186</c:v>
                </c:pt>
                <c:pt idx="1422">
                  <c:v>26.500271931943001</c:v>
                </c:pt>
                <c:pt idx="1423">
                  <c:v>26.486672570250956</c:v>
                </c:pt>
                <c:pt idx="1424">
                  <c:v>26.473103091536842</c:v>
                </c:pt>
                <c:pt idx="1425">
                  <c:v>26.459563373244912</c:v>
                </c:pt>
                <c:pt idx="1426">
                  <c:v>26.446053298333172</c:v>
                </c:pt>
                <c:pt idx="1427">
                  <c:v>26.432609002801584</c:v>
                </c:pt>
                <c:pt idx="1428">
                  <c:v>26.41919397671905</c:v>
                </c:pt>
                <c:pt idx="1429">
                  <c:v>26.405808101154591</c:v>
                </c:pt>
                <c:pt idx="1430">
                  <c:v>26.392451262564915</c:v>
                </c:pt>
                <c:pt idx="1431">
                  <c:v>26.37912333871818</c:v>
                </c:pt>
                <c:pt idx="1432">
                  <c:v>26.365824217423299</c:v>
                </c:pt>
                <c:pt idx="1433">
                  <c:v>26.352589012375379</c:v>
                </c:pt>
                <c:pt idx="1434">
                  <c:v>26.339382255743526</c:v>
                </c:pt>
                <c:pt idx="1435">
                  <c:v>26.326203828823438</c:v>
                </c:pt>
                <c:pt idx="1436">
                  <c:v>26.313053622735875</c:v>
                </c:pt>
                <c:pt idx="1437">
                  <c:v>26.299931520139491</c:v>
                </c:pt>
                <c:pt idx="1438">
                  <c:v>26.286871801923354</c:v>
                </c:pt>
                <c:pt idx="1439">
                  <c:v>26.273839845399419</c:v>
                </c:pt>
                <c:pt idx="1440">
                  <c:v>26.260835544874094</c:v>
                </c:pt>
                <c:pt idx="1441">
                  <c:v>26.247858786349621</c:v>
                </c:pt>
                <c:pt idx="1442">
                  <c:v>26.234909460936894</c:v>
                </c:pt>
                <c:pt idx="1443">
                  <c:v>26.22198746478324</c:v>
                </c:pt>
                <c:pt idx="1444">
                  <c:v>26.209126131203014</c:v>
                </c:pt>
                <c:pt idx="1445">
                  <c:v>26.196291794276153</c:v>
                </c:pt>
                <c:pt idx="1446">
                  <c:v>26.183484348220173</c:v>
                </c:pt>
                <c:pt idx="1447">
                  <c:v>26.17070369217867</c:v>
                </c:pt>
                <c:pt idx="1448">
                  <c:v>26.157949717232793</c:v>
                </c:pt>
                <c:pt idx="1449">
                  <c:v>26.145222323685314</c:v>
                </c:pt>
                <c:pt idx="1450">
                  <c:v>26.132553934792043</c:v>
                </c:pt>
                <c:pt idx="1451">
                  <c:v>26.119911811981314</c:v>
                </c:pt>
                <c:pt idx="1452">
                  <c:v>26.107295849366476</c:v>
                </c:pt>
                <c:pt idx="1453">
                  <c:v>26.094705945885845</c:v>
                </c:pt>
                <c:pt idx="1454">
                  <c:v>26.082142005235863</c:v>
                </c:pt>
                <c:pt idx="1455">
                  <c:v>26.069635704514752</c:v>
                </c:pt>
                <c:pt idx="1456">
                  <c:v>26.057155057710073</c:v>
                </c:pt>
                <c:pt idx="1457">
                  <c:v>26.04469996657863</c:v>
                </c:pt>
                <c:pt idx="1458">
                  <c:v>26.032270337533866</c:v>
                </c:pt>
                <c:pt idx="1459">
                  <c:v>26.019866069300303</c:v>
                </c:pt>
                <c:pt idx="1460">
                  <c:v>26.007487069343171</c:v>
                </c:pt>
                <c:pt idx="1461">
                  <c:v>25.995164169121622</c:v>
                </c:pt>
                <c:pt idx="1462">
                  <c:v>25.982866244144759</c:v>
                </c:pt>
                <c:pt idx="1463">
                  <c:v>25.970593195893137</c:v>
                </c:pt>
                <c:pt idx="1464">
                  <c:v>25.95834493441194</c:v>
                </c:pt>
                <c:pt idx="1465">
                  <c:v>25.94612136224821</c:v>
                </c:pt>
                <c:pt idx="1466">
                  <c:v>25.933952621107728</c:v>
                </c:pt>
                <c:pt idx="1467">
                  <c:v>25.921808285893327</c:v>
                </c:pt>
                <c:pt idx="1468">
                  <c:v>25.909688269137281</c:v>
                </c:pt>
                <c:pt idx="1469">
                  <c:v>25.89759247600697</c:v>
                </c:pt>
                <c:pt idx="1470">
                  <c:v>25.885520816101874</c:v>
                </c:pt>
                <c:pt idx="1471">
                  <c:v>25.873473203394035</c:v>
                </c:pt>
                <c:pt idx="1472">
                  <c:v>25.86147899237011</c:v>
                </c:pt>
                <c:pt idx="1473">
                  <c:v>25.849508551926693</c:v>
                </c:pt>
                <c:pt idx="1474">
                  <c:v>25.837561794100175</c:v>
                </c:pt>
                <c:pt idx="1475">
                  <c:v>25.825638635209842</c:v>
                </c:pt>
                <c:pt idx="1476">
                  <c:v>25.813738984414339</c:v>
                </c:pt>
                <c:pt idx="1477">
                  <c:v>25.80189155009197</c:v>
                </c:pt>
                <c:pt idx="1478">
                  <c:v>25.790067359878726</c:v>
                </c:pt>
                <c:pt idx="1479">
                  <c:v>25.778266332358495</c:v>
                </c:pt>
                <c:pt idx="1480">
                  <c:v>25.766488379079362</c:v>
                </c:pt>
                <c:pt idx="1481">
                  <c:v>25.754733419502845</c:v>
                </c:pt>
                <c:pt idx="1482">
                  <c:v>25.743001366102408</c:v>
                </c:pt>
                <c:pt idx="1483">
                  <c:v>25.731320197116517</c:v>
                </c:pt>
                <c:pt idx="1484">
                  <c:v>25.719661680048127</c:v>
                </c:pt>
                <c:pt idx="1485">
                  <c:v>25.708025732869622</c:v>
                </c:pt>
                <c:pt idx="1486">
                  <c:v>25.696412277616609</c:v>
                </c:pt>
                <c:pt idx="1487">
                  <c:v>25.684821229480391</c:v>
                </c:pt>
                <c:pt idx="1488">
                  <c:v>25.673252511326154</c:v>
                </c:pt>
                <c:pt idx="1489">
                  <c:v>25.661733390723999</c:v>
                </c:pt>
                <c:pt idx="1490">
                  <c:v>25.650236355067875</c:v>
                </c:pt>
                <c:pt idx="1491">
                  <c:v>25.638761321732318</c:v>
                </c:pt>
                <c:pt idx="1492">
                  <c:v>25.627308215620165</c:v>
                </c:pt>
                <c:pt idx="1493">
                  <c:v>25.615876954951926</c:v>
                </c:pt>
                <c:pt idx="1494">
                  <c:v>25.604494230072881</c:v>
                </c:pt>
                <c:pt idx="1495">
                  <c:v>25.593133113238601</c:v>
                </c:pt>
                <c:pt idx="1496">
                  <c:v>25.581793531320081</c:v>
                </c:pt>
                <c:pt idx="1497">
                  <c:v>25.570475404619224</c:v>
                </c:pt>
                <c:pt idx="1498">
                  <c:v>25.559178657317883</c:v>
                </c:pt>
                <c:pt idx="1499">
                  <c:v>25.54790321742821</c:v>
                </c:pt>
                <c:pt idx="1500">
                  <c:v>25.536675114632001</c:v>
                </c:pt>
                <c:pt idx="1501">
                  <c:v>25.525468086867789</c:v>
                </c:pt>
                <c:pt idx="1502">
                  <c:v>25.514282060254406</c:v>
                </c:pt>
                <c:pt idx="1503">
                  <c:v>25.503116964667186</c:v>
                </c:pt>
                <c:pt idx="1504">
                  <c:v>25.491972723586223</c:v>
                </c:pt>
                <c:pt idx="1505">
                  <c:v>25.480874823767564</c:v>
                </c:pt>
                <c:pt idx="1506">
                  <c:v>25.469797556480046</c:v>
                </c:pt>
                <c:pt idx="1507">
                  <c:v>25.458740853399938</c:v>
                </c:pt>
                <c:pt idx="1508">
                  <c:v>25.447704639914686</c:v>
                </c:pt>
                <c:pt idx="1509">
                  <c:v>25.436688848399431</c:v>
                </c:pt>
                <c:pt idx="1510">
                  <c:v>25.425693404981228</c:v>
                </c:pt>
                <c:pt idx="1511">
                  <c:v>25.414743181557128</c:v>
                </c:pt>
                <c:pt idx="1512">
                  <c:v>25.40381309201538</c:v>
                </c:pt>
                <c:pt idx="1513">
                  <c:v>25.392903067208753</c:v>
                </c:pt>
                <c:pt idx="1514">
                  <c:v>25.382013041565109</c:v>
                </c:pt>
                <c:pt idx="1515">
                  <c:v>25.371142943386921</c:v>
                </c:pt>
                <c:pt idx="1516">
                  <c:v>25.360292707764565</c:v>
                </c:pt>
                <c:pt idx="1517">
                  <c:v>25.349486606648032</c:v>
                </c:pt>
                <c:pt idx="1518">
                  <c:v>25.338700161247459</c:v>
                </c:pt>
                <c:pt idx="1519">
                  <c:v>25.327933301616294</c:v>
                </c:pt>
                <c:pt idx="1520">
                  <c:v>25.317185964474199</c:v>
                </c:pt>
                <c:pt idx="1521">
                  <c:v>25.306458080553909</c:v>
                </c:pt>
                <c:pt idx="1522">
                  <c:v>25.295773434246644</c:v>
                </c:pt>
                <c:pt idx="1523">
                  <c:v>25.285108040445319</c:v>
                </c:pt>
                <c:pt idx="1524">
                  <c:v>25.274461837446108</c:v>
                </c:pt>
                <c:pt idx="1525">
                  <c:v>25.263834757655154</c:v>
                </c:pt>
                <c:pt idx="1526">
                  <c:v>25.253226736902175</c:v>
                </c:pt>
                <c:pt idx="1527">
                  <c:v>25.242637714398697</c:v>
                </c:pt>
                <c:pt idx="1528">
                  <c:v>25.232090915020358</c:v>
                </c:pt>
                <c:pt idx="1529">
                  <c:v>25.221562916904279</c:v>
                </c:pt>
                <c:pt idx="1530">
                  <c:v>25.211053657438153</c:v>
                </c:pt>
                <c:pt idx="1531">
                  <c:v>25.20056307733002</c:v>
                </c:pt>
                <c:pt idx="1532">
                  <c:v>25.19009111154686</c:v>
                </c:pt>
                <c:pt idx="1533">
                  <c:v>25.179660524664172</c:v>
                </c:pt>
                <c:pt idx="1534">
                  <c:v>25.169248363796129</c:v>
                </c:pt>
                <c:pt idx="1535">
                  <c:v>25.15885457109971</c:v>
                </c:pt>
                <c:pt idx="1536">
                  <c:v>25.148479083082172</c:v>
                </c:pt>
                <c:pt idx="1537">
                  <c:v>25.138121842463455</c:v>
                </c:pt>
                <c:pt idx="1538">
                  <c:v>25.127782786348757</c:v>
                </c:pt>
                <c:pt idx="1539">
                  <c:v>25.117484156999279</c:v>
                </c:pt>
                <c:pt idx="1540">
                  <c:v>25.107203530106307</c:v>
                </c:pt>
                <c:pt idx="1541">
                  <c:v>25.096940849775347</c:v>
                </c:pt>
                <c:pt idx="1542">
                  <c:v>25.086696054585612</c:v>
                </c:pt>
                <c:pt idx="1543">
                  <c:v>25.076469086300957</c:v>
                </c:pt>
                <c:pt idx="1544">
                  <c:v>25.066281751953063</c:v>
                </c:pt>
                <c:pt idx="1545">
                  <c:v>25.056112067619573</c:v>
                </c:pt>
                <c:pt idx="1546">
                  <c:v>25.045959979009943</c:v>
                </c:pt>
                <c:pt idx="1547">
                  <c:v>25.035825426410458</c:v>
                </c:pt>
                <c:pt idx="1548">
                  <c:v>25.025708356049051</c:v>
                </c:pt>
                <c:pt idx="1549">
                  <c:v>25.015608708763498</c:v>
                </c:pt>
                <c:pt idx="1550">
                  <c:v>25.005547800703244</c:v>
                </c:pt>
                <c:pt idx="1551">
                  <c:v>24.995504144600453</c:v>
                </c:pt>
                <c:pt idx="1552">
                  <c:v>24.985477687959694</c:v>
                </c:pt>
                <c:pt idx="1553">
                  <c:v>24.975468372978831</c:v>
                </c:pt>
                <c:pt idx="1554">
                  <c:v>24.965476144897941</c:v>
                </c:pt>
                <c:pt idx="1555">
                  <c:v>24.955500951963778</c:v>
                </c:pt>
                <c:pt idx="1556">
                  <c:v>24.945563632573826</c:v>
                </c:pt>
                <c:pt idx="1557">
                  <c:v>24.935643179980381</c:v>
                </c:pt>
                <c:pt idx="1558">
                  <c:v>24.925739540690074</c:v>
                </c:pt>
                <c:pt idx="1559">
                  <c:v>24.915852664164532</c:v>
                </c:pt>
                <c:pt idx="1560">
                  <c:v>24.905982494687194</c:v>
                </c:pt>
                <c:pt idx="1561">
                  <c:v>24.896149477259225</c:v>
                </c:pt>
                <c:pt idx="1562">
                  <c:v>24.886333005846048</c:v>
                </c:pt>
                <c:pt idx="1563">
                  <c:v>24.876533031087344</c:v>
                </c:pt>
                <c:pt idx="1564">
                  <c:v>24.866749498523447</c:v>
                </c:pt>
                <c:pt idx="1565">
                  <c:v>24.856982359252235</c:v>
                </c:pt>
                <c:pt idx="1566">
                  <c:v>24.847231559302497</c:v>
                </c:pt>
                <c:pt idx="1567">
                  <c:v>24.837517096467678</c:v>
                </c:pt>
                <c:pt idx="1568">
                  <c:v>24.827818817027826</c:v>
                </c:pt>
                <c:pt idx="1569">
                  <c:v>24.8181366732097</c:v>
                </c:pt>
                <c:pt idx="1570">
                  <c:v>24.80847061224744</c:v>
                </c:pt>
                <c:pt idx="1571">
                  <c:v>24.798820584216035</c:v>
                </c:pt>
                <c:pt idx="1572">
                  <c:v>24.789206213716632</c:v>
                </c:pt>
                <c:pt idx="1573">
                  <c:v>24.779607727000968</c:v>
                </c:pt>
                <c:pt idx="1574">
                  <c:v>24.770025072473292</c:v>
                </c:pt>
                <c:pt idx="1575">
                  <c:v>24.760458201331126</c:v>
                </c:pt>
                <c:pt idx="1576">
                  <c:v>24.750907067533788</c:v>
                </c:pt>
                <c:pt idx="1577">
                  <c:v>24.741371620165804</c:v>
                </c:pt>
                <c:pt idx="1578">
                  <c:v>24.731871062312678</c:v>
                </c:pt>
                <c:pt idx="1579">
                  <c:v>24.722386043900464</c:v>
                </c:pt>
                <c:pt idx="1580">
                  <c:v>24.712916519932531</c:v>
                </c:pt>
                <c:pt idx="1581">
                  <c:v>24.703462440609808</c:v>
                </c:pt>
                <c:pt idx="1582">
                  <c:v>24.694023758853501</c:v>
                </c:pt>
                <c:pt idx="1583">
                  <c:v>24.684600430274671</c:v>
                </c:pt>
                <c:pt idx="1584">
                  <c:v>24.675211246981636</c:v>
                </c:pt>
                <c:pt idx="1585">
                  <c:v>24.665837271923969</c:v>
                </c:pt>
                <c:pt idx="1586">
                  <c:v>24.656478459062573</c:v>
                </c:pt>
                <c:pt idx="1587">
                  <c:v>24.647134765004306</c:v>
                </c:pt>
                <c:pt idx="1588">
                  <c:v>24.637806141665099</c:v>
                </c:pt>
                <c:pt idx="1589">
                  <c:v>24.628511042477523</c:v>
                </c:pt>
                <c:pt idx="1590">
                  <c:v>24.6192308752989</c:v>
                </c:pt>
                <c:pt idx="1591">
                  <c:v>24.609965597703049</c:v>
                </c:pt>
                <c:pt idx="1592">
                  <c:v>24.60071516264134</c:v>
                </c:pt>
                <c:pt idx="1593">
                  <c:v>24.591479528064074</c:v>
                </c:pt>
                <c:pt idx="1594">
                  <c:v>24.582258647325364</c:v>
                </c:pt>
                <c:pt idx="1595">
                  <c:v>24.573070588208196</c:v>
                </c:pt>
                <c:pt idx="1596">
                  <c:v>24.563897148423202</c:v>
                </c:pt>
                <c:pt idx="1597">
                  <c:v>24.554738286849044</c:v>
                </c:pt>
                <c:pt idx="1598">
                  <c:v>24.545593957834726</c:v>
                </c:pt>
                <c:pt idx="1599">
                  <c:v>24.536464118278332</c:v>
                </c:pt>
                <c:pt idx="1600">
                  <c:v>24.527366513710369</c:v>
                </c:pt>
                <c:pt idx="1601">
                  <c:v>24.518283269888812</c:v>
                </c:pt>
                <c:pt idx="1602">
                  <c:v>24.50921434212972</c:v>
                </c:pt>
                <c:pt idx="1603">
                  <c:v>24.500159688257693</c:v>
                </c:pt>
                <c:pt idx="1604">
                  <c:v>24.491119268578682</c:v>
                </c:pt>
                <c:pt idx="1605">
                  <c:v>24.482093038971588</c:v>
                </c:pt>
                <c:pt idx="1606">
                  <c:v>24.473098380511825</c:v>
                </c:pt>
                <c:pt idx="1607">
                  <c:v>24.464117784994517</c:v>
                </c:pt>
                <c:pt idx="1608">
                  <c:v>24.455151213587182</c:v>
                </c:pt>
                <c:pt idx="1609">
                  <c:v>24.446198623093345</c:v>
                </c:pt>
                <c:pt idx="1610">
                  <c:v>24.437259972762657</c:v>
                </c:pt>
                <c:pt idx="1611">
                  <c:v>24.428352338978026</c:v>
                </c:pt>
                <c:pt idx="1612">
                  <c:v>24.419458523687918</c:v>
                </c:pt>
                <c:pt idx="1613">
                  <c:v>24.410578484595064</c:v>
                </c:pt>
                <c:pt idx="1614">
                  <c:v>24.401712181810154</c:v>
                </c:pt>
                <c:pt idx="1615">
                  <c:v>24.392859577826187</c:v>
                </c:pt>
                <c:pt idx="1616">
                  <c:v>24.384020630869426</c:v>
                </c:pt>
                <c:pt idx="1617">
                  <c:v>24.375212072560931</c:v>
                </c:pt>
                <c:pt idx="1618">
                  <c:v>24.366417051005783</c:v>
                </c:pt>
                <c:pt idx="1619">
                  <c:v>24.357635529497585</c:v>
                </c:pt>
                <c:pt idx="1620">
                  <c:v>24.348867467123025</c:v>
                </c:pt>
                <c:pt idx="1621">
                  <c:v>24.340112827487697</c:v>
                </c:pt>
                <c:pt idx="1622">
                  <c:v>24.331371570013253</c:v>
                </c:pt>
                <c:pt idx="1623">
                  <c:v>24.32266009157966</c:v>
                </c:pt>
                <c:pt idx="1624">
                  <c:v>24.313961878523173</c:v>
                </c:pt>
                <c:pt idx="1625">
                  <c:v>24.305276895219357</c:v>
                </c:pt>
                <c:pt idx="1626">
                  <c:v>24.296605101918033</c:v>
                </c:pt>
                <c:pt idx="1627">
                  <c:v>24.287946461168374</c:v>
                </c:pt>
                <c:pt idx="1628">
                  <c:v>24.279317089795789</c:v>
                </c:pt>
                <c:pt idx="1629">
                  <c:v>24.270700759187996</c:v>
                </c:pt>
                <c:pt idx="1630">
                  <c:v>24.262097430400789</c:v>
                </c:pt>
                <c:pt idx="1631">
                  <c:v>24.253507066754466</c:v>
                </c:pt>
                <c:pt idx="1632">
                  <c:v>24.244929633810294</c:v>
                </c:pt>
                <c:pt idx="1633">
                  <c:v>24.236365093093585</c:v>
                </c:pt>
                <c:pt idx="1634">
                  <c:v>24.227829244320464</c:v>
                </c:pt>
                <c:pt idx="1635">
                  <c:v>24.219306177130552</c:v>
                </c:pt>
                <c:pt idx="1636">
                  <c:v>24.210795857801962</c:v>
                </c:pt>
                <c:pt idx="1637">
                  <c:v>24.202298248632083</c:v>
                </c:pt>
                <c:pt idx="1638">
                  <c:v>24.193813314129116</c:v>
                </c:pt>
                <c:pt idx="1639">
                  <c:v>24.185356588585826</c:v>
                </c:pt>
                <c:pt idx="1640">
                  <c:v>24.176912431789301</c:v>
                </c:pt>
                <c:pt idx="1641">
                  <c:v>24.168480806788704</c:v>
                </c:pt>
                <c:pt idx="1642">
                  <c:v>24.160061678811079</c:v>
                </c:pt>
                <c:pt idx="1643">
                  <c:v>24.151655015239051</c:v>
                </c:pt>
                <c:pt idx="1644">
                  <c:v>24.143260779559863</c:v>
                </c:pt>
                <c:pt idx="1645">
                  <c:v>24.134894205390967</c:v>
                </c:pt>
                <c:pt idx="1646">
                  <c:v>24.126539954193994</c:v>
                </c:pt>
                <c:pt idx="1647">
                  <c:v>24.11819799401972</c:v>
                </c:pt>
                <c:pt idx="1648">
                  <c:v>24.109868289076065</c:v>
                </c:pt>
                <c:pt idx="1649">
                  <c:v>24.101550807674382</c:v>
                </c:pt>
                <c:pt idx="1650">
                  <c:v>24.093260527701954</c:v>
                </c:pt>
                <c:pt idx="1651">
                  <c:v>24.084982368845822</c:v>
                </c:pt>
                <c:pt idx="1652">
                  <c:v>24.076716296015885</c:v>
                </c:pt>
                <c:pt idx="1653">
                  <c:v>24.06846227816715</c:v>
                </c:pt>
                <c:pt idx="1654">
                  <c:v>24.060220280483044</c:v>
                </c:pt>
                <c:pt idx="1655">
                  <c:v>24.05199027023107</c:v>
                </c:pt>
                <c:pt idx="1656">
                  <c:v>24.04378694391027</c:v>
                </c:pt>
                <c:pt idx="1657">
                  <c:v>24.035595507364501</c:v>
                </c:pt>
                <c:pt idx="1658">
                  <c:v>24.027415926454093</c:v>
                </c:pt>
                <c:pt idx="1659">
                  <c:v>24.019248169093277</c:v>
                </c:pt>
                <c:pt idx="1660">
                  <c:v>24.011092205229605</c:v>
                </c:pt>
                <c:pt idx="1661">
                  <c:v>24.002948001118078</c:v>
                </c:pt>
                <c:pt idx="1662">
                  <c:v>23.994829975745823</c:v>
                </c:pt>
                <c:pt idx="1663">
                  <c:v>23.98672361327424</c:v>
                </c:pt>
                <c:pt idx="1664">
                  <c:v>23.978628884251837</c:v>
                </c:pt>
                <c:pt idx="1665">
                  <c:v>23.970545755583192</c:v>
                </c:pt>
                <c:pt idx="1666">
                  <c:v>23.962474198051289</c:v>
                </c:pt>
                <c:pt idx="1667">
                  <c:v>23.954428394369614</c:v>
                </c:pt>
                <c:pt idx="1668">
                  <c:v>23.946394067220471</c:v>
                </c:pt>
                <c:pt idx="1669">
                  <c:v>23.938371184141609</c:v>
                </c:pt>
                <c:pt idx="1670">
                  <c:v>23.930359714649519</c:v>
                </c:pt>
                <c:pt idx="1671">
                  <c:v>23.922359630219962</c:v>
                </c:pt>
                <c:pt idx="1672">
                  <c:v>23.914370898759948</c:v>
                </c:pt>
                <c:pt idx="1673">
                  <c:v>23.906407443029192</c:v>
                </c:pt>
                <c:pt idx="1674">
                  <c:v>23.898455248230114</c:v>
                </c:pt>
                <c:pt idx="1675">
                  <c:v>23.890514286400151</c:v>
                </c:pt>
                <c:pt idx="1676">
                  <c:v>23.882584526054348</c:v>
                </c:pt>
                <c:pt idx="1677">
                  <c:v>23.874665939449372</c:v>
                </c:pt>
                <c:pt idx="1678">
                  <c:v>23.866772224687466</c:v>
                </c:pt>
                <c:pt idx="1679">
                  <c:v>23.858889593730819</c:v>
                </c:pt>
                <c:pt idx="1680">
                  <c:v>23.851018015687352</c:v>
                </c:pt>
                <c:pt idx="1681">
                  <c:v>23.84315746335561</c:v>
                </c:pt>
                <c:pt idx="1682">
                  <c:v>23.835307906074696</c:v>
                </c:pt>
                <c:pt idx="1683">
                  <c:v>23.827469315080872</c:v>
                </c:pt>
                <c:pt idx="1684">
                  <c:v>23.819655141322944</c:v>
                </c:pt>
                <c:pt idx="1685">
                  <c:v>23.811851848078611</c:v>
                </c:pt>
                <c:pt idx="1686">
                  <c:v>23.804059405259494</c:v>
                </c:pt>
                <c:pt idx="1687">
                  <c:v>23.79627778464808</c:v>
                </c:pt>
                <c:pt idx="1688">
                  <c:v>23.78850695987968</c:v>
                </c:pt>
                <c:pt idx="1689">
                  <c:v>23.78074690119999</c:v>
                </c:pt>
                <c:pt idx="1690">
                  <c:v>23.773010815404497</c:v>
                </c:pt>
                <c:pt idx="1691">
                  <c:v>23.765285410470113</c:v>
                </c:pt>
                <c:pt idx="1692">
                  <c:v>23.757570660539436</c:v>
                </c:pt>
                <c:pt idx="1693">
                  <c:v>23.749866536408469</c:v>
                </c:pt>
                <c:pt idx="1694">
                  <c:v>23.742173012417894</c:v>
                </c:pt>
                <c:pt idx="1695">
                  <c:v>23.734503087149754</c:v>
                </c:pt>
                <c:pt idx="1696">
                  <c:v>23.726843678695559</c:v>
                </c:pt>
                <c:pt idx="1697">
                  <c:v>23.719194758388245</c:v>
                </c:pt>
                <c:pt idx="1698">
                  <c:v>23.711556301058287</c:v>
                </c:pt>
                <c:pt idx="1699">
                  <c:v>23.703928278248068</c:v>
                </c:pt>
                <c:pt idx="1700">
                  <c:v>23.696310663295638</c:v>
                </c:pt>
                <c:pt idx="1701">
                  <c:v>23.68871622575411</c:v>
                </c:pt>
                <c:pt idx="1702">
                  <c:v>23.681132114918952</c:v>
                </c:pt>
                <c:pt idx="1703">
                  <c:v>23.673558306191889</c:v>
                </c:pt>
                <c:pt idx="1704">
                  <c:v>23.665994771735679</c:v>
                </c:pt>
                <c:pt idx="1705">
                  <c:v>23.658441487137729</c:v>
                </c:pt>
                <c:pt idx="1706">
                  <c:v>23.650911023588105</c:v>
                </c:pt>
                <c:pt idx="1707">
                  <c:v>23.643390730528406</c:v>
                </c:pt>
                <c:pt idx="1708">
                  <c:v>23.635880580625436</c:v>
                </c:pt>
                <c:pt idx="1709">
                  <c:v>23.628380549925847</c:v>
                </c:pt>
                <c:pt idx="1710">
                  <c:v>23.620890611293124</c:v>
                </c:pt>
                <c:pt idx="1711">
                  <c:v>23.613410739324646</c:v>
                </c:pt>
                <c:pt idx="1712">
                  <c:v>23.605953287040784</c:v>
                </c:pt>
                <c:pt idx="1713">
                  <c:v>23.598505825710202</c:v>
                </c:pt>
                <c:pt idx="1714">
                  <c:v>23.5910683286838</c:v>
                </c:pt>
                <c:pt idx="1715">
                  <c:v>23.583640771023301</c:v>
                </c:pt>
                <c:pt idx="1716">
                  <c:v>23.57622312948536</c:v>
                </c:pt>
                <c:pt idx="1717">
                  <c:v>23.568827569569876</c:v>
                </c:pt>
                <c:pt idx="1718">
                  <c:v>23.561441848528748</c:v>
                </c:pt>
                <c:pt idx="1719">
                  <c:v>23.554065941876978</c:v>
                </c:pt>
                <c:pt idx="1720">
                  <c:v>23.546699826802211</c:v>
                </c:pt>
                <c:pt idx="1721">
                  <c:v>23.539343477409137</c:v>
                </c:pt>
                <c:pt idx="1722">
                  <c:v>23.531996871053803</c:v>
                </c:pt>
                <c:pt idx="1723">
                  <c:v>23.524671960514354</c:v>
                </c:pt>
                <c:pt idx="1724">
                  <c:v>23.517356719265251</c:v>
                </c:pt>
                <c:pt idx="1725">
                  <c:v>23.510051121869413</c:v>
                </c:pt>
                <c:pt idx="1726">
                  <c:v>23.502755146099538</c:v>
                </c:pt>
                <c:pt idx="1727">
                  <c:v>23.495468766697385</c:v>
                </c:pt>
                <c:pt idx="1728">
                  <c:v>23.488191960049555</c:v>
                </c:pt>
                <c:pt idx="1729">
                  <c:v>23.480936476188514</c:v>
                </c:pt>
                <c:pt idx="1730">
                  <c:v>23.473690493189348</c:v>
                </c:pt>
                <c:pt idx="1731">
                  <c:v>23.466453989311194</c:v>
                </c:pt>
                <c:pt idx="1732">
                  <c:v>23.45922693982596</c:v>
                </c:pt>
                <c:pt idx="1733">
                  <c:v>23.452009323151014</c:v>
                </c:pt>
                <c:pt idx="1734">
                  <c:v>23.444812713349624</c:v>
                </c:pt>
                <c:pt idx="1735">
                  <c:v>23.437625465987772</c:v>
                </c:pt>
                <c:pt idx="1736">
                  <c:v>23.430447556768556</c:v>
                </c:pt>
                <c:pt idx="1737">
                  <c:v>23.423278964500902</c:v>
                </c:pt>
                <c:pt idx="1738">
                  <c:v>23.41611966505624</c:v>
                </c:pt>
                <c:pt idx="1739">
                  <c:v>23.408969635896458</c:v>
                </c:pt>
                <c:pt idx="1740">
                  <c:v>23.401840257608463</c:v>
                </c:pt>
                <c:pt idx="1741">
                  <c:v>23.394720082468542</c:v>
                </c:pt>
                <c:pt idx="1742">
                  <c:v>23.387609086765565</c:v>
                </c:pt>
                <c:pt idx="1743">
                  <c:v>23.380507248358544</c:v>
                </c:pt>
                <c:pt idx="1744">
                  <c:v>23.373414546662534</c:v>
                </c:pt>
                <c:pt idx="1745">
                  <c:v>23.366342195674843</c:v>
                </c:pt>
                <c:pt idx="1746">
                  <c:v>23.359278912733899</c:v>
                </c:pt>
                <c:pt idx="1747">
                  <c:v>23.352224676086731</c:v>
                </c:pt>
                <c:pt idx="1748">
                  <c:v>23.345179465516715</c:v>
                </c:pt>
                <c:pt idx="1749">
                  <c:v>23.338143257959061</c:v>
                </c:pt>
                <c:pt idx="1750">
                  <c:v>23.331116033341164</c:v>
                </c:pt>
                <c:pt idx="1751">
                  <c:v>23.3241088165293</c:v>
                </c:pt>
                <c:pt idx="1752">
                  <c:v>23.317110517095664</c:v>
                </c:pt>
                <c:pt idx="1753">
                  <c:v>23.310121112368805</c:v>
                </c:pt>
                <c:pt idx="1754">
                  <c:v>23.303140582632629</c:v>
                </c:pt>
                <c:pt idx="1755">
                  <c:v>23.296168905369292</c:v>
                </c:pt>
                <c:pt idx="1756">
                  <c:v>23.289216950600327</c:v>
                </c:pt>
                <c:pt idx="1757">
                  <c:v>23.282273784112341</c:v>
                </c:pt>
                <c:pt idx="1758">
                  <c:v>23.275339386537581</c:v>
                </c:pt>
                <c:pt idx="1759">
                  <c:v>23.26841373573928</c:v>
                </c:pt>
                <c:pt idx="1760">
                  <c:v>23.261496811073702</c:v>
                </c:pt>
                <c:pt idx="1761">
                  <c:v>23.254588593376972</c:v>
                </c:pt>
                <c:pt idx="1762">
                  <c:v>23.247699770453767</c:v>
                </c:pt>
                <c:pt idx="1763">
                  <c:v>23.240819591835148</c:v>
                </c:pt>
                <c:pt idx="1764">
                  <c:v>23.233948035829879</c:v>
                </c:pt>
                <c:pt idx="1765">
                  <c:v>23.227085083609879</c:v>
                </c:pt>
                <c:pt idx="1766">
                  <c:v>23.220230713628794</c:v>
                </c:pt>
                <c:pt idx="1767">
                  <c:v>23.213384905804084</c:v>
                </c:pt>
                <c:pt idx="1768">
                  <c:v>23.206558175625325</c:v>
                </c:pt>
                <c:pt idx="1769">
                  <c:v>23.199739947814653</c:v>
                </c:pt>
                <c:pt idx="1770">
                  <c:v>23.192930201185252</c:v>
                </c:pt>
                <c:pt idx="1771">
                  <c:v>23.186128915996118</c:v>
                </c:pt>
                <c:pt idx="1772">
                  <c:v>23.179336073939488</c:v>
                </c:pt>
                <c:pt idx="1773">
                  <c:v>23.172562041883108</c:v>
                </c:pt>
                <c:pt idx="1774">
                  <c:v>23.165796391667417</c:v>
                </c:pt>
                <c:pt idx="1775">
                  <c:v>23.15903910388537</c:v>
                </c:pt>
                <c:pt idx="1776">
                  <c:v>23.152290160545729</c:v>
                </c:pt>
                <c:pt idx="1777">
                  <c:v>23.145549541018958</c:v>
                </c:pt>
                <c:pt idx="1778">
                  <c:v>23.138817227437638</c:v>
                </c:pt>
                <c:pt idx="1779">
                  <c:v>23.132103417810864</c:v>
                </c:pt>
                <c:pt idx="1780">
                  <c:v>23.125397855602934</c:v>
                </c:pt>
                <c:pt idx="1781">
                  <c:v>23.118700520523785</c:v>
                </c:pt>
                <c:pt idx="1782">
                  <c:v>23.112011395012718</c:v>
                </c:pt>
                <c:pt idx="1783">
                  <c:v>23.105330458912327</c:v>
                </c:pt>
                <c:pt idx="1784">
                  <c:v>23.098667772005307</c:v>
                </c:pt>
                <c:pt idx="1785">
                  <c:v>23.092013217163561</c:v>
                </c:pt>
                <c:pt idx="1786">
                  <c:v>23.085366777126314</c:v>
                </c:pt>
                <c:pt idx="1787">
                  <c:v>23.078728432065429</c:v>
                </c:pt>
                <c:pt idx="1788">
                  <c:v>23.072098163530129</c:v>
                </c:pt>
                <c:pt idx="1789">
                  <c:v>23.065475954435293</c:v>
                </c:pt>
                <c:pt idx="1790">
                  <c:v>23.058871702877372</c:v>
                </c:pt>
                <c:pt idx="1791">
                  <c:v>23.052275453434795</c:v>
                </c:pt>
                <c:pt idx="1792">
                  <c:v>23.045687187962518</c:v>
                </c:pt>
                <c:pt idx="1793">
                  <c:v>23.039106889664875</c:v>
                </c:pt>
                <c:pt idx="1794">
                  <c:v>23.032534539224386</c:v>
                </c:pt>
                <c:pt idx="1795">
                  <c:v>23.025970118674952</c:v>
                </c:pt>
                <c:pt idx="1796">
                  <c:v>23.019423370732831</c:v>
                </c:pt>
                <c:pt idx="1797">
                  <c:v>23.012884499225674</c:v>
                </c:pt>
                <c:pt idx="1798">
                  <c:v>23.006353485147272</c:v>
                </c:pt>
                <c:pt idx="1799">
                  <c:v>22.999830310826798</c:v>
                </c:pt>
                <c:pt idx="1800">
                  <c:v>22.993314959917615</c:v>
                </c:pt>
                <c:pt idx="1801">
                  <c:v>22.986817042020984</c:v>
                </c:pt>
                <c:pt idx="1802">
                  <c:v>22.9803268926096</c:v>
                </c:pt>
                <c:pt idx="1803">
                  <c:v>22.973844494301581</c:v>
                </c:pt>
                <c:pt idx="1804">
                  <c:v>22.967369831023671</c:v>
                </c:pt>
                <c:pt idx="1805">
                  <c:v>22.960902884252604</c:v>
                </c:pt>
                <c:pt idx="1806">
                  <c:v>22.954443638022148</c:v>
                </c:pt>
                <c:pt idx="1807">
                  <c:v>22.948001550587875</c:v>
                </c:pt>
                <c:pt idx="1808">
                  <c:v>22.941567111245245</c:v>
                </c:pt>
                <c:pt idx="1809">
                  <c:v>22.93514030176549</c:v>
                </c:pt>
                <c:pt idx="1810">
                  <c:v>22.928721106447572</c:v>
                </c:pt>
                <c:pt idx="1811">
                  <c:v>22.922309507177847</c:v>
                </c:pt>
                <c:pt idx="1812">
                  <c:v>22.915914838346879</c:v>
                </c:pt>
                <c:pt idx="1813">
                  <c:v>22.909527714138971</c:v>
                </c:pt>
                <c:pt idx="1814">
                  <c:v>22.903148119112625</c:v>
                </c:pt>
                <c:pt idx="1815">
                  <c:v>22.896776035440123</c:v>
                </c:pt>
                <c:pt idx="1816">
                  <c:v>22.890411446568145</c:v>
                </c:pt>
                <c:pt idx="1817">
                  <c:v>22.884054337207278</c:v>
                </c:pt>
                <c:pt idx="1818">
                  <c:v>22.8777138966195</c:v>
                </c:pt>
                <c:pt idx="1819">
                  <c:v>22.871380884055814</c:v>
                </c:pt>
                <c:pt idx="1820">
                  <c:v>22.865055283228191</c:v>
                </c:pt>
                <c:pt idx="1821">
                  <c:v>22.858737079097988</c:v>
                </c:pt>
                <c:pt idx="1822">
                  <c:v>22.852426254281347</c:v>
                </c:pt>
                <c:pt idx="1823">
                  <c:v>22.846131878091498</c:v>
                </c:pt>
                <c:pt idx="1824">
                  <c:v>22.83984483190207</c:v>
                </c:pt>
                <c:pt idx="1825">
                  <c:v>22.833565100919898</c:v>
                </c:pt>
                <c:pt idx="1826">
                  <c:v>22.827292668031916</c:v>
                </c:pt>
                <c:pt idx="1827">
                  <c:v>22.821027517361991</c:v>
                </c:pt>
                <c:pt idx="1828">
                  <c:v>22.81476963426082</c:v>
                </c:pt>
                <c:pt idx="1829">
                  <c:v>22.808527948824356</c:v>
                </c:pt>
                <c:pt idx="1830">
                  <c:v>22.80229348155461</c:v>
                </c:pt>
                <c:pt idx="1831">
                  <c:v>22.796066216826613</c:v>
                </c:pt>
                <c:pt idx="1832">
                  <c:v>22.789846140228356</c:v>
                </c:pt>
                <c:pt idx="1833">
                  <c:v>22.783633235067327</c:v>
                </c:pt>
                <c:pt idx="1834">
                  <c:v>22.777427487024461</c:v>
                </c:pt>
                <c:pt idx="1835">
                  <c:v>22.771237690053862</c:v>
                </c:pt>
                <c:pt idx="1836">
                  <c:v>22.765055003028909</c:v>
                </c:pt>
                <c:pt idx="1837">
                  <c:v>22.758879409513757</c:v>
                </c:pt>
                <c:pt idx="1838">
                  <c:v>22.752710895419728</c:v>
                </c:pt>
                <c:pt idx="1839">
                  <c:v>22.746549444411386</c:v>
                </c:pt>
                <c:pt idx="1840">
                  <c:v>22.740403739049242</c:v>
                </c:pt>
                <c:pt idx="1841">
                  <c:v>22.734265050491874</c:v>
                </c:pt>
                <c:pt idx="1842">
                  <c:v>22.728133364876239</c:v>
                </c:pt>
                <c:pt idx="1843">
                  <c:v>22.722008666116345</c:v>
                </c:pt>
                <c:pt idx="1844">
                  <c:v>22.715890939308526</c:v>
                </c:pt>
                <c:pt idx="1845">
                  <c:v>22.709780170722048</c:v>
                </c:pt>
                <c:pt idx="1846">
                  <c:v>22.703684912189956</c:v>
                </c:pt>
                <c:pt idx="1847">
                  <c:v>22.697596565472764</c:v>
                </c:pt>
                <c:pt idx="1848">
                  <c:v>22.691515115898081</c:v>
                </c:pt>
                <c:pt idx="1849">
                  <c:v>22.685440549953395</c:v>
                </c:pt>
                <c:pt idx="1850">
                  <c:v>22.679372851940279</c:v>
                </c:pt>
                <c:pt idx="1851">
                  <c:v>22.673320465638589</c:v>
                </c:pt>
                <c:pt idx="1852">
                  <c:v>22.667274902828687</c:v>
                </c:pt>
                <c:pt idx="1853">
                  <c:v>22.661236150211842</c:v>
                </c:pt>
                <c:pt idx="1854">
                  <c:v>22.65520419232632</c:v>
                </c:pt>
                <c:pt idx="1855">
                  <c:v>22.64917901485909</c:v>
                </c:pt>
                <c:pt idx="1856">
                  <c:v>22.643160604636819</c:v>
                </c:pt>
                <c:pt idx="1857">
                  <c:v>22.6371572798698</c:v>
                </c:pt>
                <c:pt idx="1858">
                  <c:v>22.631160677761525</c:v>
                </c:pt>
                <c:pt idx="1859">
                  <c:v>22.625170784218334</c:v>
                </c:pt>
                <c:pt idx="1860">
                  <c:v>22.61918758627375</c:v>
                </c:pt>
                <c:pt idx="1861">
                  <c:v>22.613211068833881</c:v>
                </c:pt>
                <c:pt idx="1862">
                  <c:v>22.607249446317663</c:v>
                </c:pt>
                <c:pt idx="1863">
                  <c:v>22.601294461612664</c:v>
                </c:pt>
                <c:pt idx="1864">
                  <c:v>22.595346101955094</c:v>
                </c:pt>
                <c:pt idx="1865">
                  <c:v>22.589404352475775</c:v>
                </c:pt>
                <c:pt idx="1866">
                  <c:v>22.583469200490342</c:v>
                </c:pt>
                <c:pt idx="1867">
                  <c:v>22.577540631217545</c:v>
                </c:pt>
                <c:pt idx="1868">
                  <c:v>22.571626739468819</c:v>
                </c:pt>
                <c:pt idx="1869">
                  <c:v>22.565719388642034</c:v>
                </c:pt>
                <c:pt idx="1870">
                  <c:v>22.559818566249842</c:v>
                </c:pt>
                <c:pt idx="1871">
                  <c:v>22.55392425772957</c:v>
                </c:pt>
                <c:pt idx="1872">
                  <c:v>22.548036449618259</c:v>
                </c:pt>
                <c:pt idx="1873">
                  <c:v>22.542155129544142</c:v>
                </c:pt>
                <c:pt idx="1874">
                  <c:v>22.536288274173007</c:v>
                </c:pt>
                <c:pt idx="1875">
                  <c:v>22.530427864873765</c:v>
                </c:pt>
                <c:pt idx="1876">
                  <c:v>22.524573888385934</c:v>
                </c:pt>
                <c:pt idx="1877">
                  <c:v>22.518726332528512</c:v>
                </c:pt>
                <c:pt idx="1878">
                  <c:v>22.512885183078716</c:v>
                </c:pt>
                <c:pt idx="1879">
                  <c:v>22.507058319046369</c:v>
                </c:pt>
                <c:pt idx="1880">
                  <c:v>22.501237821242881</c:v>
                </c:pt>
                <c:pt idx="1881">
                  <c:v>22.495423677674218</c:v>
                </c:pt>
                <c:pt idx="1882">
                  <c:v>22.489615874325338</c:v>
                </c:pt>
                <c:pt idx="1883">
                  <c:v>22.483814399275502</c:v>
                </c:pt>
                <c:pt idx="1884">
                  <c:v>22.478019238590967</c:v>
                </c:pt>
                <c:pt idx="1885">
                  <c:v>22.472238158680348</c:v>
                </c:pt>
                <c:pt idx="1886">
                  <c:v>22.466463353790228</c:v>
                </c:pt>
                <c:pt idx="1887">
                  <c:v>22.460694811167386</c:v>
                </c:pt>
                <c:pt idx="1888">
                  <c:v>22.45493251910862</c:v>
                </c:pt>
                <c:pt idx="1889">
                  <c:v>22.449176463922011</c:v>
                </c:pt>
                <c:pt idx="1890">
                  <c:v>22.443434317071752</c:v>
                </c:pt>
                <c:pt idx="1891">
                  <c:v>22.437698368446281</c:v>
                </c:pt>
                <c:pt idx="1892">
                  <c:v>22.431968606519963</c:v>
                </c:pt>
                <c:pt idx="1893">
                  <c:v>22.426245017798422</c:v>
                </c:pt>
                <c:pt idx="1894">
                  <c:v>22.420527590825639</c:v>
                </c:pt>
                <c:pt idx="1895">
                  <c:v>22.414816312184563</c:v>
                </c:pt>
                <c:pt idx="1896">
                  <c:v>22.409118745006818</c:v>
                </c:pt>
                <c:pt idx="1897">
                  <c:v>22.403427288306098</c:v>
                </c:pt>
                <c:pt idx="1898">
                  <c:v>22.397741930799114</c:v>
                </c:pt>
                <c:pt idx="1899">
                  <c:v>22.39206265926115</c:v>
                </c:pt>
                <c:pt idx="1900">
                  <c:v>22.386389461492744</c:v>
                </c:pt>
                <c:pt idx="1901">
                  <c:v>22.380722326312011</c:v>
                </c:pt>
                <c:pt idx="1902">
                  <c:v>22.375068709743537</c:v>
                </c:pt>
                <c:pt idx="1903">
                  <c:v>22.369421117695911</c:v>
                </c:pt>
                <c:pt idx="1904">
                  <c:v>22.363779538147668</c:v>
                </c:pt>
                <c:pt idx="1905">
                  <c:v>22.358143960084341</c:v>
                </c:pt>
                <c:pt idx="1906">
                  <c:v>22.352514370580483</c:v>
                </c:pt>
                <c:pt idx="1907">
                  <c:v>22.346898137130228</c:v>
                </c:pt>
                <c:pt idx="1908">
                  <c:v>22.341287855801774</c:v>
                </c:pt>
                <c:pt idx="1909">
                  <c:v>22.335683515744829</c:v>
                </c:pt>
                <c:pt idx="1910">
                  <c:v>22.330085104217019</c:v>
                </c:pt>
                <c:pt idx="1911">
                  <c:v>22.324492610432454</c:v>
                </c:pt>
                <c:pt idx="1912">
                  <c:v>22.318906021720419</c:v>
                </c:pt>
                <c:pt idx="1913">
                  <c:v>22.313332603403015</c:v>
                </c:pt>
                <c:pt idx="1914">
                  <c:v>22.307765054454464</c:v>
                </c:pt>
                <c:pt idx="1915">
                  <c:v>22.302203364248676</c:v>
                </c:pt>
                <c:pt idx="1916">
                  <c:v>22.296647520293252</c:v>
                </c:pt>
                <c:pt idx="1917">
                  <c:v>22.291097511079503</c:v>
                </c:pt>
                <c:pt idx="1918">
                  <c:v>22.285560515729077</c:v>
                </c:pt>
                <c:pt idx="1919">
                  <c:v>22.280029320030945</c:v>
                </c:pt>
                <c:pt idx="1920">
                  <c:v>22.274503913546564</c:v>
                </c:pt>
                <c:pt idx="1921">
                  <c:v>22.268984283992861</c:v>
                </c:pt>
                <c:pt idx="1922">
                  <c:v>22.263470420992558</c:v>
                </c:pt>
                <c:pt idx="1923">
                  <c:v>22.257962312330847</c:v>
                </c:pt>
                <c:pt idx="1924">
                  <c:v>22.252467038718002</c:v>
                </c:pt>
                <c:pt idx="1925">
                  <c:v>22.246977485053073</c:v>
                </c:pt>
                <c:pt idx="1926">
                  <c:v>22.241493641110818</c:v>
                </c:pt>
                <c:pt idx="1927">
                  <c:v>22.236015494846299</c:v>
                </c:pt>
                <c:pt idx="1928">
                  <c:v>22.230543035172577</c:v>
                </c:pt>
                <c:pt idx="1929">
                  <c:v>22.225083259754136</c:v>
                </c:pt>
                <c:pt idx="1930">
                  <c:v>22.21962913803657</c:v>
                </c:pt>
                <c:pt idx="1931">
                  <c:v>22.214180658141704</c:v>
                </c:pt>
                <c:pt idx="1932">
                  <c:v>22.208737809139663</c:v>
                </c:pt>
                <c:pt idx="1933">
                  <c:v>22.203300581041983</c:v>
                </c:pt>
                <c:pt idx="1934">
                  <c:v>22.197868962068267</c:v>
                </c:pt>
                <c:pt idx="1935">
                  <c:v>22.192449855052853</c:v>
                </c:pt>
                <c:pt idx="1936">
                  <c:v>22.187036324021168</c:v>
                </c:pt>
                <c:pt idx="1937">
                  <c:v>22.181628359129473</c:v>
                </c:pt>
                <c:pt idx="1938">
                  <c:v>22.176225948759296</c:v>
                </c:pt>
                <c:pt idx="1939">
                  <c:v>22.170829083123685</c:v>
                </c:pt>
                <c:pt idx="1940">
                  <c:v>22.165437750667589</c:v>
                </c:pt>
                <c:pt idx="1941">
                  <c:v>22.160058761251566</c:v>
                </c:pt>
                <c:pt idx="1942">
                  <c:v>22.154685272523256</c:v>
                </c:pt>
                <c:pt idx="1943">
                  <c:v>22.149317274836669</c:v>
                </c:pt>
                <c:pt idx="1944">
                  <c:v>22.14395475679461</c:v>
                </c:pt>
                <c:pt idx="1945">
                  <c:v>22.138597707920191</c:v>
                </c:pt>
                <c:pt idx="1946">
                  <c:v>22.133252859591146</c:v>
                </c:pt>
                <c:pt idx="1947">
                  <c:v>22.127913448481017</c:v>
                </c:pt>
                <c:pt idx="1948">
                  <c:v>22.122579465109364</c:v>
                </c:pt>
                <c:pt idx="1949">
                  <c:v>22.117250898264402</c:v>
                </c:pt>
                <c:pt idx="1950">
                  <c:v>22.111927738519775</c:v>
                </c:pt>
                <c:pt idx="1951">
                  <c:v>22.106609974724201</c:v>
                </c:pt>
                <c:pt idx="1952">
                  <c:v>22.101304248607022</c:v>
                </c:pt>
                <c:pt idx="1953">
                  <c:v>22.096003887108296</c:v>
                </c:pt>
                <c:pt idx="1954">
                  <c:v>22.090708880935988</c:v>
                </c:pt>
                <c:pt idx="1955">
                  <c:v>22.085419219089392</c:v>
                </c:pt>
                <c:pt idx="1956">
                  <c:v>22.080134891464777</c:v>
                </c:pt>
                <c:pt idx="1957">
                  <c:v>22.074862464100185</c:v>
                </c:pt>
                <c:pt idx="1958">
                  <c:v>22.069595341004192</c:v>
                </c:pt>
                <c:pt idx="1959">
                  <c:v>22.064333511324001</c:v>
                </c:pt>
                <c:pt idx="1960">
                  <c:v>22.059076965094988</c:v>
                </c:pt>
                <c:pt idx="1961">
                  <c:v>22.05382569323443</c:v>
                </c:pt>
                <c:pt idx="1962">
                  <c:v>22.048579684976289</c:v>
                </c:pt>
                <c:pt idx="1963">
                  <c:v>22.043345419881405</c:v>
                </c:pt>
                <c:pt idx="1964">
                  <c:v>22.038116388165765</c:v>
                </c:pt>
                <c:pt idx="1965">
                  <c:v>22.032892580874673</c:v>
                </c:pt>
                <c:pt idx="1966">
                  <c:v>22.027673987385832</c:v>
                </c:pt>
                <c:pt idx="1967">
                  <c:v>22.022460598794797</c:v>
                </c:pt>
                <c:pt idx="1968">
                  <c:v>22.017252404535594</c:v>
                </c:pt>
                <c:pt idx="1969">
                  <c:v>22.012055799337404</c:v>
                </c:pt>
                <c:pt idx="1970">
                  <c:v>22.006864358822742</c:v>
                </c:pt>
                <c:pt idx="1971">
                  <c:v>22.001678074211963</c:v>
                </c:pt>
                <c:pt idx="1972">
                  <c:v>21.996496935079303</c:v>
                </c:pt>
                <c:pt idx="1973">
                  <c:v>21.99132093186175</c:v>
                </c:pt>
                <c:pt idx="1974">
                  <c:v>21.986156387641913</c:v>
                </c:pt>
                <c:pt idx="1975">
                  <c:v>21.980996950998268</c:v>
                </c:pt>
                <c:pt idx="1976">
                  <c:v>21.975842611642815</c:v>
                </c:pt>
                <c:pt idx="1977">
                  <c:v>21.97069336014199</c:v>
                </c:pt>
                <c:pt idx="1978">
                  <c:v>21.965549187910714</c:v>
                </c:pt>
                <c:pt idx="1979">
                  <c:v>21.96041008474182</c:v>
                </c:pt>
                <c:pt idx="1980">
                  <c:v>21.955282291837086</c:v>
                </c:pt>
                <c:pt idx="1981">
                  <c:v>21.950159539376983</c:v>
                </c:pt>
                <c:pt idx="1982">
                  <c:v>21.945041818895486</c:v>
                </c:pt>
                <c:pt idx="1983">
                  <c:v>21.93992912031938</c:v>
                </c:pt>
                <c:pt idx="1984">
                  <c:v>21.93482143441695</c:v>
                </c:pt>
                <c:pt idx="1985">
                  <c:v>21.929724933222104</c:v>
                </c:pt>
                <c:pt idx="1986">
                  <c:v>21.924633417351028</c:v>
                </c:pt>
                <c:pt idx="1987">
                  <c:v>21.919546876862146</c:v>
                </c:pt>
                <c:pt idx="1988">
                  <c:v>21.914465302647358</c:v>
                </c:pt>
                <c:pt idx="1989">
                  <c:v>21.909388686426297</c:v>
                </c:pt>
                <c:pt idx="1990">
                  <c:v>21.904317018334634</c:v>
                </c:pt>
                <c:pt idx="1991">
                  <c:v>21.899256391343101</c:v>
                </c:pt>
                <c:pt idx="1992">
                  <c:v>21.894200684847316</c:v>
                </c:pt>
                <c:pt idx="1993">
                  <c:v>21.889149890680542</c:v>
                </c:pt>
                <c:pt idx="1994">
                  <c:v>21.884103999106483</c:v>
                </c:pt>
                <c:pt idx="1995">
                  <c:v>21.879063002003022</c:v>
                </c:pt>
                <c:pt idx="1996">
                  <c:v>21.874032923954299</c:v>
                </c:pt>
                <c:pt idx="1997">
                  <c:v>21.869007713177528</c:v>
                </c:pt>
                <c:pt idx="1998">
                  <c:v>21.863987360062247</c:v>
                </c:pt>
                <c:pt idx="1999">
                  <c:v>21.858971856597179</c:v>
                </c:pt>
                <c:pt idx="2000">
                  <c:v>21.853961193221185</c:v>
                </c:pt>
                <c:pt idx="2001">
                  <c:v>21.848955361183396</c:v>
                </c:pt>
                <c:pt idx="2002">
                  <c:v>21.843960310282856</c:v>
                </c:pt>
                <c:pt idx="2003">
                  <c:v>21.838970064805846</c:v>
                </c:pt>
                <c:pt idx="2004">
                  <c:v>21.833984615314069</c:v>
                </c:pt>
                <c:pt idx="2005">
                  <c:v>21.82900395317192</c:v>
                </c:pt>
                <c:pt idx="2006">
                  <c:v>21.824028070541061</c:v>
                </c:pt>
                <c:pt idx="2007">
                  <c:v>21.819056958055292</c:v>
                </c:pt>
                <c:pt idx="2008">
                  <c:v>21.814096490541143</c:v>
                </c:pt>
                <c:pt idx="2009">
                  <c:v>21.809140766967396</c:v>
                </c:pt>
                <c:pt idx="2010">
                  <c:v>21.80418977960159</c:v>
                </c:pt>
                <c:pt idx="2011">
                  <c:v>21.799243519197073</c:v>
                </c:pt>
                <c:pt idx="2012">
                  <c:v>21.794301977298076</c:v>
                </c:pt>
                <c:pt idx="2013">
                  <c:v>21.789370965368821</c:v>
                </c:pt>
                <c:pt idx="2014">
                  <c:v>21.784444646911037</c:v>
                </c:pt>
                <c:pt idx="2015">
                  <c:v>21.779523012795607</c:v>
                </c:pt>
                <c:pt idx="2016">
                  <c:v>21.774606054676962</c:v>
                </c:pt>
                <c:pt idx="2017">
                  <c:v>21.76969376498786</c:v>
                </c:pt>
                <c:pt idx="2018">
                  <c:v>21.764786134668164</c:v>
                </c:pt>
                <c:pt idx="2019">
                  <c:v>21.759888902721233</c:v>
                </c:pt>
                <c:pt idx="2020">
                  <c:v>21.754996304816348</c:v>
                </c:pt>
                <c:pt idx="2021">
                  <c:v>21.750108333487439</c:v>
                </c:pt>
                <c:pt idx="2022">
                  <c:v>21.74522497978878</c:v>
                </c:pt>
                <c:pt idx="2023">
                  <c:v>21.740346236294037</c:v>
                </c:pt>
                <c:pt idx="2024">
                  <c:v>21.735477779261586</c:v>
                </c:pt>
                <c:pt idx="2025">
                  <c:v>21.730613907493737</c:v>
                </c:pt>
                <c:pt idx="2026">
                  <c:v>21.725754612157246</c:v>
                </c:pt>
                <c:pt idx="2027">
                  <c:v>21.720899885924549</c:v>
                </c:pt>
                <c:pt idx="2028">
                  <c:v>21.716049720006499</c:v>
                </c:pt>
                <c:pt idx="2029">
                  <c:v>21.711204106376314</c:v>
                </c:pt>
                <c:pt idx="2030">
                  <c:v>21.70636865272829</c:v>
                </c:pt>
                <c:pt idx="2031">
                  <c:v>21.701537727614003</c:v>
                </c:pt>
                <c:pt idx="2032">
                  <c:v>21.696711322354201</c:v>
                </c:pt>
                <c:pt idx="2033">
                  <c:v>21.691889429025053</c:v>
                </c:pt>
                <c:pt idx="2034">
                  <c:v>21.687072040453156</c:v>
                </c:pt>
                <c:pt idx="2035">
                  <c:v>21.682264704369754</c:v>
                </c:pt>
                <c:pt idx="2036">
                  <c:v>21.677461848199393</c:v>
                </c:pt>
                <c:pt idx="2037">
                  <c:v>21.672663464119477</c:v>
                </c:pt>
                <c:pt idx="2038">
                  <c:v>21.667869545051047</c:v>
                </c:pt>
                <c:pt idx="2039">
                  <c:v>21.663080082486385</c:v>
                </c:pt>
                <c:pt idx="2040">
                  <c:v>21.658295069383637</c:v>
                </c:pt>
                <c:pt idx="2041">
                  <c:v>21.653519985005083</c:v>
                </c:pt>
                <c:pt idx="2042">
                  <c:v>21.648749326399585</c:v>
                </c:pt>
                <c:pt idx="2043">
                  <c:v>21.643983085164692</c:v>
                </c:pt>
                <c:pt idx="2044">
                  <c:v>21.639221253635828</c:v>
                </c:pt>
                <c:pt idx="2045">
                  <c:v>21.634463824881518</c:v>
                </c:pt>
                <c:pt idx="2046">
                  <c:v>21.629710790561102</c:v>
                </c:pt>
                <c:pt idx="2047">
                  <c:v>21.624967564816085</c:v>
                </c:pt>
                <c:pt idx="2048">
                  <c:v>21.62022871023801</c:v>
                </c:pt>
                <c:pt idx="2049">
                  <c:v>21.615494219985756</c:v>
                </c:pt>
                <c:pt idx="2050">
                  <c:v>21.610764085821184</c:v>
                </c:pt>
                <c:pt idx="2051">
                  <c:v>21.606038300938682</c:v>
                </c:pt>
                <c:pt idx="2052">
                  <c:v>21.601322221779586</c:v>
                </c:pt>
                <c:pt idx="2053">
                  <c:v>21.596610468982803</c:v>
                </c:pt>
                <c:pt idx="2054">
                  <c:v>21.591903034411054</c:v>
                </c:pt>
                <c:pt idx="2055">
                  <c:v>21.587199911346985</c:v>
                </c:pt>
                <c:pt idx="2056">
                  <c:v>21.582501091692869</c:v>
                </c:pt>
                <c:pt idx="2057">
                  <c:v>21.577806568069452</c:v>
                </c:pt>
                <c:pt idx="2058">
                  <c:v>21.573121633915502</c:v>
                </c:pt>
                <c:pt idx="2059">
                  <c:v>21.568440973969516</c:v>
                </c:pt>
                <c:pt idx="2060">
                  <c:v>21.563764580232359</c:v>
                </c:pt>
                <c:pt idx="2061">
                  <c:v>21.559092445416994</c:v>
                </c:pt>
                <c:pt idx="2062">
                  <c:v>21.554424562943922</c:v>
                </c:pt>
                <c:pt idx="2063">
                  <c:v>21.549766171079536</c:v>
                </c:pt>
                <c:pt idx="2064">
                  <c:v>21.545112008687607</c:v>
                </c:pt>
                <c:pt idx="2065">
                  <c:v>21.54046206857182</c:v>
                </c:pt>
                <c:pt idx="2066">
                  <c:v>21.535816344237169</c:v>
                </c:pt>
                <c:pt idx="2067">
                  <c:v>21.531174827838491</c:v>
                </c:pt>
                <c:pt idx="2068">
                  <c:v>21.526537512913983</c:v>
                </c:pt>
                <c:pt idx="2069">
                  <c:v>21.521909574707397</c:v>
                </c:pt>
                <c:pt idx="2070">
                  <c:v>21.517285816175626</c:v>
                </c:pt>
                <c:pt idx="2071">
                  <c:v>21.51266622956804</c:v>
                </c:pt>
                <c:pt idx="2072">
                  <c:v>21.508050807830049</c:v>
                </c:pt>
                <c:pt idx="2073">
                  <c:v>21.503439544598649</c:v>
                </c:pt>
                <c:pt idx="2074">
                  <c:v>21.498832432178741</c:v>
                </c:pt>
                <c:pt idx="2075">
                  <c:v>21.494234585897043</c:v>
                </c:pt>
                <c:pt idx="2076">
                  <c:v>21.489640869006038</c:v>
                </c:pt>
                <c:pt idx="2077">
                  <c:v>21.48505127522365</c:v>
                </c:pt>
                <c:pt idx="2078">
                  <c:v>21.480465796946937</c:v>
                </c:pt>
                <c:pt idx="2079">
                  <c:v>21.475884427925639</c:v>
                </c:pt>
                <c:pt idx="2080">
                  <c:v>21.471312230310559</c:v>
                </c:pt>
                <c:pt idx="2081">
                  <c:v>21.425858600701595</c:v>
                </c:pt>
                <c:pt idx="2082">
                  <c:v>21.380707296314895</c:v>
                </c:pt>
                <c:pt idx="2083">
                  <c:v>21.33604915757536</c:v>
                </c:pt>
                <c:pt idx="2084">
                  <c:v>21.291874447000506</c:v>
                </c:pt>
                <c:pt idx="2085">
                  <c:v>21.2481737035951</c:v>
                </c:pt>
                <c:pt idx="2086">
                  <c:v>21.204937726656706</c:v>
                </c:pt>
                <c:pt idx="2087">
                  <c:v>21.162157584126373</c:v>
                </c:pt>
                <c:pt idx="2088">
                  <c:v>21.119824585093699</c:v>
                </c:pt>
                <c:pt idx="2089">
                  <c:v>21.077930271349423</c:v>
                </c:pt>
                <c:pt idx="2090">
                  <c:v>21.036466425965873</c:v>
                </c:pt>
                <c:pt idx="2091">
                  <c:v>20.995425047999614</c:v>
                </c:pt>
                <c:pt idx="2092">
                  <c:v>20.954798350476931</c:v>
                </c:pt>
                <c:pt idx="2093">
                  <c:v>20.914578747700943</c:v>
                </c:pt>
                <c:pt idx="2094">
                  <c:v>20.874758863980666</c:v>
                </c:pt>
                <c:pt idx="2095">
                  <c:v>20.835331510874898</c:v>
                </c:pt>
                <c:pt idx="2096">
                  <c:v>20.796289686000861</c:v>
                </c:pt>
                <c:pt idx="2097">
                  <c:v>20.757626561882631</c:v>
                </c:pt>
                <c:pt idx="2098">
                  <c:v>20.719335494695486</c:v>
                </c:pt>
                <c:pt idx="2099">
                  <c:v>20.681410003683698</c:v>
                </c:pt>
                <c:pt idx="2100">
                  <c:v>20.643843770606331</c:v>
                </c:pt>
                <c:pt idx="2101">
                  <c:v>20.606630629876094</c:v>
                </c:pt>
                <c:pt idx="2102">
                  <c:v>20.569627306830448</c:v>
                </c:pt>
                <c:pt idx="2103">
                  <c:v>20.532967275348181</c:v>
                </c:pt>
                <c:pt idx="2104">
                  <c:v>20.496644767607322</c:v>
                </c:pt>
                <c:pt idx="2105">
                  <c:v>20.460654155343502</c:v>
                </c:pt>
                <c:pt idx="2106">
                  <c:v>20.424989941238252</c:v>
                </c:pt>
                <c:pt idx="2107">
                  <c:v>20.389646767414522</c:v>
                </c:pt>
                <c:pt idx="2108">
                  <c:v>20.354619398594117</c:v>
                </c:pt>
                <c:pt idx="2109">
                  <c:v>20.319902722473465</c:v>
                </c:pt>
                <c:pt idx="2110">
                  <c:v>20.285491742012358</c:v>
                </c:pt>
                <c:pt idx="2111">
                  <c:v>20.251381583730321</c:v>
                </c:pt>
                <c:pt idx="2112">
                  <c:v>20.217567482252598</c:v>
                </c:pt>
                <c:pt idx="2113">
                  <c:v>20.184044780966314</c:v>
                </c:pt>
                <c:pt idx="2114">
                  <c:v>20.15080892507984</c:v>
                </c:pt>
                <c:pt idx="2115">
                  <c:v>20.117855469691207</c:v>
                </c:pt>
                <c:pt idx="2116">
                  <c:v>20.085180065554653</c:v>
                </c:pt>
                <c:pt idx="2117">
                  <c:v>20.052778456408976</c:v>
                </c:pt>
                <c:pt idx="2118">
                  <c:v>20.020646486862653</c:v>
                </c:pt>
                <c:pt idx="2119">
                  <c:v>19.988780088981454</c:v>
                </c:pt>
                <c:pt idx="2120">
                  <c:v>19.957175283284478</c:v>
                </c:pt>
                <c:pt idx="2121">
                  <c:v>19.925828172905518</c:v>
                </c:pt>
                <c:pt idx="2122">
                  <c:v>19.894634411666626</c:v>
                </c:pt>
                <c:pt idx="2123">
                  <c:v>19.863692122111853</c:v>
                </c:pt>
                <c:pt idx="2124">
                  <c:v>19.832997630671024</c:v>
                </c:pt>
                <c:pt idx="2125">
                  <c:v>19.802547337979178</c:v>
                </c:pt>
                <c:pt idx="2126">
                  <c:v>19.772337720047567</c:v>
                </c:pt>
                <c:pt idx="2127">
                  <c:v>19.742365323136578</c:v>
                </c:pt>
                <c:pt idx="2128">
                  <c:v>19.712626771022418</c:v>
                </c:pt>
                <c:pt idx="2129">
                  <c:v>19.683118753783475</c:v>
                </c:pt>
                <c:pt idx="2130">
                  <c:v>19.653838026111078</c:v>
                </c:pt>
                <c:pt idx="2131">
                  <c:v>19.624781414380625</c:v>
                </c:pt>
                <c:pt idx="2132">
                  <c:v>19.595945806009979</c:v>
                </c:pt>
                <c:pt idx="2133">
                  <c:v>19.567328150759508</c:v>
                </c:pt>
                <c:pt idx="2134">
                  <c:v>19.538925456320968</c:v>
                </c:pt>
                <c:pt idx="2135">
                  <c:v>19.510734795130471</c:v>
                </c:pt>
                <c:pt idx="2136">
                  <c:v>19.482753294422547</c:v>
                </c:pt>
                <c:pt idx="2137">
                  <c:v>19.454978137573168</c:v>
                </c:pt>
                <c:pt idx="2138">
                  <c:v>19.427406560032626</c:v>
                </c:pt>
                <c:pt idx="2139">
                  <c:v>19.400035855885285</c:v>
                </c:pt>
                <c:pt idx="2140">
                  <c:v>19.372863368531782</c:v>
                </c:pt>
                <c:pt idx="2141">
                  <c:v>19.345886492058504</c:v>
                </c:pt>
                <c:pt idx="2142">
                  <c:v>19.319026132016429</c:v>
                </c:pt>
                <c:pt idx="2143">
                  <c:v>19.292357200952601</c:v>
                </c:pt>
                <c:pt idx="2144">
                  <c:v>19.265877224007074</c:v>
                </c:pt>
                <c:pt idx="2145">
                  <c:v>19.239583770068442</c:v>
                </c:pt>
                <c:pt idx="2146">
                  <c:v>19.213474453158643</c:v>
                </c:pt>
                <c:pt idx="2147">
                  <c:v>19.187546928983917</c:v>
                </c:pt>
                <c:pt idx="2148">
                  <c:v>19.161798900972993</c:v>
                </c:pt>
                <c:pt idx="2149">
                  <c:v>19.136228112124265</c:v>
                </c:pt>
                <c:pt idx="2150">
                  <c:v>19.110832346391931</c:v>
                </c:pt>
                <c:pt idx="2151">
                  <c:v>19.085609425475781</c:v>
                </c:pt>
                <c:pt idx="2152">
                  <c:v>19.060557214629927</c:v>
                </c:pt>
                <c:pt idx="2153">
                  <c:v>19.035673614975163</c:v>
                </c:pt>
                <c:pt idx="2154">
                  <c:v>19.010956562718338</c:v>
                </c:pt>
                <c:pt idx="2155">
                  <c:v>18.98640403479477</c:v>
                </c:pt>
                <c:pt idx="2156">
                  <c:v>18.962014041503302</c:v>
                </c:pt>
                <c:pt idx="2157">
                  <c:v>18.937784627876908</c:v>
                </c:pt>
                <c:pt idx="2158">
                  <c:v>18.913713870833863</c:v>
                </c:pt>
                <c:pt idx="2159">
                  <c:v>18.889799884606045</c:v>
                </c:pt>
                <c:pt idx="2160">
                  <c:v>18.866040813773118</c:v>
                </c:pt>
                <c:pt idx="2161">
                  <c:v>18.842434834616721</c:v>
                </c:pt>
                <c:pt idx="2162">
                  <c:v>18.818920111196856</c:v>
                </c:pt>
                <c:pt idx="2163">
                  <c:v>18.795555546804728</c:v>
                </c:pt>
                <c:pt idx="2164">
                  <c:v>18.772339396579497</c:v>
                </c:pt>
                <c:pt idx="2165">
                  <c:v>18.749269948743066</c:v>
                </c:pt>
                <c:pt idx="2166">
                  <c:v>18.726345518142946</c:v>
                </c:pt>
                <c:pt idx="2167">
                  <c:v>18.703564445716488</c:v>
                </c:pt>
                <c:pt idx="2168">
                  <c:v>18.680925103487947</c:v>
                </c:pt>
                <c:pt idx="2169">
                  <c:v>18.658425888359218</c:v>
                </c:pt>
                <c:pt idx="2170">
                  <c:v>18.636065223416981</c:v>
                </c:pt>
                <c:pt idx="2171">
                  <c:v>18.613841555596196</c:v>
                </c:pt>
                <c:pt idx="2172">
                  <c:v>18.591753360490664</c:v>
                </c:pt>
                <c:pt idx="2173">
                  <c:v>18.569799136452357</c:v>
                </c:pt>
                <c:pt idx="2174">
                  <c:v>18.547977405872754</c:v>
                </c:pt>
                <c:pt idx="2175">
                  <c:v>18.526286712979214</c:v>
                </c:pt>
                <c:pt idx="2176">
                  <c:v>18.504725628467401</c:v>
                </c:pt>
                <c:pt idx="2177">
                  <c:v>18.483292743886452</c:v>
                </c:pt>
                <c:pt idx="2178">
                  <c:v>18.461986672892994</c:v>
                </c:pt>
                <c:pt idx="2179">
                  <c:v>18.440806049169108</c:v>
                </c:pt>
                <c:pt idx="2180">
                  <c:v>18.419749530884683</c:v>
                </c:pt>
                <c:pt idx="2181">
                  <c:v>18.398815795347868</c:v>
                </c:pt>
                <c:pt idx="2182">
                  <c:v>18.377955287572256</c:v>
                </c:pt>
                <c:pt idx="2183">
                  <c:v>18.357215431023469</c:v>
                </c:pt>
                <c:pt idx="2184">
                  <c:v>18.336594954624765</c:v>
                </c:pt>
                <c:pt idx="2185">
                  <c:v>18.316092609714669</c:v>
                </c:pt>
                <c:pt idx="2186">
                  <c:v>18.295707164981778</c:v>
                </c:pt>
                <c:pt idx="2187">
                  <c:v>18.275437407657126</c:v>
                </c:pt>
                <c:pt idx="2188">
                  <c:v>18.255282141661993</c:v>
                </c:pt>
                <c:pt idx="2189">
                  <c:v>18.235240191729545</c:v>
                </c:pt>
                <c:pt idx="2190">
                  <c:v>18.21531039856692</c:v>
                </c:pt>
                <c:pt idx="2191">
                  <c:v>18.195491620018252</c:v>
                </c:pt>
                <c:pt idx="2192">
                  <c:v>18.175782729305826</c:v>
                </c:pt>
                <c:pt idx="2193">
                  <c:v>18.156182619005001</c:v>
                </c:pt>
                <c:pt idx="2194">
                  <c:v>18.136690196418524</c:v>
                </c:pt>
                <c:pt idx="2195">
                  <c:v>18.117304383324289</c:v>
                </c:pt>
                <c:pt idx="2196">
                  <c:v>18.098024119844663</c:v>
                </c:pt>
                <c:pt idx="2197">
                  <c:v>18.078848359970838</c:v>
                </c:pt>
                <c:pt idx="2198">
                  <c:v>18.059776072674477</c:v>
                </c:pt>
                <c:pt idx="2199">
                  <c:v>18.040806240295684</c:v>
                </c:pt>
                <c:pt idx="2200">
                  <c:v>18.021937862277149</c:v>
                </c:pt>
                <c:pt idx="2201">
                  <c:v>18.003169950877421</c:v>
                </c:pt>
                <c:pt idx="2202">
                  <c:v>17.984461981079292</c:v>
                </c:pt>
                <c:pt idx="2203">
                  <c:v>17.965852883337075</c:v>
                </c:pt>
                <c:pt idx="2204">
                  <c:v>17.947341704973944</c:v>
                </c:pt>
                <c:pt idx="2205">
                  <c:v>17.928927509103382</c:v>
                </c:pt>
                <c:pt idx="2206">
                  <c:v>17.910609370546613</c:v>
                </c:pt>
                <c:pt idx="2207">
                  <c:v>17.892386376882246</c:v>
                </c:pt>
                <c:pt idx="2208">
                  <c:v>17.874257626990783</c:v>
                </c:pt>
                <c:pt idx="2209">
                  <c:v>17.856222234517968</c:v>
                </c:pt>
                <c:pt idx="2210">
                  <c:v>17.838279323956932</c:v>
                </c:pt>
                <c:pt idx="2211">
                  <c:v>17.82042803166971</c:v>
                </c:pt>
                <c:pt idx="2212">
                  <c:v>17.802667504496384</c:v>
                </c:pt>
                <c:pt idx="2213">
                  <c:v>17.784996903101781</c:v>
                </c:pt>
                <c:pt idx="2214">
                  <c:v>17.767415398212467</c:v>
                </c:pt>
                <c:pt idx="2215">
                  <c:v>17.749922171610734</c:v>
                </c:pt>
                <c:pt idx="2216">
                  <c:v>17.732516414804063</c:v>
                </c:pt>
                <c:pt idx="2217">
                  <c:v>17.715197332260395</c:v>
                </c:pt>
                <c:pt idx="2218">
                  <c:v>17.697964137790944</c:v>
                </c:pt>
                <c:pt idx="2219">
                  <c:v>17.680816054409764</c:v>
                </c:pt>
                <c:pt idx="2220">
                  <c:v>17.66375231748869</c:v>
                </c:pt>
                <c:pt idx="2221">
                  <c:v>17.64677217124407</c:v>
                </c:pt>
                <c:pt idx="2222">
                  <c:v>17.629841911885411</c:v>
                </c:pt>
                <c:pt idx="2223">
                  <c:v>17.612994021289001</c:v>
                </c:pt>
                <c:pt idx="2224">
                  <c:v>17.596227769303244</c:v>
                </c:pt>
                <c:pt idx="2225">
                  <c:v>17.579542434082235</c:v>
                </c:pt>
                <c:pt idx="2226">
                  <c:v>17.562937305097318</c:v>
                </c:pt>
                <c:pt idx="2227">
                  <c:v>17.546411679807122</c:v>
                </c:pt>
                <c:pt idx="2228">
                  <c:v>17.529964864568981</c:v>
                </c:pt>
                <c:pt idx="2229">
                  <c:v>17.5135961734746</c:v>
                </c:pt>
                <c:pt idx="2230">
                  <c:v>17.497304931265088</c:v>
                </c:pt>
                <c:pt idx="2231">
                  <c:v>17.48109047012257</c:v>
                </c:pt>
                <c:pt idx="2232">
                  <c:v>17.464952129565699</c:v>
                </c:pt>
                <c:pt idx="2233">
                  <c:v>17.448889259294994</c:v>
                </c:pt>
                <c:pt idx="2234">
                  <c:v>17.432901216071372</c:v>
                </c:pt>
                <c:pt idx="2235">
                  <c:v>17.416987364584667</c:v>
                </c:pt>
                <c:pt idx="2236">
                  <c:v>17.401147076368041</c:v>
                </c:pt>
                <c:pt idx="2237">
                  <c:v>17.38537973255394</c:v>
                </c:pt>
                <c:pt idx="2238">
                  <c:v>17.369684720863127</c:v>
                </c:pt>
                <c:pt idx="2239">
                  <c:v>17.354061436449683</c:v>
                </c:pt>
                <c:pt idx="2240">
                  <c:v>17.338509280856748</c:v>
                </c:pt>
                <c:pt idx="2241">
                  <c:v>17.323027664686997</c:v>
                </c:pt>
                <c:pt idx="2242">
                  <c:v>17.307588154824856</c:v>
                </c:pt>
                <c:pt idx="2243">
                  <c:v>17.292218228760035</c:v>
                </c:pt>
                <c:pt idx="2244">
                  <c:v>17.276917314731531</c:v>
                </c:pt>
                <c:pt idx="2245">
                  <c:v>17.261684846882499</c:v>
                </c:pt>
                <c:pt idx="2246">
                  <c:v>17.24652026783636</c:v>
                </c:pt>
                <c:pt idx="2247">
                  <c:v>17.231423025905158</c:v>
                </c:pt>
                <c:pt idx="2248">
                  <c:v>17.216392575886324</c:v>
                </c:pt>
                <c:pt idx="2249">
                  <c:v>17.201428378099834</c:v>
                </c:pt>
                <c:pt idx="2250">
                  <c:v>17.186529900886384</c:v>
                </c:pt>
                <c:pt idx="2251">
                  <c:v>17.17169661790944</c:v>
                </c:pt>
                <c:pt idx="2252">
                  <c:v>17.156928008930631</c:v>
                </c:pt>
                <c:pt idx="2253">
                  <c:v>17.142223558881387</c:v>
                </c:pt>
                <c:pt idx="2254">
                  <c:v>17.127582760286472</c:v>
                </c:pt>
                <c:pt idx="2255">
                  <c:v>17.113005110655049</c:v>
                </c:pt>
                <c:pt idx="2256">
                  <c:v>17.098490113235449</c:v>
                </c:pt>
                <c:pt idx="2257">
                  <c:v>17.0840372761194</c:v>
                </c:pt>
                <c:pt idx="2258">
                  <c:v>17.069646114594008</c:v>
                </c:pt>
                <c:pt idx="2259">
                  <c:v>17.055316148617521</c:v>
                </c:pt>
                <c:pt idx="2260">
                  <c:v>17.041046902762712</c:v>
                </c:pt>
                <c:pt idx="2261">
                  <c:v>17.026837908517077</c:v>
                </c:pt>
                <c:pt idx="2262">
                  <c:v>17.012664884492263</c:v>
                </c:pt>
                <c:pt idx="2263">
                  <c:v>16.998551351530779</c:v>
                </c:pt>
                <c:pt idx="2264">
                  <c:v>16.984496854088075</c:v>
                </c:pt>
                <c:pt idx="2265">
                  <c:v>16.970500941667098</c:v>
                </c:pt>
                <c:pt idx="2266">
                  <c:v>16.95656316798717</c:v>
                </c:pt>
                <c:pt idx="2267">
                  <c:v>16.942683093191402</c:v>
                </c:pt>
                <c:pt idx="2268">
                  <c:v>16.928860281491886</c:v>
                </c:pt>
                <c:pt idx="2269">
                  <c:v>16.915094301122593</c:v>
                </c:pt>
                <c:pt idx="2270">
                  <c:v>16.901384726499412</c:v>
                </c:pt>
                <c:pt idx="2271">
                  <c:v>16.887731135920284</c:v>
                </c:pt>
                <c:pt idx="2272">
                  <c:v>16.874133112245577</c:v>
                </c:pt>
                <c:pt idx="2273">
                  <c:v>16.860590242114352</c:v>
                </c:pt>
                <c:pt idx="2274">
                  <c:v>16.847102118043463</c:v>
                </c:pt>
                <c:pt idx="2275">
                  <c:v>16.833668336198027</c:v>
                </c:pt>
                <c:pt idx="2276">
                  <c:v>16.820288497054253</c:v>
                </c:pt>
                <c:pt idx="2277">
                  <c:v>16.806962204640925</c:v>
                </c:pt>
                <c:pt idx="2278">
                  <c:v>16.793689068579972</c:v>
                </c:pt>
                <c:pt idx="2279">
                  <c:v>16.780468701924139</c:v>
                </c:pt>
                <c:pt idx="2280">
                  <c:v>16.767300721802815</c:v>
                </c:pt>
                <c:pt idx="2281">
                  <c:v>16.754184748687564</c:v>
                </c:pt>
                <c:pt idx="2282">
                  <c:v>16.741099826848004</c:v>
                </c:pt>
                <c:pt idx="2283">
                  <c:v>16.728066298163299</c:v>
                </c:pt>
                <c:pt idx="2284">
                  <c:v>16.715083794191436</c:v>
                </c:pt>
                <c:pt idx="2285">
                  <c:v>16.702151950313564</c:v>
                </c:pt>
                <c:pt idx="2286">
                  <c:v>16.689270405025905</c:v>
                </c:pt>
                <c:pt idx="2287">
                  <c:v>16.67643880186165</c:v>
                </c:pt>
                <c:pt idx="2288">
                  <c:v>16.663656787363795</c:v>
                </c:pt>
                <c:pt idx="2289">
                  <c:v>16.650924011696237</c:v>
                </c:pt>
                <c:pt idx="2290">
                  <c:v>16.638240127957342</c:v>
                </c:pt>
                <c:pt idx="2291">
                  <c:v>16.625604794050162</c:v>
                </c:pt>
                <c:pt idx="2292">
                  <c:v>16.613017670713635</c:v>
                </c:pt>
                <c:pt idx="2293">
                  <c:v>16.600478422118446</c:v>
                </c:pt>
                <c:pt idx="2294">
                  <c:v>16.587986715201218</c:v>
                </c:pt>
                <c:pt idx="2295">
                  <c:v>16.575542221484994</c:v>
                </c:pt>
                <c:pt idx="2296">
                  <c:v>16.563144615166387</c:v>
                </c:pt>
                <c:pt idx="2297">
                  <c:v>16.550793573088924</c:v>
                </c:pt>
                <c:pt idx="2298">
                  <c:v>16.538488776527444</c:v>
                </c:pt>
                <c:pt idx="2299">
                  <c:v>16.526229909315671</c:v>
                </c:pt>
                <c:pt idx="2300">
                  <c:v>16.514016658416516</c:v>
                </c:pt>
                <c:pt idx="2301">
                  <c:v>16.501848713290272</c:v>
                </c:pt>
                <c:pt idx="2302">
                  <c:v>16.489707820239115</c:v>
                </c:pt>
                <c:pt idx="2303">
                  <c:v>16.477611729779525</c:v>
                </c:pt>
                <c:pt idx="2304">
                  <c:v>16.465613131310469</c:v>
                </c:pt>
                <c:pt idx="2305">
                  <c:v>16.453658419044221</c:v>
                </c:pt>
                <c:pt idx="2306">
                  <c:v>16.441747300445389</c:v>
                </c:pt>
                <c:pt idx="2307">
                  <c:v>16.429879485236601</c:v>
                </c:pt>
                <c:pt idx="2308">
                  <c:v>16.418054685938852</c:v>
                </c:pt>
                <c:pt idx="2309">
                  <c:v>16.406272617278493</c:v>
                </c:pt>
                <c:pt idx="2310">
                  <c:v>16.394532997829121</c:v>
                </c:pt>
                <c:pt idx="2311">
                  <c:v>16.382835548297468</c:v>
                </c:pt>
                <c:pt idx="2312">
                  <c:v>16.371179992050848</c:v>
                </c:pt>
                <c:pt idx="2313">
                  <c:v>16.359615617971002</c:v>
                </c:pt>
                <c:pt idx="2314">
                  <c:v>16.348092305318747</c:v>
                </c:pt>
                <c:pt idx="2315">
                  <c:v>16.336609787868078</c:v>
                </c:pt>
                <c:pt idx="2316">
                  <c:v>16.325216062797903</c:v>
                </c:pt>
                <c:pt idx="2317">
                  <c:v>16.31386233219154</c:v>
                </c:pt>
                <c:pt idx="2318">
                  <c:v>16.302548339723788</c:v>
                </c:pt>
                <c:pt idx="2319">
                  <c:v>16.291258087974825</c:v>
                </c:pt>
                <c:pt idx="2320">
                  <c:v>16.280053977396154</c:v>
                </c:pt>
                <c:pt idx="2321">
                  <c:v>16.268888674457596</c:v>
                </c:pt>
                <c:pt idx="2322">
                  <c:v>16.257761933744465</c:v>
                </c:pt>
                <c:pt idx="2323">
                  <c:v>16.246673511589169</c:v>
                </c:pt>
                <c:pt idx="2324">
                  <c:v>16.235623167547196</c:v>
                </c:pt>
                <c:pt idx="2325">
                  <c:v>16.224610662864929</c:v>
                </c:pt>
                <c:pt idx="2326">
                  <c:v>16.213680532323341</c:v>
                </c:pt>
                <c:pt idx="2327">
                  <c:v>16.202787522590512</c:v>
                </c:pt>
                <c:pt idx="2328">
                  <c:v>16.19193140350524</c:v>
                </c:pt>
                <c:pt idx="2329">
                  <c:v>16.181111946494337</c:v>
                </c:pt>
                <c:pt idx="2330">
                  <c:v>16.170328925986066</c:v>
                </c:pt>
                <c:pt idx="2331">
                  <c:v>16.15958211794587</c:v>
                </c:pt>
                <c:pt idx="2332">
                  <c:v>16.148871300333852</c:v>
                </c:pt>
                <c:pt idx="2333">
                  <c:v>16.138196252614765</c:v>
                </c:pt>
                <c:pt idx="2334">
                  <c:v>16.127556757137974</c:v>
                </c:pt>
                <c:pt idx="2335">
                  <c:v>16.116952597709506</c:v>
                </c:pt>
                <c:pt idx="2336">
                  <c:v>16.106383560039124</c:v>
                </c:pt>
                <c:pt idx="2337">
                  <c:v>16.095835512927284</c:v>
                </c:pt>
                <c:pt idx="2338">
                  <c:v>16.085322239188173</c:v>
                </c:pt>
                <c:pt idx="2339">
                  <c:v>16.074843529028815</c:v>
                </c:pt>
                <c:pt idx="2340">
                  <c:v>16.06439917538594</c:v>
                </c:pt>
                <c:pt idx="2341">
                  <c:v>16.053988972546968</c:v>
                </c:pt>
                <c:pt idx="2342">
                  <c:v>16.043612716139968</c:v>
                </c:pt>
                <c:pt idx="2343">
                  <c:v>16.033270204445063</c:v>
                </c:pt>
                <c:pt idx="2344">
                  <c:v>16.022961237040484</c:v>
                </c:pt>
                <c:pt idx="2345">
                  <c:v>16.012685615228367</c:v>
                </c:pt>
                <c:pt idx="2346">
                  <c:v>16.002443141582678</c:v>
                </c:pt>
                <c:pt idx="2347">
                  <c:v>15.992233621230447</c:v>
                </c:pt>
                <c:pt idx="2348">
                  <c:v>15.982056860530291</c:v>
                </c:pt>
                <c:pt idx="2349">
                  <c:v>15.971912667488754</c:v>
                </c:pt>
                <c:pt idx="2350">
                  <c:v>15.961800851319309</c:v>
                </c:pt>
                <c:pt idx="2351">
                  <c:v>15.951721223694529</c:v>
                </c:pt>
                <c:pt idx="2352">
                  <c:v>15.941673597455775</c:v>
                </c:pt>
                <c:pt idx="2353">
                  <c:v>15.931657787020498</c:v>
                </c:pt>
                <c:pt idx="2354">
                  <c:v>15.921673607951892</c:v>
                </c:pt>
                <c:pt idx="2355">
                  <c:v>15.911720878182869</c:v>
                </c:pt>
                <c:pt idx="2356">
                  <c:v>15.901799416755951</c:v>
                </c:pt>
                <c:pt idx="2357">
                  <c:v>15.891896642755842</c:v>
                </c:pt>
                <c:pt idx="2358">
                  <c:v>15.882024842729699</c:v>
                </c:pt>
                <c:pt idx="2359">
                  <c:v>15.872183839285322</c:v>
                </c:pt>
                <c:pt idx="2360">
                  <c:v>15.862373457301755</c:v>
                </c:pt>
                <c:pt idx="2361">
                  <c:v>15.852593522702817</c:v>
                </c:pt>
                <c:pt idx="2362">
                  <c:v>15.842843862845687</c:v>
                </c:pt>
                <c:pt idx="2363">
                  <c:v>15.833124306112309</c:v>
                </c:pt>
                <c:pt idx="2364">
                  <c:v>15.8234346830756</c:v>
                </c:pt>
                <c:pt idx="2365">
                  <c:v>15.813774825301007</c:v>
                </c:pt>
                <c:pt idx="2366">
                  <c:v>15.804144565340227</c:v>
                </c:pt>
                <c:pt idx="2367">
                  <c:v>15.794543737878252</c:v>
                </c:pt>
                <c:pt idx="2368">
                  <c:v>15.784972178555309</c:v>
                </c:pt>
                <c:pt idx="2369">
                  <c:v>15.775429724341146</c:v>
                </c:pt>
                <c:pt idx="2370">
                  <c:v>15.765916213142894</c:v>
                </c:pt>
                <c:pt idx="2371">
                  <c:v>15.756431484927234</c:v>
                </c:pt>
                <c:pt idx="2372">
                  <c:v>15.746975380568767</c:v>
                </c:pt>
                <c:pt idx="2373">
                  <c:v>15.737547742216442</c:v>
                </c:pt>
                <c:pt idx="2374">
                  <c:v>15.7281484129104</c:v>
                </c:pt>
                <c:pt idx="2375">
                  <c:v>15.718777237680012</c:v>
                </c:pt>
                <c:pt idx="2376">
                  <c:v>15.709434062417847</c:v>
                </c:pt>
                <c:pt idx="2377">
                  <c:v>15.700107620813899</c:v>
                </c:pt>
                <c:pt idx="2378">
                  <c:v>15.690808928353997</c:v>
                </c:pt>
                <c:pt idx="2379">
                  <c:v>15.681537833786335</c:v>
                </c:pt>
                <c:pt idx="2380">
                  <c:v>15.672294187770655</c:v>
                </c:pt>
                <c:pt idx="2381">
                  <c:v>15.663077841780757</c:v>
                </c:pt>
                <c:pt idx="2382">
                  <c:v>15.653888648454744</c:v>
                </c:pt>
                <c:pt idx="2383">
                  <c:v>15.644726461230205</c:v>
                </c:pt>
                <c:pt idx="2384">
                  <c:v>15.635591135392746</c:v>
                </c:pt>
                <c:pt idx="2385">
                  <c:v>15.626482527002338</c:v>
                </c:pt>
                <c:pt idx="2386">
                  <c:v>15.617400493236403</c:v>
                </c:pt>
                <c:pt idx="2387">
                  <c:v>15.608344892033049</c:v>
                </c:pt>
                <c:pt idx="2388">
                  <c:v>15.599315583117741</c:v>
                </c:pt>
                <c:pt idx="2389">
                  <c:v>15.590312426952725</c:v>
                </c:pt>
                <c:pt idx="2390">
                  <c:v>15.581335285073143</c:v>
                </c:pt>
                <c:pt idx="2391">
                  <c:v>15.572384019738083</c:v>
                </c:pt>
                <c:pt idx="2392">
                  <c:v>15.563458494936025</c:v>
                </c:pt>
                <c:pt idx="2393">
                  <c:v>15.554558575356618</c:v>
                </c:pt>
                <c:pt idx="2394">
                  <c:v>15.545684126387149</c:v>
                </c:pt>
                <c:pt idx="2395">
                  <c:v>15.536835015102522</c:v>
                </c:pt>
                <c:pt idx="2396">
                  <c:v>15.528011109253312</c:v>
                </c:pt>
                <c:pt idx="2397">
                  <c:v>15.519202266331337</c:v>
                </c:pt>
                <c:pt idx="2398">
                  <c:v>15.510418413492491</c:v>
                </c:pt>
                <c:pt idx="2399">
                  <c:v>15.501659421120682</c:v>
                </c:pt>
                <c:pt idx="2400">
                  <c:v>15.492925160250602</c:v>
                </c:pt>
                <c:pt idx="2401">
                  <c:v>15.484215503529517</c:v>
                </c:pt>
                <c:pt idx="2402">
                  <c:v>15.475530324234953</c:v>
                </c:pt>
                <c:pt idx="2403">
                  <c:v>15.46686949659013</c:v>
                </c:pt>
                <c:pt idx="2404">
                  <c:v>15.458232895438016</c:v>
                </c:pt>
                <c:pt idx="2405">
                  <c:v>15.449620397183804</c:v>
                </c:pt>
                <c:pt idx="2406">
                  <c:v>15.441031878832849</c:v>
                </c:pt>
                <c:pt idx="2407">
                  <c:v>15.432467217988027</c:v>
                </c:pt>
                <c:pt idx="2408">
                  <c:v>15.423926293778079</c:v>
                </c:pt>
                <c:pt idx="2409">
                  <c:v>15.415408985910364</c:v>
                </c:pt>
                <c:pt idx="2410">
                  <c:v>15.406915174975596</c:v>
                </c:pt>
                <c:pt idx="2411">
                  <c:v>15.398444742133679</c:v>
                </c:pt>
                <c:pt idx="2412">
                  <c:v>15.389997570023718</c:v>
                </c:pt>
                <c:pt idx="2413">
                  <c:v>15.381573541835962</c:v>
                </c:pt>
                <c:pt idx="2414">
                  <c:v>15.373172541610678</c:v>
                </c:pt>
                <c:pt idx="2415">
                  <c:v>15.364794453930434</c:v>
                </c:pt>
                <c:pt idx="2416">
                  <c:v>15.356439164812269</c:v>
                </c:pt>
                <c:pt idx="2417">
                  <c:v>15.348097499505558</c:v>
                </c:pt>
                <c:pt idx="2418">
                  <c:v>15.339778446581384</c:v>
                </c:pt>
                <c:pt idx="2419">
                  <c:v>15.331481893931542</c:v>
                </c:pt>
                <c:pt idx="2420">
                  <c:v>15.323207729960476</c:v>
                </c:pt>
                <c:pt idx="2421">
                  <c:v>15.314955844457407</c:v>
                </c:pt>
                <c:pt idx="2422">
                  <c:v>15.306726127707856</c:v>
                </c:pt>
                <c:pt idx="2423">
                  <c:v>15.298518470780346</c:v>
                </c:pt>
                <c:pt idx="2424">
                  <c:v>15.290332765231978</c:v>
                </c:pt>
                <c:pt idx="2425">
                  <c:v>15.282168903963786</c:v>
                </c:pt>
                <c:pt idx="2426">
                  <c:v>15.274026780349766</c:v>
                </c:pt>
                <c:pt idx="2427">
                  <c:v>15.265906288518165</c:v>
                </c:pt>
                <c:pt idx="2428">
                  <c:v>15.257807323062941</c:v>
                </c:pt>
                <c:pt idx="2429">
                  <c:v>15.249729779882788</c:v>
                </c:pt>
                <c:pt idx="2430">
                  <c:v>15.241673555327159</c:v>
                </c:pt>
                <c:pt idx="2431">
                  <c:v>15.233638546194802</c:v>
                </c:pt>
                <c:pt idx="2432">
                  <c:v>15.225624650560839</c:v>
                </c:pt>
                <c:pt idx="2433">
                  <c:v>15.217631766935224</c:v>
                </c:pt>
                <c:pt idx="2434">
                  <c:v>15.209659794534947</c:v>
                </c:pt>
                <c:pt idx="2435">
                  <c:v>15.201708633005326</c:v>
                </c:pt>
                <c:pt idx="2436">
                  <c:v>15.193778183231572</c:v>
                </c:pt>
                <c:pt idx="2437">
                  <c:v>15.185860109424473</c:v>
                </c:pt>
                <c:pt idx="2438">
                  <c:v>15.177962585395047</c:v>
                </c:pt>
                <c:pt idx="2439">
                  <c:v>15.170085513567631</c:v>
                </c:pt>
                <c:pt idx="2440">
                  <c:v>15.162228797038074</c:v>
                </c:pt>
                <c:pt idx="2441">
                  <c:v>15.154392339302598</c:v>
                </c:pt>
                <c:pt idx="2442">
                  <c:v>15.146576045048176</c:v>
                </c:pt>
                <c:pt idx="2443">
                  <c:v>15.13877981934915</c:v>
                </c:pt>
                <c:pt idx="2444">
                  <c:v>15.131003567666212</c:v>
                </c:pt>
                <c:pt idx="2445">
                  <c:v>15.123247196625828</c:v>
                </c:pt>
                <c:pt idx="2446">
                  <c:v>15.115510613228199</c:v>
                </c:pt>
                <c:pt idx="2447">
                  <c:v>15.1077937251041</c:v>
                </c:pt>
                <c:pt idx="2448">
                  <c:v>15.100096440252736</c:v>
                </c:pt>
                <c:pt idx="2449">
                  <c:v>15.092418667806877</c:v>
                </c:pt>
                <c:pt idx="2450">
                  <c:v>15.084760317255649</c:v>
                </c:pt>
                <c:pt idx="2451">
                  <c:v>15.077121298696733</c:v>
                </c:pt>
                <c:pt idx="2452">
                  <c:v>15.06950152257917</c:v>
                </c:pt>
                <c:pt idx="2453">
                  <c:v>15.061900900454594</c:v>
                </c:pt>
                <c:pt idx="2454">
                  <c:v>15.05431934421444</c:v>
                </c:pt>
                <c:pt idx="2455">
                  <c:v>15.046756766337616</c:v>
                </c:pt>
                <c:pt idx="2456">
                  <c:v>15.039213079638134</c:v>
                </c:pt>
                <c:pt idx="2457">
                  <c:v>15.031680680334645</c:v>
                </c:pt>
                <c:pt idx="2458">
                  <c:v>15.024167030715784</c:v>
                </c:pt>
                <c:pt idx="2459">
                  <c:v>15.016672045364318</c:v>
                </c:pt>
                <c:pt idx="2460">
                  <c:v>15.009195639427094</c:v>
                </c:pt>
                <c:pt idx="2461">
                  <c:v>15.001737728368029</c:v>
                </c:pt>
                <c:pt idx="2462">
                  <c:v>14.994298228690608</c:v>
                </c:pt>
                <c:pt idx="2463">
                  <c:v>14.986877057204822</c:v>
                </c:pt>
                <c:pt idx="2464">
                  <c:v>14.97947413126554</c:v>
                </c:pt>
                <c:pt idx="2465">
                  <c:v>14.972089368530066</c:v>
                </c:pt>
                <c:pt idx="2466">
                  <c:v>14.964722687667795</c:v>
                </c:pt>
                <c:pt idx="2467">
                  <c:v>14.957374007640404</c:v>
                </c:pt>
                <c:pt idx="2468">
                  <c:v>14.950043247936064</c:v>
                </c:pt>
                <c:pt idx="2469">
                  <c:v>14.942730328331395</c:v>
                </c:pt>
                <c:pt idx="2470">
                  <c:v>14.935435169588661</c:v>
                </c:pt>
                <c:pt idx="2471">
                  <c:v>14.928157692748833</c:v>
                </c:pt>
                <c:pt idx="2472">
                  <c:v>14.920897819131273</c:v>
                </c:pt>
                <c:pt idx="2473">
                  <c:v>14.91365547102178</c:v>
                </c:pt>
                <c:pt idx="2474">
                  <c:v>14.906430570975091</c:v>
                </c:pt>
                <c:pt idx="2475">
                  <c:v>14.899223042042076</c:v>
                </c:pt>
                <c:pt idx="2476">
                  <c:v>14.892032807539106</c:v>
                </c:pt>
                <c:pt idx="2477">
                  <c:v>14.884852905732709</c:v>
                </c:pt>
                <c:pt idx="2478">
                  <c:v>14.877690173663265</c:v>
                </c:pt>
                <c:pt idx="2479">
                  <c:v>14.870544536385474</c:v>
                </c:pt>
                <c:pt idx="2480">
                  <c:v>14.863415919205437</c:v>
                </c:pt>
                <c:pt idx="2481">
                  <c:v>14.856304247680482</c:v>
                </c:pt>
                <c:pt idx="2482">
                  <c:v>14.849209448281858</c:v>
                </c:pt>
                <c:pt idx="2483">
                  <c:v>14.842131447723373</c:v>
                </c:pt>
                <c:pt idx="2484">
                  <c:v>14.835070173180346</c:v>
                </c:pt>
                <c:pt idx="2485">
                  <c:v>14.828025552067681</c:v>
                </c:pt>
                <c:pt idx="2486">
                  <c:v>14.820997512691267</c:v>
                </c:pt>
                <c:pt idx="2487">
                  <c:v>14.81398598358825</c:v>
                </c:pt>
                <c:pt idx="2488">
                  <c:v>14.8069908937423</c:v>
                </c:pt>
                <c:pt idx="2489">
                  <c:v>14.800012172365564</c:v>
                </c:pt>
                <c:pt idx="2490">
                  <c:v>14.793049749539028</c:v>
                </c:pt>
                <c:pt idx="2491">
                  <c:v>14.786103555564159</c:v>
                </c:pt>
                <c:pt idx="2492">
                  <c:v>14.77917352117454</c:v>
                </c:pt>
                <c:pt idx="2493">
                  <c:v>14.772259577321631</c:v>
                </c:pt>
                <c:pt idx="2494">
                  <c:v>14.765361655804361</c:v>
                </c:pt>
                <c:pt idx="2495">
                  <c:v>14.758479688631812</c:v>
                </c:pt>
                <c:pt idx="2496">
                  <c:v>14.751613608023291</c:v>
                </c:pt>
                <c:pt idx="2497">
                  <c:v>14.744757018098017</c:v>
                </c:pt>
                <c:pt idx="2498">
                  <c:v>14.73791620449877</c:v>
                </c:pt>
                <c:pt idx="2499">
                  <c:v>14.731091100954648</c:v>
                </c:pt>
                <c:pt idx="2500">
                  <c:v>14.724281641393445</c:v>
                </c:pt>
                <c:pt idx="2501">
                  <c:v>14.717487760145865</c:v>
                </c:pt>
                <c:pt idx="2502">
                  <c:v>14.710709391739059</c:v>
                </c:pt>
                <c:pt idx="2503">
                  <c:v>14.703946471503917</c:v>
                </c:pt>
                <c:pt idx="2504">
                  <c:v>14.697198934960696</c:v>
                </c:pt>
                <c:pt idx="2505">
                  <c:v>14.690466718019872</c:v>
                </c:pt>
                <c:pt idx="2506">
                  <c:v>14.683749756779177</c:v>
                </c:pt>
                <c:pt idx="2507">
                  <c:v>14.677047988120943</c:v>
                </c:pt>
                <c:pt idx="2508">
                  <c:v>14.670361349107914</c:v>
                </c:pt>
                <c:pt idx="2509">
                  <c:v>14.66368977698346</c:v>
                </c:pt>
                <c:pt idx="2510">
                  <c:v>14.657033209761599</c:v>
                </c:pt>
                <c:pt idx="2511">
                  <c:v>14.650391585630334</c:v>
                </c:pt>
                <c:pt idx="2512">
                  <c:v>14.643764843146881</c:v>
                </c:pt>
                <c:pt idx="2513">
                  <c:v>14.637152921040581</c:v>
                </c:pt>
                <c:pt idx="2514">
                  <c:v>14.630555758793369</c:v>
                </c:pt>
                <c:pt idx="2515">
                  <c:v>14.623973296052897</c:v>
                </c:pt>
                <c:pt idx="2516">
                  <c:v>14.617405472824668</c:v>
                </c:pt>
                <c:pt idx="2517">
                  <c:v>14.610846394122575</c:v>
                </c:pt>
                <c:pt idx="2518">
                  <c:v>14.604301856837274</c:v>
                </c:pt>
                <c:pt idx="2519">
                  <c:v>14.597771802102065</c:v>
                </c:pt>
                <c:pt idx="2520">
                  <c:v>14.591256171206785</c:v>
                </c:pt>
                <c:pt idx="2521">
                  <c:v>14.584754905786401</c:v>
                </c:pt>
                <c:pt idx="2522">
                  <c:v>14.578267947630813</c:v>
                </c:pt>
                <c:pt idx="2523">
                  <c:v>14.571795239245489</c:v>
                </c:pt>
                <c:pt idx="2524">
                  <c:v>14.565336723284922</c:v>
                </c:pt>
                <c:pt idx="2525">
                  <c:v>14.558892342738261</c:v>
                </c:pt>
                <c:pt idx="2526">
                  <c:v>14.55246204074222</c:v>
                </c:pt>
                <c:pt idx="2527">
                  <c:v>14.546045761132799</c:v>
                </c:pt>
                <c:pt idx="2528">
                  <c:v>14.539643447887855</c:v>
                </c:pt>
                <c:pt idx="2529">
                  <c:v>14.533255045309826</c:v>
                </c:pt>
                <c:pt idx="2530">
                  <c:v>14.526880497841631</c:v>
                </c:pt>
                <c:pt idx="2531">
                  <c:v>14.52051975060974</c:v>
                </c:pt>
                <c:pt idx="2532">
                  <c:v>14.514172748875623</c:v>
                </c:pt>
                <c:pt idx="2533">
                  <c:v>14.507839438215601</c:v>
                </c:pt>
                <c:pt idx="2534">
                  <c:v>14.501519764339726</c:v>
                </c:pt>
                <c:pt idx="2535">
                  <c:v>14.495213673626353</c:v>
                </c:pt>
                <c:pt idx="2536">
                  <c:v>14.488921112582254</c:v>
                </c:pt>
                <c:pt idx="2537">
                  <c:v>14.482636632292435</c:v>
                </c:pt>
                <c:pt idx="2538">
                  <c:v>14.47636559435281</c:v>
                </c:pt>
                <c:pt idx="2539">
                  <c:v>14.470107945900628</c:v>
                </c:pt>
                <c:pt idx="2540">
                  <c:v>14.463863634724328</c:v>
                </c:pt>
                <c:pt idx="2541">
                  <c:v>14.45763260873345</c:v>
                </c:pt>
                <c:pt idx="2542">
                  <c:v>14.451414816132575</c:v>
                </c:pt>
                <c:pt idx="2543">
                  <c:v>14.445210205246303</c:v>
                </c:pt>
                <c:pt idx="2544">
                  <c:v>14.43901872503621</c:v>
                </c:pt>
                <c:pt idx="2545">
                  <c:v>14.432840324578974</c:v>
                </c:pt>
                <c:pt idx="2546">
                  <c:v>14.426674953066842</c:v>
                </c:pt>
                <c:pt idx="2547">
                  <c:v>14.420522560318647</c:v>
                </c:pt>
                <c:pt idx="2548">
                  <c:v>14.414383096264007</c:v>
                </c:pt>
                <c:pt idx="2549">
                  <c:v>14.408256511112691</c:v>
                </c:pt>
                <c:pt idx="2550">
                  <c:v>14.402142755184316</c:v>
                </c:pt>
                <c:pt idx="2551">
                  <c:v>14.396041779411622</c:v>
                </c:pt>
                <c:pt idx="2552">
                  <c:v>14.389953534832571</c:v>
                </c:pt>
                <c:pt idx="2553">
                  <c:v>14.383877972757187</c:v>
                </c:pt>
                <c:pt idx="2554">
                  <c:v>14.377815044599867</c:v>
                </c:pt>
                <c:pt idx="2555">
                  <c:v>14.371764702375064</c:v>
                </c:pt>
                <c:pt idx="2556">
                  <c:v>14.365726898197138</c:v>
                </c:pt>
                <c:pt idx="2557">
                  <c:v>14.359696581705387</c:v>
                </c:pt>
                <c:pt idx="2558">
                  <c:v>14.353678725075213</c:v>
                </c:pt>
                <c:pt idx="2559">
                  <c:v>14.347673280955467</c:v>
                </c:pt>
                <c:pt idx="2560">
                  <c:v>14.341680202580358</c:v>
                </c:pt>
                <c:pt idx="2561">
                  <c:v>14.335699443278079</c:v>
                </c:pt>
                <c:pt idx="2562">
                  <c:v>14.329730956632318</c:v>
                </c:pt>
                <c:pt idx="2563">
                  <c:v>14.323774696320047</c:v>
                </c:pt>
                <c:pt idx="2564">
                  <c:v>14.317830616591364</c:v>
                </c:pt>
                <c:pt idx="2565">
                  <c:v>14.311898671785512</c:v>
                </c:pt>
                <c:pt idx="2566">
                  <c:v>14.305978816489993</c:v>
                </c:pt>
                <c:pt idx="2567">
                  <c:v>14.300071005380813</c:v>
                </c:pt>
                <c:pt idx="2568">
                  <c:v>14.294175193695231</c:v>
                </c:pt>
                <c:pt idx="2569">
                  <c:v>14.288291336755007</c:v>
                </c:pt>
                <c:pt idx="2570">
                  <c:v>14.282419390123176</c:v>
                </c:pt>
                <c:pt idx="2571">
                  <c:v>14.276559309446696</c:v>
                </c:pt>
                <c:pt idx="2572">
                  <c:v>14.270711050922266</c:v>
                </c:pt>
                <c:pt idx="2573">
                  <c:v>14.264874570826613</c:v>
                </c:pt>
                <c:pt idx="2574">
                  <c:v>14.259049825517062</c:v>
                </c:pt>
                <c:pt idx="2575">
                  <c:v>14.253236771892256</c:v>
                </c:pt>
                <c:pt idx="2576">
                  <c:v>14.247435366927659</c:v>
                </c:pt>
                <c:pt idx="2577">
                  <c:v>14.241640917729434</c:v>
                </c:pt>
                <c:pt idx="2578">
                  <c:v>14.235858046926523</c:v>
                </c:pt>
                <c:pt idx="2579">
                  <c:v>14.230086712100528</c:v>
                </c:pt>
                <c:pt idx="2580">
                  <c:v>14.224326870907648</c:v>
                </c:pt>
                <c:pt idx="2581">
                  <c:v>14.218578481530045</c:v>
                </c:pt>
                <c:pt idx="2582">
                  <c:v>14.212841502220876</c:v>
                </c:pt>
                <c:pt idx="2583">
                  <c:v>14.207115891304872</c:v>
                </c:pt>
                <c:pt idx="2584">
                  <c:v>14.20140160762482</c:v>
                </c:pt>
                <c:pt idx="2585">
                  <c:v>14.195698610091561</c:v>
                </c:pt>
                <c:pt idx="2586">
                  <c:v>14.190006857832142</c:v>
                </c:pt>
                <c:pt idx="2587">
                  <c:v>14.184326310041293</c:v>
                </c:pt>
                <c:pt idx="2588">
                  <c:v>14.178656926421525</c:v>
                </c:pt>
                <c:pt idx="2589">
                  <c:v>14.172998666739614</c:v>
                </c:pt>
                <c:pt idx="2590">
                  <c:v>14.167351490972663</c:v>
                </c:pt>
                <c:pt idx="2591">
                  <c:v>14.161715359161729</c:v>
                </c:pt>
                <c:pt idx="2592">
                  <c:v>14.156090231845655</c:v>
                </c:pt>
                <c:pt idx="2593">
                  <c:v>14.150476069623927</c:v>
                </c:pt>
                <c:pt idx="2594">
                  <c:v>14.144872833300674</c:v>
                </c:pt>
                <c:pt idx="2595">
                  <c:v>14.139280483740386</c:v>
                </c:pt>
                <c:pt idx="2596">
                  <c:v>14.133698982295636</c:v>
                </c:pt>
                <c:pt idx="2597">
                  <c:v>14.128123957838188</c:v>
                </c:pt>
                <c:pt idx="2598">
                  <c:v>14.122559718131765</c:v>
                </c:pt>
                <c:pt idx="2599">
                  <c:v>14.117006224914897</c:v>
                </c:pt>
                <c:pt idx="2600">
                  <c:v>14.11146343998246</c:v>
                </c:pt>
                <c:pt idx="2601">
                  <c:v>14.105931325606482</c:v>
                </c:pt>
                <c:pt idx="2602">
                  <c:v>14.100409844112267</c:v>
                </c:pt>
                <c:pt idx="2603">
                  <c:v>14.094898958018083</c:v>
                </c:pt>
                <c:pt idx="2604">
                  <c:v>14.089398629895284</c:v>
                </c:pt>
                <c:pt idx="2605">
                  <c:v>14.083908822783227</c:v>
                </c:pt>
                <c:pt idx="2606">
                  <c:v>14.078429499771371</c:v>
                </c:pt>
                <c:pt idx="2607">
                  <c:v>14.072960624137016</c:v>
                </c:pt>
                <c:pt idx="2608">
                  <c:v>14.067502159207415</c:v>
                </c:pt>
                <c:pt idx="2609">
                  <c:v>14.062054068768932</c:v>
                </c:pt>
                <c:pt idx="2610">
                  <c:v>14.056616316654971</c:v>
                </c:pt>
                <c:pt idx="2611">
                  <c:v>14.051188866746601</c:v>
                </c:pt>
                <c:pt idx="2612">
                  <c:v>14.045771683377502</c:v>
                </c:pt>
                <c:pt idx="2613">
                  <c:v>14.040364730926186</c:v>
                </c:pt>
                <c:pt idx="2614">
                  <c:v>14.03496797395047</c:v>
                </c:pt>
                <c:pt idx="2615">
                  <c:v>14.029581377052898</c:v>
                </c:pt>
                <c:pt idx="2616">
                  <c:v>14.02420490528017</c:v>
                </c:pt>
                <c:pt idx="2617">
                  <c:v>14.018834478106923</c:v>
                </c:pt>
                <c:pt idx="2618">
                  <c:v>14.013474118732059</c:v>
                </c:pt>
                <c:pt idx="2619">
                  <c:v>14.008123792532604</c:v>
                </c:pt>
                <c:pt idx="2620">
                  <c:v>14.002783465058325</c:v>
                </c:pt>
                <c:pt idx="2621">
                  <c:v>13.997453101899771</c:v>
                </c:pt>
                <c:pt idx="2622">
                  <c:v>13.992132669080055</c:v>
                </c:pt>
                <c:pt idx="2623">
                  <c:v>13.986822132660446</c:v>
                </c:pt>
                <c:pt idx="2624">
                  <c:v>13.981521458740982</c:v>
                </c:pt>
                <c:pt idx="2625">
                  <c:v>13.976230613848301</c:v>
                </c:pt>
                <c:pt idx="2626">
                  <c:v>13.970949564545256</c:v>
                </c:pt>
                <c:pt idx="2627">
                  <c:v>13.965678277559721</c:v>
                </c:pt>
                <c:pt idx="2628">
                  <c:v>13.960416719655775</c:v>
                </c:pt>
                <c:pt idx="2629">
                  <c:v>13.955164858016323</c:v>
                </c:pt>
                <c:pt idx="2630">
                  <c:v>13.949922659857972</c:v>
                </c:pt>
                <c:pt idx="2631">
                  <c:v>13.944690092558147</c:v>
                </c:pt>
                <c:pt idx="2632">
                  <c:v>13.939467123528006</c:v>
                </c:pt>
                <c:pt idx="2633">
                  <c:v>13.934253720589945</c:v>
                </c:pt>
                <c:pt idx="2634">
                  <c:v>13.929049851597679</c:v>
                </c:pt>
                <c:pt idx="2635">
                  <c:v>13.923855484561649</c:v>
                </c:pt>
                <c:pt idx="2636">
                  <c:v>13.918670587523653</c:v>
                </c:pt>
                <c:pt idx="2637">
                  <c:v>13.913491343368534</c:v>
                </c:pt>
                <c:pt idx="2638">
                  <c:v>13.908321517314961</c:v>
                </c:pt>
                <c:pt idx="2639">
                  <c:v>13.903161077937735</c:v>
                </c:pt>
                <c:pt idx="2640">
                  <c:v>13.898009993963793</c:v>
                </c:pt>
                <c:pt idx="2641">
                  <c:v>13.892868234148764</c:v>
                </c:pt>
                <c:pt idx="2642">
                  <c:v>13.88773576764382</c:v>
                </c:pt>
                <c:pt idx="2643">
                  <c:v>13.882612563626557</c:v>
                </c:pt>
                <c:pt idx="2644">
                  <c:v>13.877498591422896</c:v>
                </c:pt>
                <c:pt idx="2645">
                  <c:v>13.872393820385275</c:v>
                </c:pt>
                <c:pt idx="2646">
                  <c:v>13.867298220254698</c:v>
                </c:pt>
                <c:pt idx="2647">
                  <c:v>13.862211760796482</c:v>
                </c:pt>
                <c:pt idx="2648">
                  <c:v>13.857134411800887</c:v>
                </c:pt>
                <c:pt idx="2649">
                  <c:v>13.852066143441624</c:v>
                </c:pt>
                <c:pt idx="2650">
                  <c:v>13.847006925915185</c:v>
                </c:pt>
                <c:pt idx="2651">
                  <c:v>13.841956729559998</c:v>
                </c:pt>
                <c:pt idx="2652">
                  <c:v>13.836915524737416</c:v>
                </c:pt>
                <c:pt idx="2653">
                  <c:v>13.831883282185553</c:v>
                </c:pt>
                <c:pt idx="2654">
                  <c:v>13.826859972663355</c:v>
                </c:pt>
                <c:pt idx="2655">
                  <c:v>13.821845567068204</c:v>
                </c:pt>
                <c:pt idx="2656">
                  <c:v>13.816840036318439</c:v>
                </c:pt>
                <c:pt idx="2657">
                  <c:v>13.811839802650189</c:v>
                </c:pt>
                <c:pt idx="2658">
                  <c:v>13.806848396486062</c:v>
                </c:pt>
                <c:pt idx="2659">
                  <c:v>13.801865789338438</c:v>
                </c:pt>
                <c:pt idx="2660">
                  <c:v>13.796891952737861</c:v>
                </c:pt>
                <c:pt idx="2661">
                  <c:v>13.791926858233658</c:v>
                </c:pt>
                <c:pt idx="2662">
                  <c:v>13.786970477738082</c:v>
                </c:pt>
                <c:pt idx="2663">
                  <c:v>13.782022783180198</c:v>
                </c:pt>
                <c:pt idx="2664">
                  <c:v>13.777083746620296</c:v>
                </c:pt>
                <c:pt idx="2665">
                  <c:v>13.772153340135661</c:v>
                </c:pt>
                <c:pt idx="2666">
                  <c:v>13.76723153616034</c:v>
                </c:pt>
                <c:pt idx="2667">
                  <c:v>13.76231830714347</c:v>
                </c:pt>
                <c:pt idx="2668">
                  <c:v>13.75741362566222</c:v>
                </c:pt>
                <c:pt idx="2669">
                  <c:v>13.752517464309063</c:v>
                </c:pt>
                <c:pt idx="2670">
                  <c:v>13.747629796027198</c:v>
                </c:pt>
                <c:pt idx="2671">
                  <c:v>13.74275059377327</c:v>
                </c:pt>
                <c:pt idx="2672">
                  <c:v>13.73787983062887</c:v>
                </c:pt>
                <c:pt idx="2673">
                  <c:v>13.733017479689238</c:v>
                </c:pt>
                <c:pt idx="2674">
                  <c:v>13.728163514394488</c:v>
                </c:pt>
                <c:pt idx="2675">
                  <c:v>13.723317908196572</c:v>
                </c:pt>
                <c:pt idx="2676">
                  <c:v>13.718480634559889</c:v>
                </c:pt>
                <c:pt idx="2677">
                  <c:v>13.71364833370855</c:v>
                </c:pt>
                <c:pt idx="2678">
                  <c:v>13.708824322219485</c:v>
                </c:pt>
                <c:pt idx="2679">
                  <c:v>13.704008574096102</c:v>
                </c:pt>
                <c:pt idx="2680">
                  <c:v>13.699201063351856</c:v>
                </c:pt>
                <c:pt idx="2681">
                  <c:v>13.694401764118801</c:v>
                </c:pt>
                <c:pt idx="2682">
                  <c:v>13.689610650539265</c:v>
                </c:pt>
                <c:pt idx="2683">
                  <c:v>13.684827697088263</c:v>
                </c:pt>
                <c:pt idx="2684">
                  <c:v>13.680052878249391</c:v>
                </c:pt>
                <c:pt idx="2685">
                  <c:v>13.675286168622037</c:v>
                </c:pt>
                <c:pt idx="2686">
                  <c:v>13.670527542814416</c:v>
                </c:pt>
                <c:pt idx="2687">
                  <c:v>13.665776975761998</c:v>
                </c:pt>
                <c:pt idx="2688">
                  <c:v>13.661034442407423</c:v>
                </c:pt>
                <c:pt idx="2689">
                  <c:v>13.656299917701119</c:v>
                </c:pt>
                <c:pt idx="2690">
                  <c:v>13.651573376916769</c:v>
                </c:pt>
                <c:pt idx="2691">
                  <c:v>13.646854795334221</c:v>
                </c:pt>
                <c:pt idx="2692">
                  <c:v>13.642144148344389</c:v>
                </c:pt>
                <c:pt idx="2693">
                  <c:v>13.637441411344632</c:v>
                </c:pt>
                <c:pt idx="2694">
                  <c:v>13.632746560050339</c:v>
                </c:pt>
                <c:pt idx="2695">
                  <c:v>13.628059570181767</c:v>
                </c:pt>
                <c:pt idx="2696">
                  <c:v>13.623380417567647</c:v>
                </c:pt>
                <c:pt idx="2697">
                  <c:v>13.618705941383515</c:v>
                </c:pt>
                <c:pt idx="2698">
                  <c:v>13.614039262831387</c:v>
                </c:pt>
                <c:pt idx="2699">
                  <c:v>13.609380358127741</c:v>
                </c:pt>
                <c:pt idx="2700">
                  <c:v>13.60472920349244</c:v>
                </c:pt>
                <c:pt idx="2701">
                  <c:v>13.600085775250927</c:v>
                </c:pt>
                <c:pt idx="2702">
                  <c:v>13.595450049732307</c:v>
                </c:pt>
                <c:pt idx="2703">
                  <c:v>13.590822003572885</c:v>
                </c:pt>
                <c:pt idx="2704">
                  <c:v>13.586201613411147</c:v>
                </c:pt>
                <c:pt idx="2705">
                  <c:v>13.581588855988716</c:v>
                </c:pt>
                <c:pt idx="2706">
                  <c:v>13.576983708049706</c:v>
                </c:pt>
                <c:pt idx="2707">
                  <c:v>13.572386146640575</c:v>
                </c:pt>
                <c:pt idx="2708">
                  <c:v>13.567796148808819</c:v>
                </c:pt>
                <c:pt idx="2709">
                  <c:v>13.56321369170271</c:v>
                </c:pt>
                <c:pt idx="2710">
                  <c:v>13.558638752471865</c:v>
                </c:pt>
                <c:pt idx="2711">
                  <c:v>13.554071308563516</c:v>
                </c:pt>
                <c:pt idx="2712">
                  <c:v>13.54951133742482</c:v>
                </c:pt>
                <c:pt idx="2713">
                  <c:v>13.544958816503449</c:v>
                </c:pt>
                <c:pt idx="2714">
                  <c:v>13.540413723541215</c:v>
                </c:pt>
                <c:pt idx="2715">
                  <c:v>13.535876036279062</c:v>
                </c:pt>
                <c:pt idx="2716">
                  <c:v>13.531345732554728</c:v>
                </c:pt>
                <c:pt idx="2717">
                  <c:v>13.52681983396192</c:v>
                </c:pt>
                <c:pt idx="2718">
                  <c:v>13.522301282666158</c:v>
                </c:pt>
                <c:pt idx="2719">
                  <c:v>13.517790056663163</c:v>
                </c:pt>
                <c:pt idx="2720">
                  <c:v>13.513286134236443</c:v>
                </c:pt>
                <c:pt idx="2721">
                  <c:v>13.508789493667161</c:v>
                </c:pt>
                <c:pt idx="2722">
                  <c:v>13.504300113330221</c:v>
                </c:pt>
                <c:pt idx="2723">
                  <c:v>13.499817971598528</c:v>
                </c:pt>
                <c:pt idx="2724">
                  <c:v>13.495343047128348</c:v>
                </c:pt>
                <c:pt idx="2725">
                  <c:v>13.490875318572641</c:v>
                </c:pt>
                <c:pt idx="2726">
                  <c:v>13.486414764581637</c:v>
                </c:pt>
                <c:pt idx="2727">
                  <c:v>13.481961364085693</c:v>
                </c:pt>
                <c:pt idx="2728">
                  <c:v>13.477515096011151</c:v>
                </c:pt>
                <c:pt idx="2729">
                  <c:v>13.473075939374471</c:v>
                </c:pt>
                <c:pt idx="2730">
                  <c:v>13.468643873188432</c:v>
                </c:pt>
                <c:pt idx="2731">
                  <c:v>13.464218876741709</c:v>
                </c:pt>
                <c:pt idx="2732">
                  <c:v>13.459800929318066</c:v>
                </c:pt>
                <c:pt idx="2733">
                  <c:v>13.455390010289376</c:v>
                </c:pt>
                <c:pt idx="2734">
                  <c:v>13.450986099022936</c:v>
                </c:pt>
                <c:pt idx="2735">
                  <c:v>13.446589175157797</c:v>
                </c:pt>
                <c:pt idx="2736">
                  <c:v>13.442199218327229</c:v>
                </c:pt>
                <c:pt idx="2737">
                  <c:v>13.43781341759334</c:v>
                </c:pt>
                <c:pt idx="2738">
                  <c:v>13.433434550584501</c:v>
                </c:pt>
                <c:pt idx="2739">
                  <c:v>13.429062597070709</c:v>
                </c:pt>
                <c:pt idx="2740">
                  <c:v>13.424697537089029</c:v>
                </c:pt>
                <c:pt idx="2741">
                  <c:v>13.420339350669765</c:v>
                </c:pt>
                <c:pt idx="2742">
                  <c:v>13.415988017927187</c:v>
                </c:pt>
                <c:pt idx="2743">
                  <c:v>13.411643518969154</c:v>
                </c:pt>
                <c:pt idx="2744">
                  <c:v>13.407305834166642</c:v>
                </c:pt>
                <c:pt idx="2745">
                  <c:v>13.402974943883072</c:v>
                </c:pt>
                <c:pt idx="2746">
                  <c:v>13.398650828563992</c:v>
                </c:pt>
                <c:pt idx="2747">
                  <c:v>13.394333468647758</c:v>
                </c:pt>
                <c:pt idx="2748">
                  <c:v>13.390022844831977</c:v>
                </c:pt>
                <c:pt idx="2749">
                  <c:v>13.385718937805924</c:v>
                </c:pt>
                <c:pt idx="2750">
                  <c:v>13.381421728339243</c:v>
                </c:pt>
                <c:pt idx="2751">
                  <c:v>13.377131197193604</c:v>
                </c:pt>
                <c:pt idx="2752">
                  <c:v>13.372847325386156</c:v>
                </c:pt>
                <c:pt idx="2753">
                  <c:v>13.368570093924989</c:v>
                </c:pt>
                <c:pt idx="2754">
                  <c:v>13.364299483809679</c:v>
                </c:pt>
                <c:pt idx="2755">
                  <c:v>13.360035476292488</c:v>
                </c:pt>
                <c:pt idx="2756">
                  <c:v>13.355778052616103</c:v>
                </c:pt>
                <c:pt idx="2757">
                  <c:v>13.351524555929654</c:v>
                </c:pt>
                <c:pt idx="2758">
                  <c:v>13.347277612402408</c:v>
                </c:pt>
                <c:pt idx="2759">
                  <c:v>13.343037203481472</c:v>
                </c:pt>
                <c:pt idx="2760">
                  <c:v>13.338803310604437</c:v>
                </c:pt>
                <c:pt idx="2761">
                  <c:v>13.334575915456465</c:v>
                </c:pt>
                <c:pt idx="2762">
                  <c:v>13.330354999712172</c:v>
                </c:pt>
                <c:pt idx="2763">
                  <c:v>13.326140545036157</c:v>
                </c:pt>
                <c:pt idx="2764">
                  <c:v>13.321932533337934</c:v>
                </c:pt>
                <c:pt idx="2765">
                  <c:v>13.317730946515985</c:v>
                </c:pt>
                <c:pt idx="2766">
                  <c:v>13.313535766542616</c:v>
                </c:pt>
                <c:pt idx="2767">
                  <c:v>13.309346975379469</c:v>
                </c:pt>
                <c:pt idx="2768">
                  <c:v>13.305164555229624</c:v>
                </c:pt>
                <c:pt idx="2769">
                  <c:v>13.300988488284501</c:v>
                </c:pt>
                <c:pt idx="2770">
                  <c:v>13.296818756807788</c:v>
                </c:pt>
                <c:pt idx="2771">
                  <c:v>13.292655343051884</c:v>
                </c:pt>
                <c:pt idx="2772">
                  <c:v>13.288498229507219</c:v>
                </c:pt>
                <c:pt idx="2773">
                  <c:v>13.284347398651974</c:v>
                </c:pt>
                <c:pt idx="2774">
                  <c:v>13.280202833035064</c:v>
                </c:pt>
                <c:pt idx="2775">
                  <c:v>13.276064515193529</c:v>
                </c:pt>
                <c:pt idx="2776">
                  <c:v>13.271932427899099</c:v>
                </c:pt>
                <c:pt idx="2777">
                  <c:v>13.2678040563762</c:v>
                </c:pt>
                <c:pt idx="2778">
                  <c:v>13.26368188708131</c:v>
                </c:pt>
                <c:pt idx="2779">
                  <c:v>13.259565902887736</c:v>
                </c:pt>
                <c:pt idx="2780">
                  <c:v>13.255456086656235</c:v>
                </c:pt>
                <c:pt idx="2781">
                  <c:v>13.251352421478476</c:v>
                </c:pt>
                <c:pt idx="2782">
                  <c:v>13.247254890432652</c:v>
                </c:pt>
                <c:pt idx="2783">
                  <c:v>13.243163476664542</c:v>
                </c:pt>
                <c:pt idx="2784">
                  <c:v>13.23907816330683</c:v>
                </c:pt>
                <c:pt idx="2785">
                  <c:v>13.234998933719915</c:v>
                </c:pt>
                <c:pt idx="2786">
                  <c:v>13.230925771250208</c:v>
                </c:pt>
                <c:pt idx="2787">
                  <c:v>13.226858659310297</c:v>
                </c:pt>
                <c:pt idx="2788">
                  <c:v>13.222797581299158</c:v>
                </c:pt>
                <c:pt idx="2789">
                  <c:v>13.218742520840355</c:v>
                </c:pt>
                <c:pt idx="2790">
                  <c:v>13.214693461542957</c:v>
                </c:pt>
                <c:pt idx="2791">
                  <c:v>13.210650387002051</c:v>
                </c:pt>
                <c:pt idx="2792">
                  <c:v>13.206613281034999</c:v>
                </c:pt>
                <c:pt idx="2793">
                  <c:v>13.202582127444318</c:v>
                </c:pt>
                <c:pt idx="2794">
                  <c:v>13.198556910096336</c:v>
                </c:pt>
                <c:pt idx="2795">
                  <c:v>13.194537612842911</c:v>
                </c:pt>
                <c:pt idx="2796">
                  <c:v>13.190524219755162</c:v>
                </c:pt>
                <c:pt idx="2797">
                  <c:v>13.186514347321255</c:v>
                </c:pt>
                <c:pt idx="2798">
                  <c:v>13.182510352863396</c:v>
                </c:pt>
                <c:pt idx="2799">
                  <c:v>13.17851222054065</c:v>
                </c:pt>
                <c:pt idx="2800">
                  <c:v>13.174519934497066</c:v>
                </c:pt>
                <c:pt idx="2801">
                  <c:v>13.170533479092523</c:v>
                </c:pt>
                <c:pt idx="2802">
                  <c:v>13.166552838671075</c:v>
                </c:pt>
                <c:pt idx="2803">
                  <c:v>13.162577997637795</c:v>
                </c:pt>
                <c:pt idx="2804">
                  <c:v>13.158608940382312</c:v>
                </c:pt>
                <c:pt idx="2805">
                  <c:v>13.15464565150719</c:v>
                </c:pt>
                <c:pt idx="2806">
                  <c:v>13.150688115598747</c:v>
                </c:pt>
                <c:pt idx="2807">
                  <c:v>13.146736317303086</c:v>
                </c:pt>
                <c:pt idx="2808">
                  <c:v>13.14279024125044</c:v>
                </c:pt>
                <c:pt idx="2809">
                  <c:v>13.138849872281149</c:v>
                </c:pt>
                <c:pt idx="2810">
                  <c:v>13.134915195218895</c:v>
                </c:pt>
                <c:pt idx="2811">
                  <c:v>13.130986194945951</c:v>
                </c:pt>
                <c:pt idx="2812">
                  <c:v>13.127062856328317</c:v>
                </c:pt>
                <c:pt idx="2813">
                  <c:v>13.123145164439313</c:v>
                </c:pt>
                <c:pt idx="2814">
                  <c:v>13.119233104335219</c:v>
                </c:pt>
                <c:pt idx="2815">
                  <c:v>13.115326661129735</c:v>
                </c:pt>
                <c:pt idx="2816">
                  <c:v>13.111425819919896</c:v>
                </c:pt>
                <c:pt idx="2817">
                  <c:v>13.1075283187752</c:v>
                </c:pt>
                <c:pt idx="2818">
                  <c:v>13.103636395434728</c:v>
                </c:pt>
                <c:pt idx="2819">
                  <c:v>13.099750035219568</c:v>
                </c:pt>
                <c:pt idx="2820">
                  <c:v>13.095869223506906</c:v>
                </c:pt>
                <c:pt idx="2821">
                  <c:v>13.091993945656823</c:v>
                </c:pt>
                <c:pt idx="2822">
                  <c:v>13.08812418723091</c:v>
                </c:pt>
                <c:pt idx="2823">
                  <c:v>13.08425993377293</c:v>
                </c:pt>
                <c:pt idx="2824">
                  <c:v>13.080401170881627</c:v>
                </c:pt>
                <c:pt idx="2825">
                  <c:v>13.076547884138289</c:v>
                </c:pt>
                <c:pt idx="2826">
                  <c:v>13.072700059323095</c:v>
                </c:pt>
                <c:pt idx="2827">
                  <c:v>13.068857682198072</c:v>
                </c:pt>
                <c:pt idx="2828">
                  <c:v>13.065020738507544</c:v>
                </c:pt>
                <c:pt idx="2829">
                  <c:v>13.061189214192796</c:v>
                </c:pt>
                <c:pt idx="2830">
                  <c:v>13.057363095176722</c:v>
                </c:pt>
                <c:pt idx="2831">
                  <c:v>13.053542367435298</c:v>
                </c:pt>
                <c:pt idx="2832">
                  <c:v>13.049727016926489</c:v>
                </c:pt>
                <c:pt idx="2833">
                  <c:v>13.045917029802688</c:v>
                </c:pt>
                <c:pt idx="2834">
                  <c:v>13.042112392197577</c:v>
                </c:pt>
                <c:pt idx="2835">
                  <c:v>13.038313090296905</c:v>
                </c:pt>
                <c:pt idx="2836">
                  <c:v>13.034519110268079</c:v>
                </c:pt>
                <c:pt idx="2837">
                  <c:v>13.0307283029285</c:v>
                </c:pt>
                <c:pt idx="2838">
                  <c:v>13.026942794938602</c:v>
                </c:pt>
                <c:pt idx="2839">
                  <c:v>13.02316257274218</c:v>
                </c:pt>
                <c:pt idx="2840">
                  <c:v>13.019387622763919</c:v>
                </c:pt>
                <c:pt idx="2841">
                  <c:v>13.015617931409819</c:v>
                </c:pt>
                <c:pt idx="2842">
                  <c:v>13.011853485275017</c:v>
                </c:pt>
                <c:pt idx="2843">
                  <c:v>13.008094270935324</c:v>
                </c:pt>
                <c:pt idx="2844">
                  <c:v>13.004340275016435</c:v>
                </c:pt>
                <c:pt idx="2845">
                  <c:v>13.000591484125096</c:v>
                </c:pt>
                <c:pt idx="2846">
                  <c:v>12.996847885054796</c:v>
                </c:pt>
                <c:pt idx="2847">
                  <c:v>12.99310946457944</c:v>
                </c:pt>
                <c:pt idx="2848">
                  <c:v>12.989376209521859</c:v>
                </c:pt>
                <c:pt idx="2849">
                  <c:v>12.985648106685661</c:v>
                </c:pt>
                <c:pt idx="2850">
                  <c:v>12.981925143058861</c:v>
                </c:pt>
                <c:pt idx="2851">
                  <c:v>12.978207305609647</c:v>
                </c:pt>
                <c:pt idx="2852">
                  <c:v>12.974494581354177</c:v>
                </c:pt>
                <c:pt idx="2853">
                  <c:v>12.970786957289144</c:v>
                </c:pt>
                <c:pt idx="2854">
                  <c:v>12.967084420593364</c:v>
                </c:pt>
                <c:pt idx="2855">
                  <c:v>12.963386958425566</c:v>
                </c:pt>
                <c:pt idx="2856">
                  <c:v>12.959694557924827</c:v>
                </c:pt>
                <c:pt idx="2857">
                  <c:v>12.956005174580595</c:v>
                </c:pt>
                <c:pt idx="2858">
                  <c:v>12.952320831963533</c:v>
                </c:pt>
                <c:pt idx="2859">
                  <c:v>12.948641517469882</c:v>
                </c:pt>
                <c:pt idx="2860">
                  <c:v>12.944967218475533</c:v>
                </c:pt>
                <c:pt idx="2861">
                  <c:v>12.941297922402406</c:v>
                </c:pt>
                <c:pt idx="2862">
                  <c:v>12.937633616652434</c:v>
                </c:pt>
                <c:pt idx="2863">
                  <c:v>12.933974288804855</c:v>
                </c:pt>
                <c:pt idx="2864">
                  <c:v>12.930319926418344</c:v>
                </c:pt>
                <c:pt idx="2865">
                  <c:v>12.926670517031434</c:v>
                </c:pt>
                <c:pt idx="2866">
                  <c:v>12.923026048358329</c:v>
                </c:pt>
                <c:pt idx="2867">
                  <c:v>12.919386508092517</c:v>
                </c:pt>
                <c:pt idx="2868">
                  <c:v>12.915751883972003</c:v>
                </c:pt>
                <c:pt idx="2869">
                  <c:v>12.912122163714441</c:v>
                </c:pt>
                <c:pt idx="2870">
                  <c:v>12.908497335211017</c:v>
                </c:pt>
                <c:pt idx="2871">
                  <c:v>12.904877386332009</c:v>
                </c:pt>
                <c:pt idx="2872">
                  <c:v>12.901262304991372</c:v>
                </c:pt>
                <c:pt idx="2873">
                  <c:v>12.897652079082512</c:v>
                </c:pt>
                <c:pt idx="2874">
                  <c:v>12.894046696670278</c:v>
                </c:pt>
                <c:pt idx="2875">
                  <c:v>12.890446145798418</c:v>
                </c:pt>
                <c:pt idx="2876">
                  <c:v>12.886850414553537</c:v>
                </c:pt>
                <c:pt idx="2877">
                  <c:v>12.883257555697959</c:v>
                </c:pt>
                <c:pt idx="2878">
                  <c:v>12.879669496905509</c:v>
                </c:pt>
                <c:pt idx="2879">
                  <c:v>12.876086226439027</c:v>
                </c:pt>
                <c:pt idx="2880">
                  <c:v>12.872507732540051</c:v>
                </c:pt>
                <c:pt idx="2881">
                  <c:v>12.868934003492051</c:v>
                </c:pt>
                <c:pt idx="2882">
                  <c:v>12.865365027557555</c:v>
                </c:pt>
                <c:pt idx="2883">
                  <c:v>12.861800793166118</c:v>
                </c:pt>
                <c:pt idx="2884">
                  <c:v>12.858241288725834</c:v>
                </c:pt>
                <c:pt idx="2885">
                  <c:v>12.854686502685945</c:v>
                </c:pt>
                <c:pt idx="2886">
                  <c:v>12.851136423474593</c:v>
                </c:pt>
                <c:pt idx="2887">
                  <c:v>12.847591039684959</c:v>
                </c:pt>
                <c:pt idx="2888">
                  <c:v>12.844050339888604</c:v>
                </c:pt>
                <c:pt idx="2889">
                  <c:v>12.840514312697486</c:v>
                </c:pt>
                <c:pt idx="2890">
                  <c:v>12.836982946702305</c:v>
                </c:pt>
                <c:pt idx="2891">
                  <c:v>12.833456230656845</c:v>
                </c:pt>
                <c:pt idx="2892">
                  <c:v>12.829934153293133</c:v>
                </c:pt>
                <c:pt idx="2893">
                  <c:v>12.826416703321817</c:v>
                </c:pt>
                <c:pt idx="2894">
                  <c:v>12.822903869615203</c:v>
                </c:pt>
                <c:pt idx="2895">
                  <c:v>12.819395641023725</c:v>
                </c:pt>
                <c:pt idx="2896">
                  <c:v>12.815892006436924</c:v>
                </c:pt>
                <c:pt idx="2897">
                  <c:v>12.812391109400235</c:v>
                </c:pt>
                <c:pt idx="2898">
                  <c:v>12.808894788180149</c:v>
                </c:pt>
                <c:pt idx="2899">
                  <c:v>12.805403031708952</c:v>
                </c:pt>
                <c:pt idx="2900">
                  <c:v>12.801915829077922</c:v>
                </c:pt>
                <c:pt idx="2901">
                  <c:v>12.798433169356281</c:v>
                </c:pt>
                <c:pt idx="2902">
                  <c:v>12.794955041651358</c:v>
                </c:pt>
                <c:pt idx="2903">
                  <c:v>12.791481435048777</c:v>
                </c:pt>
                <c:pt idx="2904">
                  <c:v>12.788012338791308</c:v>
                </c:pt>
                <c:pt idx="2905">
                  <c:v>12.784547742099553</c:v>
                </c:pt>
                <c:pt idx="2906">
                  <c:v>12.781087634172314</c:v>
                </c:pt>
                <c:pt idx="2907">
                  <c:v>12.777632004364177</c:v>
                </c:pt>
                <c:pt idx="2908">
                  <c:v>12.774180842007473</c:v>
                </c:pt>
                <c:pt idx="2909">
                  <c:v>12.770734136471438</c:v>
                </c:pt>
                <c:pt idx="2910">
                  <c:v>12.767291877103391</c:v>
                </c:pt>
                <c:pt idx="2911">
                  <c:v>12.763854053404653</c:v>
                </c:pt>
                <c:pt idx="2912">
                  <c:v>12.76042065485418</c:v>
                </c:pt>
                <c:pt idx="2913">
                  <c:v>12.756991670967162</c:v>
                </c:pt>
                <c:pt idx="2914">
                  <c:v>12.753567091236777</c:v>
                </c:pt>
                <c:pt idx="2915">
                  <c:v>12.75014690530843</c:v>
                </c:pt>
                <c:pt idx="2916">
                  <c:v>12.746731102805072</c:v>
                </c:pt>
                <c:pt idx="2917">
                  <c:v>12.743317912011166</c:v>
                </c:pt>
                <c:pt idx="2918">
                  <c:v>12.739909087653155</c:v>
                </c:pt>
                <c:pt idx="2919">
                  <c:v>12.736504619390647</c:v>
                </c:pt>
                <c:pt idx="2920">
                  <c:v>12.733104497033484</c:v>
                </c:pt>
                <c:pt idx="2921">
                  <c:v>12.729708710368927</c:v>
                </c:pt>
                <c:pt idx="2922">
                  <c:v>12.726317249219091</c:v>
                </c:pt>
                <c:pt idx="2923">
                  <c:v>12.722930103383863</c:v>
                </c:pt>
                <c:pt idx="2924">
                  <c:v>12.719547262811657</c:v>
                </c:pt>
                <c:pt idx="2925">
                  <c:v>12.716168717428227</c:v>
                </c:pt>
                <c:pt idx="2926">
                  <c:v>12.71279445719356</c:v>
                </c:pt>
                <c:pt idx="2927">
                  <c:v>12.709424472045326</c:v>
                </c:pt>
                <c:pt idx="2928">
                  <c:v>12.706058752068058</c:v>
                </c:pt>
                <c:pt idx="2929">
                  <c:v>12.702697287323545</c:v>
                </c:pt>
                <c:pt idx="2930">
                  <c:v>12.699340067851193</c:v>
                </c:pt>
                <c:pt idx="2931">
                  <c:v>12.695987083836039</c:v>
                </c:pt>
                <c:pt idx="2932">
                  <c:v>12.692638325440326</c:v>
                </c:pt>
                <c:pt idx="2933">
                  <c:v>12.68929378285948</c:v>
                </c:pt>
                <c:pt idx="2934">
                  <c:v>12.68595344626647</c:v>
                </c:pt>
                <c:pt idx="2935">
                  <c:v>12.682617305978276</c:v>
                </c:pt>
                <c:pt idx="2936">
                  <c:v>12.679285352289011</c:v>
                </c:pt>
                <c:pt idx="2937">
                  <c:v>12.675955892695782</c:v>
                </c:pt>
                <c:pt idx="2938">
                  <c:v>12.672630603809774</c:v>
                </c:pt>
                <c:pt idx="2939">
                  <c:v>12.669309476011335</c:v>
                </c:pt>
                <c:pt idx="2940">
                  <c:v>12.665992499658262</c:v>
                </c:pt>
                <c:pt idx="2941">
                  <c:v>12.662679665250115</c:v>
                </c:pt>
                <c:pt idx="2942">
                  <c:v>12.659370963263502</c:v>
                </c:pt>
                <c:pt idx="2943">
                  <c:v>12.656066384152417</c:v>
                </c:pt>
                <c:pt idx="2944">
                  <c:v>12.652765918511461</c:v>
                </c:pt>
                <c:pt idx="2945">
                  <c:v>12.649469556912232</c:v>
                </c:pt>
                <c:pt idx="2946">
                  <c:v>12.646177289957716</c:v>
                </c:pt>
                <c:pt idx="2947">
                  <c:v>12.642889108228239</c:v>
                </c:pt>
                <c:pt idx="2948">
                  <c:v>12.639605002443178</c:v>
                </c:pt>
                <c:pt idx="2949">
                  <c:v>12.636324963298868</c:v>
                </c:pt>
                <c:pt idx="2950">
                  <c:v>12.633048981522487</c:v>
                </c:pt>
                <c:pt idx="2951">
                  <c:v>12.629777047818495</c:v>
                </c:pt>
                <c:pt idx="2952">
                  <c:v>12.626509153028893</c:v>
                </c:pt>
                <c:pt idx="2953">
                  <c:v>12.623245287972599</c:v>
                </c:pt>
                <c:pt idx="2954">
                  <c:v>12.619985443498832</c:v>
                </c:pt>
                <c:pt idx="2955">
                  <c:v>12.616729610434055</c:v>
                </c:pt>
                <c:pt idx="2956">
                  <c:v>12.613477779740775</c:v>
                </c:pt>
                <c:pt idx="2957">
                  <c:v>12.610228333066223</c:v>
                </c:pt>
                <c:pt idx="2958">
                  <c:v>12.606982873877683</c:v>
                </c:pt>
                <c:pt idx="2959">
                  <c:v>12.603741393163764</c:v>
                </c:pt>
                <c:pt idx="2960">
                  <c:v>12.60050388189025</c:v>
                </c:pt>
                <c:pt idx="2961">
                  <c:v>12.597270331157285</c:v>
                </c:pt>
                <c:pt idx="2962">
                  <c:v>12.594040732041833</c:v>
                </c:pt>
                <c:pt idx="2963">
                  <c:v>12.59081507565006</c:v>
                </c:pt>
                <c:pt idx="2964">
                  <c:v>12.587593353065278</c:v>
                </c:pt>
                <c:pt idx="2965">
                  <c:v>12.58437555550371</c:v>
                </c:pt>
                <c:pt idx="2966">
                  <c:v>12.581161674158373</c:v>
                </c:pt>
                <c:pt idx="2967">
                  <c:v>12.577951700250988</c:v>
                </c:pt>
                <c:pt idx="2968">
                  <c:v>12.574745624980393</c:v>
                </c:pt>
                <c:pt idx="2969">
                  <c:v>12.571543439676915</c:v>
                </c:pt>
                <c:pt idx="2970">
                  <c:v>12.568345135647656</c:v>
                </c:pt>
                <c:pt idx="2971">
                  <c:v>12.565150704176803</c:v>
                </c:pt>
                <c:pt idx="2972">
                  <c:v>12.561960136678996</c:v>
                </c:pt>
                <c:pt idx="2973">
                  <c:v>12.558773424545626</c:v>
                </c:pt>
                <c:pt idx="2974">
                  <c:v>12.555590559195943</c:v>
                </c:pt>
                <c:pt idx="2975">
                  <c:v>12.552411532026259</c:v>
                </c:pt>
                <c:pt idx="2976">
                  <c:v>12.549236334561961</c:v>
                </c:pt>
                <c:pt idx="2977">
                  <c:v>12.546063417954473</c:v>
                </c:pt>
                <c:pt idx="2978">
                  <c:v>12.54289431709114</c:v>
                </c:pt>
                <c:pt idx="2979">
                  <c:v>12.539729023519339</c:v>
                </c:pt>
                <c:pt idx="2980">
                  <c:v>12.536567528763484</c:v>
                </c:pt>
                <c:pt idx="2981">
                  <c:v>12.533409824475493</c:v>
                </c:pt>
                <c:pt idx="2982">
                  <c:v>12.530255902283988</c:v>
                </c:pt>
                <c:pt idx="2983">
                  <c:v>12.527105753844459</c:v>
                </c:pt>
                <c:pt idx="2984">
                  <c:v>12.523959370789408</c:v>
                </c:pt>
                <c:pt idx="2985">
                  <c:v>12.520816744877511</c:v>
                </c:pt>
                <c:pt idx="2986">
                  <c:v>12.517677867844142</c:v>
                </c:pt>
                <c:pt idx="2987">
                  <c:v>12.514542731451089</c:v>
                </c:pt>
                <c:pt idx="2988">
                  <c:v>12.511411327437141</c:v>
                </c:pt>
                <c:pt idx="2989">
                  <c:v>12.508283647665955</c:v>
                </c:pt>
                <c:pt idx="2990">
                  <c:v>12.505159683977874</c:v>
                </c:pt>
                <c:pt idx="2991">
                  <c:v>12.502039428239216</c:v>
                </c:pt>
                <c:pt idx="2992">
                  <c:v>12.498922872293296</c:v>
                </c:pt>
                <c:pt idx="2993">
                  <c:v>12.495810008106996</c:v>
                </c:pt>
                <c:pt idx="2994">
                  <c:v>12.492700827623894</c:v>
                </c:pt>
                <c:pt idx="2995">
                  <c:v>12.48959532276456</c:v>
                </c:pt>
                <c:pt idx="2996">
                  <c:v>12.486493485572177</c:v>
                </c:pt>
                <c:pt idx="2997">
                  <c:v>12.483393832431405</c:v>
                </c:pt>
                <c:pt idx="2998">
                  <c:v>12.480297833846748</c:v>
                </c:pt>
                <c:pt idx="2999">
                  <c:v>12.477205481879757</c:v>
                </c:pt>
                <c:pt idx="3000">
                  <c:v>12.474116768617032</c:v>
                </c:pt>
                <c:pt idx="3001">
                  <c:v>12.471031686122165</c:v>
                </c:pt>
                <c:pt idx="3002">
                  <c:v>12.467950226579589</c:v>
                </c:pt>
                <c:pt idx="3003">
                  <c:v>12.464872382150439</c:v>
                </c:pt>
                <c:pt idx="3004">
                  <c:v>12.461798145020481</c:v>
                </c:pt>
                <c:pt idx="3005">
                  <c:v>12.458727507352469</c:v>
                </c:pt>
                <c:pt idx="3006">
                  <c:v>12.455660461428787</c:v>
                </c:pt>
                <c:pt idx="3007">
                  <c:v>12.452596999508506</c:v>
                </c:pt>
                <c:pt idx="3008">
                  <c:v>12.449537113827697</c:v>
                </c:pt>
                <c:pt idx="3009">
                  <c:v>12.446480796741135</c:v>
                </c:pt>
                <c:pt idx="3010">
                  <c:v>12.443428040580306</c:v>
                </c:pt>
                <c:pt idx="3011">
                  <c:v>12.44037883770063</c:v>
                </c:pt>
                <c:pt idx="3012">
                  <c:v>12.437333180434534</c:v>
                </c:pt>
                <c:pt idx="3013">
                  <c:v>12.434291061231947</c:v>
                </c:pt>
                <c:pt idx="3014">
                  <c:v>12.431252472519525</c:v>
                </c:pt>
                <c:pt idx="3015">
                  <c:v>12.428217406747464</c:v>
                </c:pt>
                <c:pt idx="3016">
                  <c:v>12.425185856342985</c:v>
                </c:pt>
                <c:pt idx="3017">
                  <c:v>12.422156399037762</c:v>
                </c:pt>
                <c:pt idx="3018">
                  <c:v>12.419130444819515</c:v>
                </c:pt>
                <c:pt idx="3019">
                  <c:v>12.416107986223695</c:v>
                </c:pt>
                <c:pt idx="3020">
                  <c:v>12.413089015808866</c:v>
                </c:pt>
                <c:pt idx="3021">
                  <c:v>12.410073526110612</c:v>
                </c:pt>
                <c:pt idx="3022">
                  <c:v>12.407061509779503</c:v>
                </c:pt>
                <c:pt idx="3023">
                  <c:v>12.404052959442856</c:v>
                </c:pt>
                <c:pt idx="3024">
                  <c:v>12.401047867750732</c:v>
                </c:pt>
                <c:pt idx="3025">
                  <c:v>12.398046227330227</c:v>
                </c:pt>
                <c:pt idx="3026">
                  <c:v>12.395048030922274</c:v>
                </c:pt>
                <c:pt idx="3027">
                  <c:v>12.392053271244581</c:v>
                </c:pt>
                <c:pt idx="3028">
                  <c:v>12.389061941037232</c:v>
                </c:pt>
                <c:pt idx="3029">
                  <c:v>12.386074033017367</c:v>
                </c:pt>
                <c:pt idx="3030">
                  <c:v>12.383089540014836</c:v>
                </c:pt>
                <c:pt idx="3031">
                  <c:v>12.380108454836291</c:v>
                </c:pt>
                <c:pt idx="3032">
                  <c:v>12.377130770310394</c:v>
                </c:pt>
                <c:pt idx="3033">
                  <c:v>12.374156479242892</c:v>
                </c:pt>
                <c:pt idx="3034">
                  <c:v>12.371185574551129</c:v>
                </c:pt>
                <c:pt idx="3035">
                  <c:v>12.368218049129279</c:v>
                </c:pt>
                <c:pt idx="3036">
                  <c:v>12.365253895848612</c:v>
                </c:pt>
                <c:pt idx="3037">
                  <c:v>12.36229175015681</c:v>
                </c:pt>
                <c:pt idx="3038">
                  <c:v>12.359332965002576</c:v>
                </c:pt>
                <c:pt idx="3039">
                  <c:v>12.356377533403316</c:v>
                </c:pt>
                <c:pt idx="3040">
                  <c:v>12.353425448353299</c:v>
                </c:pt>
                <c:pt idx="3041">
                  <c:v>12.35047670286805</c:v>
                </c:pt>
                <c:pt idx="3042">
                  <c:v>12.347531289940237</c:v>
                </c:pt>
                <c:pt idx="3043">
                  <c:v>12.344589202671774</c:v>
                </c:pt>
                <c:pt idx="3044">
                  <c:v>12.341650434141474</c:v>
                </c:pt>
                <c:pt idx="3045">
                  <c:v>12.338714977405303</c:v>
                </c:pt>
                <c:pt idx="3046">
                  <c:v>12.335782825627685</c:v>
                </c:pt>
                <c:pt idx="3047">
                  <c:v>12.332853971949962</c:v>
                </c:pt>
                <c:pt idx="3048">
                  <c:v>12.329928409534149</c:v>
                </c:pt>
                <c:pt idx="3049">
                  <c:v>12.327006131519452</c:v>
                </c:pt>
                <c:pt idx="3050">
                  <c:v>12.32408713115249</c:v>
                </c:pt>
                <c:pt idx="3051">
                  <c:v>12.321171401656832</c:v>
                </c:pt>
                <c:pt idx="3052">
                  <c:v>12.318258936276392</c:v>
                </c:pt>
                <c:pt idx="3053">
                  <c:v>12.315349728232315</c:v>
                </c:pt>
                <c:pt idx="3054">
                  <c:v>12.312443770852118</c:v>
                </c:pt>
                <c:pt idx="3055">
                  <c:v>12.309541057440306</c:v>
                </c:pt>
                <c:pt idx="3056">
                  <c:v>12.306641581321417</c:v>
                </c:pt>
                <c:pt idx="3057">
                  <c:v>12.303744032177073</c:v>
                </c:pt>
                <c:pt idx="3058">
                  <c:v>12.300849709347911</c:v>
                </c:pt>
                <c:pt idx="3059">
                  <c:v>12.297958606254001</c:v>
                </c:pt>
                <c:pt idx="3060">
                  <c:v>12.295070716292445</c:v>
                </c:pt>
                <c:pt idx="3061">
                  <c:v>12.292186032880011</c:v>
                </c:pt>
                <c:pt idx="3062">
                  <c:v>12.289304549410769</c:v>
                </c:pt>
                <c:pt idx="3063">
                  <c:v>12.286426259382978</c:v>
                </c:pt>
                <c:pt idx="3064">
                  <c:v>12.283551156271978</c:v>
                </c:pt>
                <c:pt idx="3065">
                  <c:v>12.280679233572464</c:v>
                </c:pt>
                <c:pt idx="3066">
                  <c:v>12.27781048475647</c:v>
                </c:pt>
                <c:pt idx="3067">
                  <c:v>12.274944903399243</c:v>
                </c:pt>
                <c:pt idx="3068">
                  <c:v>12.272082483053136</c:v>
                </c:pt>
                <c:pt idx="3069">
                  <c:v>12.26922321728957</c:v>
                </c:pt>
                <c:pt idx="3070">
                  <c:v>12.266367099657346</c:v>
                </c:pt>
                <c:pt idx="3071">
                  <c:v>12.263514123807493</c:v>
                </c:pt>
                <c:pt idx="3072">
                  <c:v>12.260664283368204</c:v>
                </c:pt>
                <c:pt idx="3073">
                  <c:v>12.25781757194507</c:v>
                </c:pt>
                <c:pt idx="3074">
                  <c:v>12.254973983245199</c:v>
                </c:pt>
                <c:pt idx="3075">
                  <c:v>12.22673512367707</c:v>
                </c:pt>
                <c:pt idx="3076">
                  <c:v>12.198688943515737</c:v>
                </c:pt>
                <c:pt idx="3077">
                  <c:v>12.170958704615954</c:v>
                </c:pt>
                <c:pt idx="3078">
                  <c:v>12.143537936768109</c:v>
                </c:pt>
                <c:pt idx="3079">
                  <c:v>12.116420360485007</c:v>
                </c:pt>
                <c:pt idx="3080">
                  <c:v>12.089599880067922</c:v>
                </c:pt>
                <c:pt idx="3081">
                  <c:v>12.06307057552473</c:v>
                </c:pt>
                <c:pt idx="3082">
                  <c:v>12.036712903602684</c:v>
                </c:pt>
                <c:pt idx="3083">
                  <c:v>12.010637038721223</c:v>
                </c:pt>
                <c:pt idx="3084">
                  <c:v>11.984837498629039</c:v>
                </c:pt>
                <c:pt idx="3085">
                  <c:v>11.959308953992419</c:v>
                </c:pt>
                <c:pt idx="3086">
                  <c:v>11.934046223848192</c:v>
                </c:pt>
                <c:pt idx="3087">
                  <c:v>11.90904427023308</c:v>
                </c:pt>
                <c:pt idx="3088">
                  <c:v>11.88419608318056</c:v>
                </c:pt>
                <c:pt idx="3089">
                  <c:v>11.859600683778801</c:v>
                </c:pt>
                <c:pt idx="3090">
                  <c:v>11.835253387962535</c:v>
                </c:pt>
                <c:pt idx="3091">
                  <c:v>11.8111496370319</c:v>
                </c:pt>
                <c:pt idx="3092">
                  <c:v>11.787284993288331</c:v>
                </c:pt>
                <c:pt idx="3093">
                  <c:v>11.763655134974895</c:v>
                </c:pt>
                <c:pt idx="3094">
                  <c:v>11.740163756847281</c:v>
                </c:pt>
                <c:pt idx="3095">
                  <c:v>11.716900300318567</c:v>
                </c:pt>
                <c:pt idx="3096">
                  <c:v>11.693860734719774</c:v>
                </c:pt>
                <c:pt idx="3097">
                  <c:v>11.671041131585792</c:v>
                </c:pt>
                <c:pt idx="3098">
                  <c:v>11.648437662096622</c:v>
                </c:pt>
                <c:pt idx="3099">
                  <c:v>11.62604659352214</c:v>
                </c:pt>
                <c:pt idx="3100">
                  <c:v>11.603780830337692</c:v>
                </c:pt>
                <c:pt idx="3101">
                  <c:v>11.58172153042849</c:v>
                </c:pt>
                <c:pt idx="3102">
                  <c:v>11.559865200986438</c:v>
                </c:pt>
                <c:pt idx="3103">
                  <c:v>11.538208434670997</c:v>
                </c:pt>
                <c:pt idx="3104">
                  <c:v>11.516747906886867</c:v>
                </c:pt>
                <c:pt idx="3105">
                  <c:v>11.49540316277522</c:v>
                </c:pt>
                <c:pt idx="3106">
                  <c:v>11.474249361712767</c:v>
                </c:pt>
                <c:pt idx="3107">
                  <c:v>11.453283385508586</c:v>
                </c:pt>
                <c:pt idx="3108">
                  <c:v>11.432502189435059</c:v>
                </c:pt>
                <c:pt idx="3109">
                  <c:v>11.411902800202693</c:v>
                </c:pt>
                <c:pt idx="3110">
                  <c:v>11.391482313103586</c:v>
                </c:pt>
                <c:pt idx="3111">
                  <c:v>11.371167395557565</c:v>
                </c:pt>
                <c:pt idx="3112">
                  <c:v>11.351026748314906</c:v>
                </c:pt>
                <c:pt idx="3113">
                  <c:v>11.33105764046711</c:v>
                </c:pt>
                <c:pt idx="3114">
                  <c:v>11.311257402443893</c:v>
                </c:pt>
                <c:pt idx="3115">
                  <c:v>11.291623424846064</c:v>
                </c:pt>
                <c:pt idx="3116">
                  <c:v>11.272153156678881</c:v>
                </c:pt>
                <c:pt idx="3117">
                  <c:v>11.252779502117999</c:v>
                </c:pt>
                <c:pt idx="3118">
                  <c:v>11.233565483602876</c:v>
                </c:pt>
                <c:pt idx="3119">
                  <c:v>11.214508696178434</c:v>
                </c:pt>
                <c:pt idx="3120">
                  <c:v>11.195606787392583</c:v>
                </c:pt>
                <c:pt idx="3121">
                  <c:v>11.176857455802828</c:v>
                </c:pt>
                <c:pt idx="3122">
                  <c:v>11.158258448967787</c:v>
                </c:pt>
                <c:pt idx="3123">
                  <c:v>11.13974816280548</c:v>
                </c:pt>
                <c:pt idx="3124">
                  <c:v>11.121384601319813</c:v>
                </c:pt>
                <c:pt idx="3125">
                  <c:v>11.10316563697427</c:v>
                </c:pt>
                <c:pt idx="3126">
                  <c:v>11.085089186427339</c:v>
                </c:pt>
                <c:pt idx="3127">
                  <c:v>11.067153209866934</c:v>
                </c:pt>
                <c:pt idx="3128">
                  <c:v>11.049355709650644</c:v>
                </c:pt>
                <c:pt idx="3129">
                  <c:v>11.031639940140812</c:v>
                </c:pt>
                <c:pt idx="3130">
                  <c:v>11.014059450726654</c:v>
                </c:pt>
                <c:pt idx="3131">
                  <c:v>10.996612350122303</c:v>
                </c:pt>
                <c:pt idx="3132">
                  <c:v>10.979296785406245</c:v>
                </c:pt>
                <c:pt idx="3133">
                  <c:v>10.962110941006816</c:v>
                </c:pt>
                <c:pt idx="3134">
                  <c:v>10.945053037237063</c:v>
                </c:pt>
                <c:pt idx="3135">
                  <c:v>10.928070646523418</c:v>
                </c:pt>
                <c:pt idx="3136">
                  <c:v>10.911213346291644</c:v>
                </c:pt>
                <c:pt idx="3137">
                  <c:v>10.8944794486627</c:v>
                </c:pt>
                <c:pt idx="3138">
                  <c:v>10.877867298823134</c:v>
                </c:pt>
                <c:pt idx="3139">
                  <c:v>10.861375273726022</c:v>
                </c:pt>
                <c:pt idx="3140">
                  <c:v>10.845001781744532</c:v>
                </c:pt>
                <c:pt idx="3141">
                  <c:v>10.828698249309998</c:v>
                </c:pt>
                <c:pt idx="3142">
                  <c:v>10.812510698640486</c:v>
                </c:pt>
                <c:pt idx="3143">
                  <c:v>10.796437617208939</c:v>
                </c:pt>
                <c:pt idx="3144">
                  <c:v>10.78047752114327</c:v>
                </c:pt>
                <c:pt idx="3145">
                  <c:v>10.764628954518328</c:v>
                </c:pt>
                <c:pt idx="3146">
                  <c:v>10.748890488252503</c:v>
                </c:pt>
                <c:pt idx="3147">
                  <c:v>10.73321700213071</c:v>
                </c:pt>
                <c:pt idx="3148">
                  <c:v>10.717651323751117</c:v>
                </c:pt>
                <c:pt idx="3149">
                  <c:v>10.702192093037755</c:v>
                </c:pt>
                <c:pt idx="3150">
                  <c:v>10.686837974856449</c:v>
                </c:pt>
                <c:pt idx="3151">
                  <c:v>10.671587658024826</c:v>
                </c:pt>
                <c:pt idx="3152">
                  <c:v>10.656439855140448</c:v>
                </c:pt>
                <c:pt idx="3153">
                  <c:v>10.641352551703134</c:v>
                </c:pt>
                <c:pt idx="3154">
                  <c:v>10.626365695186461</c:v>
                </c:pt>
                <c:pt idx="3155">
                  <c:v>10.611478058171873</c:v>
                </c:pt>
                <c:pt idx="3156">
                  <c:v>10.596688435056233</c:v>
                </c:pt>
                <c:pt idx="3157">
                  <c:v>10.581995641423502</c:v>
                </c:pt>
                <c:pt idx="3158">
                  <c:v>10.567398513679871</c:v>
                </c:pt>
                <c:pt idx="3159">
                  <c:v>10.552857839871283</c:v>
                </c:pt>
                <c:pt idx="3160">
                  <c:v>10.538410961903198</c:v>
                </c:pt>
                <c:pt idx="3161">
                  <c:v>10.524056768758072</c:v>
                </c:pt>
                <c:pt idx="3162">
                  <c:v>10.509794168571517</c:v>
                </c:pt>
                <c:pt idx="3163">
                  <c:v>10.495622087857896</c:v>
                </c:pt>
                <c:pt idx="3164">
                  <c:v>10.481539471446288</c:v>
                </c:pt>
                <c:pt idx="3165">
                  <c:v>10.467509644841613</c:v>
                </c:pt>
                <c:pt idx="3166">
                  <c:v>10.453567585854062</c:v>
                </c:pt>
                <c:pt idx="3167">
                  <c:v>10.439712285804582</c:v>
                </c:pt>
                <c:pt idx="3168">
                  <c:v>10.425942752570384</c:v>
                </c:pt>
                <c:pt idx="3169">
                  <c:v>10.412258010552366</c:v>
                </c:pt>
                <c:pt idx="3170">
                  <c:v>10.398657100315884</c:v>
                </c:pt>
                <c:pt idx="3171">
                  <c:v>10.385105651333902</c:v>
                </c:pt>
                <c:pt idx="3172">
                  <c:v>10.37163649010669</c:v>
                </c:pt>
                <c:pt idx="3173">
                  <c:v>10.358248698071305</c:v>
                </c:pt>
                <c:pt idx="3174">
                  <c:v>10.344941371606389</c:v>
                </c:pt>
                <c:pt idx="3175">
                  <c:v>10.331713621412481</c:v>
                </c:pt>
                <c:pt idx="3176">
                  <c:v>10.318564572514907</c:v>
                </c:pt>
                <c:pt idx="3177">
                  <c:v>10.305461952708445</c:v>
                </c:pt>
                <c:pt idx="3178">
                  <c:v>10.29243662548182</c:v>
                </c:pt>
                <c:pt idx="3179">
                  <c:v>10.279487752289215</c:v>
                </c:pt>
                <c:pt idx="3180">
                  <c:v>10.266614507562043</c:v>
                </c:pt>
                <c:pt idx="3181">
                  <c:v>10.253816078731315</c:v>
                </c:pt>
                <c:pt idx="3182">
                  <c:v>10.241091665960369</c:v>
                </c:pt>
                <c:pt idx="3183">
                  <c:v>10.228410912733736</c:v>
                </c:pt>
                <c:pt idx="3184">
                  <c:v>10.21580288692253</c:v>
                </c:pt>
                <c:pt idx="3185">
                  <c:v>10.203266820824252</c:v>
                </c:pt>
                <c:pt idx="3186">
                  <c:v>10.190801958559598</c:v>
                </c:pt>
                <c:pt idx="3187">
                  <c:v>10.178407555834696</c:v>
                </c:pt>
                <c:pt idx="3188">
                  <c:v>10.166082879443826</c:v>
                </c:pt>
                <c:pt idx="3189">
                  <c:v>10.15379932688046</c:v>
                </c:pt>
                <c:pt idx="3190">
                  <c:v>10.141584318994322</c:v>
                </c:pt>
                <c:pt idx="3191">
                  <c:v>10.129437151600225</c:v>
                </c:pt>
                <c:pt idx="3192">
                  <c:v>10.117357130818791</c:v>
                </c:pt>
                <c:pt idx="3193">
                  <c:v>10.105343573132622</c:v>
                </c:pt>
                <c:pt idx="3194">
                  <c:v>10.093395805184191</c:v>
                </c:pt>
                <c:pt idx="3195">
                  <c:v>10.081486833623387</c:v>
                </c:pt>
                <c:pt idx="3196">
                  <c:v>10.069642565761677</c:v>
                </c:pt>
                <c:pt idx="3197">
                  <c:v>10.057862353894041</c:v>
                </c:pt>
                <c:pt idx="3198">
                  <c:v>10.046145559786895</c:v>
                </c:pt>
                <c:pt idx="3199">
                  <c:v>10.034491554497148</c:v>
                </c:pt>
                <c:pt idx="3200">
                  <c:v>10.022899717958662</c:v>
                </c:pt>
                <c:pt idx="3201">
                  <c:v>10.011344537074988</c:v>
                </c:pt>
                <c:pt idx="3202">
                  <c:v>9.9998505246165639</c:v>
                </c:pt>
                <c:pt idx="3203">
                  <c:v>9.9884170838514521</c:v>
                </c:pt>
                <c:pt idx="3204">
                  <c:v>9.9770436263285056</c:v>
                </c:pt>
                <c:pt idx="3205">
                  <c:v>9.9657295719538137</c:v>
                </c:pt>
                <c:pt idx="3206">
                  <c:v>9.9544743487608489</c:v>
                </c:pt>
                <c:pt idx="3207">
                  <c:v>9.9432538078156494</c:v>
                </c:pt>
                <c:pt idx="3208">
                  <c:v>9.9320911748433343</c:v>
                </c:pt>
                <c:pt idx="3209">
                  <c:v>9.9209858986646253</c:v>
                </c:pt>
                <c:pt idx="3210">
                  <c:v>9.9099374357736654</c:v>
                </c:pt>
                <c:pt idx="3211">
                  <c:v>9.8989452501984108</c:v>
                </c:pt>
                <c:pt idx="3212">
                  <c:v>9.8880088131514938</c:v>
                </c:pt>
                <c:pt idx="3213">
                  <c:v>9.8771052355921771</c:v>
                </c:pt>
                <c:pt idx="3214">
                  <c:v>9.8662565527142867</c:v>
                </c:pt>
                <c:pt idx="3215">
                  <c:v>9.8554622546284758</c:v>
                </c:pt>
                <c:pt idx="3216">
                  <c:v>9.8447218383771844</c:v>
                </c:pt>
                <c:pt idx="3217">
                  <c:v>9.8340348076077078</c:v>
                </c:pt>
                <c:pt idx="3218">
                  <c:v>9.823400672660858</c:v>
                </c:pt>
                <c:pt idx="3219">
                  <c:v>9.8127977103559836</c:v>
                </c:pt>
                <c:pt idx="3220">
                  <c:v>9.802246852829489</c:v>
                </c:pt>
                <c:pt idx="3221">
                  <c:v>9.7917476273859254</c:v>
                </c:pt>
                <c:pt idx="3222">
                  <c:v>9.7812995676102439</c:v>
                </c:pt>
                <c:pt idx="3223">
                  <c:v>9.7709022132587435</c:v>
                </c:pt>
                <c:pt idx="3224">
                  <c:v>9.7605551099603804</c:v>
                </c:pt>
                <c:pt idx="3225">
                  <c:v>9.750237615381744</c:v>
                </c:pt>
                <c:pt idx="3226">
                  <c:v>9.7399696375651121</c:v>
                </c:pt>
                <c:pt idx="3227">
                  <c:v>9.7297507376470787</c:v>
                </c:pt>
                <c:pt idx="3228">
                  <c:v>9.7195804824645275</c:v>
                </c:pt>
                <c:pt idx="3229">
                  <c:v>9.7094584442735794</c:v>
                </c:pt>
                <c:pt idx="3230">
                  <c:v>9.699384200843717</c:v>
                </c:pt>
                <c:pt idx="3231">
                  <c:v>9.6893381136471692</c:v>
                </c:pt>
                <c:pt idx="3232">
                  <c:v>9.6793391384988574</c:v>
                </c:pt>
                <c:pt idx="3233">
                  <c:v>9.6693868672616929</c:v>
                </c:pt>
                <c:pt idx="3234">
                  <c:v>9.6594808968066967</c:v>
                </c:pt>
                <c:pt idx="3235">
                  <c:v>9.649620829108283</c:v>
                </c:pt>
                <c:pt idx="3236">
                  <c:v>9.6398062711598076</c:v>
                </c:pt>
                <c:pt idx="3237">
                  <c:v>9.6300185182051354</c:v>
                </c:pt>
                <c:pt idx="3238">
                  <c:v>9.6202756391519824</c:v>
                </c:pt>
                <c:pt idx="3239">
                  <c:v>9.6105772537166398</c:v>
                </c:pt>
                <c:pt idx="3240">
                  <c:v>9.6009229863446333</c:v>
                </c:pt>
                <c:pt idx="3241">
                  <c:v>9.5913124659664408</c:v>
                </c:pt>
                <c:pt idx="3242">
                  <c:v>9.5817277077761887</c:v>
                </c:pt>
                <c:pt idx="3243">
                  <c:v>9.5721860962828416</c:v>
                </c:pt>
                <c:pt idx="3244">
                  <c:v>9.5626872723255669</c:v>
                </c:pt>
                <c:pt idx="3245">
                  <c:v>9.5532308811333202</c:v>
                </c:pt>
                <c:pt idx="3246">
                  <c:v>9.5438165720935881</c:v>
                </c:pt>
                <c:pt idx="3247">
                  <c:v>9.5344439988485021</c:v>
                </c:pt>
                <c:pt idx="3248">
                  <c:v>9.5250959985361323</c:v>
                </c:pt>
                <c:pt idx="3249">
                  <c:v>9.5157891734734967</c:v>
                </c:pt>
                <c:pt idx="3250">
                  <c:v>9.5065231880831504</c:v>
                </c:pt>
                <c:pt idx="3251">
                  <c:v>9.4972977108060714</c:v>
                </c:pt>
                <c:pt idx="3252">
                  <c:v>9.4881124140387296</c:v>
                </c:pt>
                <c:pt idx="3253">
                  <c:v>9.4789669739186966</c:v>
                </c:pt>
                <c:pt idx="3254">
                  <c:v>9.4698449955831823</c:v>
                </c:pt>
                <c:pt idx="3255">
                  <c:v>9.460762349618804</c:v>
                </c:pt>
                <c:pt idx="3256">
                  <c:v>9.4517187221357464</c:v>
                </c:pt>
                <c:pt idx="3257">
                  <c:v>9.442713802927317</c:v>
                </c:pt>
                <c:pt idx="3258">
                  <c:v>9.4337472852662234</c:v>
                </c:pt>
                <c:pt idx="3259">
                  <c:v>9.4248188659996401</c:v>
                </c:pt>
                <c:pt idx="3260">
                  <c:v>9.4159128688830549</c:v>
                </c:pt>
                <c:pt idx="3261">
                  <c:v>9.4070444791768359</c:v>
                </c:pt>
                <c:pt idx="3262">
                  <c:v>9.3982134028776656</c:v>
                </c:pt>
                <c:pt idx="3263">
                  <c:v>9.3894193492220701</c:v>
                </c:pt>
                <c:pt idx="3264">
                  <c:v>9.3806620307806696</c:v>
                </c:pt>
                <c:pt idx="3265">
                  <c:v>9.3719411634081702</c:v>
                </c:pt>
                <c:pt idx="3266">
                  <c:v>9.3632417441459665</c:v>
                </c:pt>
                <c:pt idx="3267">
                  <c:v>9.3545783154911248</c:v>
                </c:pt>
                <c:pt idx="3268">
                  <c:v>9.3459506016165648</c:v>
                </c:pt>
                <c:pt idx="3269">
                  <c:v>9.3373583298076923</c:v>
                </c:pt>
                <c:pt idx="3270">
                  <c:v>9.3288012302814884</c:v>
                </c:pt>
                <c:pt idx="3271">
                  <c:v>9.3202790362793024</c:v>
                </c:pt>
                <c:pt idx="3272">
                  <c:v>9.3117773766189202</c:v>
                </c:pt>
                <c:pt idx="3273">
                  <c:v>9.3033101901853641</c:v>
                </c:pt>
                <c:pt idx="3274">
                  <c:v>9.2948772179640695</c:v>
                </c:pt>
                <c:pt idx="3275">
                  <c:v>9.2864782036776194</c:v>
                </c:pt>
                <c:pt idx="3276">
                  <c:v>9.2781128938773563</c:v>
                </c:pt>
                <c:pt idx="3277">
                  <c:v>9.2697810379025416</c:v>
                </c:pt>
                <c:pt idx="3278">
                  <c:v>9.2614688579725541</c:v>
                </c:pt>
                <c:pt idx="3279">
                  <c:v>9.2531897254320672</c:v>
                </c:pt>
                <c:pt idx="3280">
                  <c:v>9.2449433966774901</c:v>
                </c:pt>
                <c:pt idx="3281">
                  <c:v>9.2367296307112987</c:v>
                </c:pt>
                <c:pt idx="3282">
                  <c:v>9.2285481891469541</c:v>
                </c:pt>
                <c:pt idx="3283">
                  <c:v>9.22039883604862</c:v>
                </c:pt>
                <c:pt idx="3284">
                  <c:v>9.2122683518348012</c:v>
                </c:pt>
                <c:pt idx="3285">
                  <c:v>9.2041695735971221</c:v>
                </c:pt>
                <c:pt idx="3286">
                  <c:v>9.1961022720382388</c:v>
                </c:pt>
                <c:pt idx="3287">
                  <c:v>9.1880662201876859</c:v>
                </c:pt>
                <c:pt idx="3288">
                  <c:v>9.1800611934902712</c:v>
                </c:pt>
                <c:pt idx="3289">
                  <c:v>9.1720869697724492</c:v>
                </c:pt>
                <c:pt idx="3290">
                  <c:v>9.1641308549523721</c:v>
                </c:pt>
                <c:pt idx="3291">
                  <c:v>9.1562051827112079</c:v>
                </c:pt>
                <c:pt idx="3292">
                  <c:v>9.1483097368603534</c:v>
                </c:pt>
                <c:pt idx="3293">
                  <c:v>9.1404443034782812</c:v>
                </c:pt>
                <c:pt idx="3294">
                  <c:v>9.132608670879458</c:v>
                </c:pt>
                <c:pt idx="3295">
                  <c:v>9.1248026294699471</c:v>
                </c:pt>
                <c:pt idx="3296">
                  <c:v>9.1170139807054529</c:v>
                </c:pt>
                <c:pt idx="3297">
                  <c:v>9.1092545831736818</c:v>
                </c:pt>
                <c:pt idx="3298">
                  <c:v>9.1015242329722508</c:v>
                </c:pt>
                <c:pt idx="3299">
                  <c:v>9.0938227281883055</c:v>
                </c:pt>
                <c:pt idx="3300">
                  <c:v>9.0861498689833677</c:v>
                </c:pt>
                <c:pt idx="3301">
                  <c:v>9.078505457528971</c:v>
                </c:pt>
                <c:pt idx="3302">
                  <c:v>9.0708777628511772</c:v>
                </c:pt>
                <c:pt idx="3303">
                  <c:v>9.0632781949502839</c:v>
                </c:pt>
                <c:pt idx="3304">
                  <c:v>9.0557065611698597</c:v>
                </c:pt>
                <c:pt idx="3305">
                  <c:v>9.0481626708050431</c:v>
                </c:pt>
                <c:pt idx="3306">
                  <c:v>9.040646335076703</c:v>
                </c:pt>
                <c:pt idx="3307">
                  <c:v>9.0331573670006122</c:v>
                </c:pt>
                <c:pt idx="3308">
                  <c:v>9.0256844773154246</c:v>
                </c:pt>
                <c:pt idx="3309">
                  <c:v>9.018238651856251</c:v>
                </c:pt>
                <c:pt idx="3310">
                  <c:v>9.0108197085112209</c:v>
                </c:pt>
                <c:pt idx="3311">
                  <c:v>9.0034274669821581</c:v>
                </c:pt>
                <c:pt idx="3312">
                  <c:v>8.9960617486587697</c:v>
                </c:pt>
                <c:pt idx="3313">
                  <c:v>8.9887223766995064</c:v>
                </c:pt>
                <c:pt idx="3314">
                  <c:v>8.9813984795479094</c:v>
                </c:pt>
                <c:pt idx="3315">
                  <c:v>8.9741006417072207</c:v>
                </c:pt>
                <c:pt idx="3316">
                  <c:v>8.9668286907997441</c:v>
                </c:pt>
                <c:pt idx="3317">
                  <c:v>8.9595824561367259</c:v>
                </c:pt>
                <c:pt idx="3318">
                  <c:v>8.9523617686966812</c:v>
                </c:pt>
                <c:pt idx="3319">
                  <c:v>8.9451664610062913</c:v>
                </c:pt>
                <c:pt idx="3320">
                  <c:v>8.9379860568953351</c:v>
                </c:pt>
                <c:pt idx="3321">
                  <c:v>8.9308307606501423</c:v>
                </c:pt>
                <c:pt idx="3322">
                  <c:v>8.9237004090176324</c:v>
                </c:pt>
                <c:pt idx="3323">
                  <c:v>8.9165948403182611</c:v>
                </c:pt>
                <c:pt idx="3324">
                  <c:v>8.90951389433123</c:v>
                </c:pt>
                <c:pt idx="3325">
                  <c:v>8.9024574123716356</c:v>
                </c:pt>
                <c:pt idx="3326">
                  <c:v>8.8954152928807027</c:v>
                </c:pt>
                <c:pt idx="3327">
                  <c:v>8.8883973797268236</c:v>
                </c:pt>
                <c:pt idx="3328">
                  <c:v>8.8814035180968318</c:v>
                </c:pt>
                <c:pt idx="3329">
                  <c:v>8.8744335546464619</c:v>
                </c:pt>
                <c:pt idx="3330">
                  <c:v>8.8674873374515588</c:v>
                </c:pt>
                <c:pt idx="3331">
                  <c:v>8.8605647160212104</c:v>
                </c:pt>
                <c:pt idx="3332">
                  <c:v>8.8536559440166975</c:v>
                </c:pt>
                <c:pt idx="3333">
                  <c:v>8.8467705232334612</c:v>
                </c:pt>
                <c:pt idx="3334">
                  <c:v>8.8399083067926032</c:v>
                </c:pt>
                <c:pt idx="3335">
                  <c:v>8.8330691491869544</c:v>
                </c:pt>
                <c:pt idx="3336">
                  <c:v>8.8262529061758759</c:v>
                </c:pt>
                <c:pt idx="3337">
                  <c:v>8.8194594348587536</c:v>
                </c:pt>
                <c:pt idx="3338">
                  <c:v>8.8126793261132867</c:v>
                </c:pt>
                <c:pt idx="3339">
                  <c:v>8.8059217568823733</c:v>
                </c:pt>
                <c:pt idx="3340">
                  <c:v>8.7991865876971271</c:v>
                </c:pt>
                <c:pt idx="3341">
                  <c:v>8.7924736802851235</c:v>
                </c:pt>
                <c:pt idx="3342">
                  <c:v>8.7857828976424415</c:v>
                </c:pt>
                <c:pt idx="3343">
                  <c:v>8.7791141040184435</c:v>
                </c:pt>
                <c:pt idx="3344">
                  <c:v>8.7724582105742162</c:v>
                </c:pt>
                <c:pt idx="3345">
                  <c:v>8.7658240854695393</c:v>
                </c:pt>
                <c:pt idx="3346">
                  <c:v>8.759211596108095</c:v>
                </c:pt>
                <c:pt idx="3347">
                  <c:v>8.752620611094752</c:v>
                </c:pt>
                <c:pt idx="3348">
                  <c:v>8.7460510001387561</c:v>
                </c:pt>
                <c:pt idx="3349">
                  <c:v>8.7395026341236939</c:v>
                </c:pt>
                <c:pt idx="3350">
                  <c:v>8.7329667287714567</c:v>
                </c:pt>
                <c:pt idx="3351">
                  <c:v>8.7264518584975921</c:v>
                </c:pt>
                <c:pt idx="3352">
                  <c:v>8.7199578971923657</c:v>
                </c:pt>
                <c:pt idx="3353">
                  <c:v>8.7134847197911007</c:v>
                </c:pt>
                <c:pt idx="3354">
                  <c:v>8.7070322023427185</c:v>
                </c:pt>
                <c:pt idx="3355">
                  <c:v>8.7006002219967726</c:v>
                </c:pt>
                <c:pt idx="3356">
                  <c:v>8.694180284209537</c:v>
                </c:pt>
                <c:pt idx="3357">
                  <c:v>8.6877806837411047</c:v>
                </c:pt>
                <c:pt idx="3358">
                  <c:v>8.6814013005072166</c:v>
                </c:pt>
                <c:pt idx="3359">
                  <c:v>8.6750420154540002</c:v>
                </c:pt>
                <c:pt idx="3360">
                  <c:v>8.6687027105721501</c:v>
                </c:pt>
                <c:pt idx="3361">
                  <c:v>8.6623832688081155</c:v>
                </c:pt>
                <c:pt idx="3362">
                  <c:v>8.6560754715636001</c:v>
                </c:pt>
                <c:pt idx="3363">
                  <c:v>8.6497873471555149</c:v>
                </c:pt>
                <c:pt idx="3364">
                  <c:v>8.6435187812013066</c:v>
                </c:pt>
                <c:pt idx="3365">
                  <c:v>8.6372696602347965</c:v>
                </c:pt>
                <c:pt idx="3366">
                  <c:v>8.6310398717714065</c:v>
                </c:pt>
                <c:pt idx="3367">
                  <c:v>8.6248293042970481</c:v>
                </c:pt>
                <c:pt idx="3368">
                  <c:v>8.6186300020985218</c:v>
                </c:pt>
                <c:pt idx="3369">
                  <c:v>8.6124497395010913</c:v>
                </c:pt>
                <c:pt idx="3370">
                  <c:v>8.6062884074013493</c:v>
                </c:pt>
                <c:pt idx="3371">
                  <c:v>8.6001458976288614</c:v>
                </c:pt>
                <c:pt idx="3372">
                  <c:v>8.5940221029357122</c:v>
                </c:pt>
                <c:pt idx="3373">
                  <c:v>8.5879092746562122</c:v>
                </c:pt>
                <c:pt idx="3374">
                  <c:v>8.5818149869591149</c:v>
                </c:pt>
                <c:pt idx="3375">
                  <c:v>8.5757391349100072</c:v>
                </c:pt>
                <c:pt idx="3376">
                  <c:v>8.5696816144613877</c:v>
                </c:pt>
                <c:pt idx="3377">
                  <c:v>8.5636423223722709</c:v>
                </c:pt>
                <c:pt idx="3378">
                  <c:v>8.5576211562702316</c:v>
                </c:pt>
                <c:pt idx="3379">
                  <c:v>8.5516106087783168</c:v>
                </c:pt>
                <c:pt idx="3380">
                  <c:v>8.5456180207429711</c:v>
                </c:pt>
                <c:pt idx="3381">
                  <c:v>8.5396432920136469</c:v>
                </c:pt>
                <c:pt idx="3382">
                  <c:v>8.533686323205778</c:v>
                </c:pt>
                <c:pt idx="3383">
                  <c:v>8.5277470157615767</c:v>
                </c:pt>
                <c:pt idx="3384">
                  <c:v>8.5218252719410241</c:v>
                </c:pt>
                <c:pt idx="3385">
                  <c:v>8.5159138146921052</c:v>
                </c:pt>
                <c:pt idx="3386">
                  <c:v>8.5100197620098843</c:v>
                </c:pt>
                <c:pt idx="3387">
                  <c:v>8.504143018179116</c:v>
                </c:pt>
                <c:pt idx="3388">
                  <c:v>8.4982834882720315</c:v>
                </c:pt>
                <c:pt idx="3389">
                  <c:v>8.4924410781398532</c:v>
                </c:pt>
                <c:pt idx="3390">
                  <c:v>8.486615694338413</c:v>
                </c:pt>
                <c:pt idx="3391">
                  <c:v>8.48080027997608</c:v>
                </c:pt>
                <c:pt idx="3392">
                  <c:v>8.4750017399268316</c:v>
                </c:pt>
                <c:pt idx="3393">
                  <c:v>8.4692199827409294</c:v>
                </c:pt>
                <c:pt idx="3394">
                  <c:v>8.463454917646045</c:v>
                </c:pt>
                <c:pt idx="3395">
                  <c:v>8.4577064546051108</c:v>
                </c:pt>
                <c:pt idx="3396">
                  <c:v>8.4519745043085148</c:v>
                </c:pt>
                <c:pt idx="3397">
                  <c:v>8.4462522202746566</c:v>
                </c:pt>
                <c:pt idx="3398">
                  <c:v>8.4405463036026198</c:v>
                </c:pt>
                <c:pt idx="3399">
                  <c:v>8.4348566667795684</c:v>
                </c:pt>
                <c:pt idx="3400">
                  <c:v>8.4291832229939487</c:v>
                </c:pt>
                <c:pt idx="3401">
                  <c:v>8.4235258861281395</c:v>
                </c:pt>
                <c:pt idx="3402">
                  <c:v>8.4178845706890009</c:v>
                </c:pt>
                <c:pt idx="3403">
                  <c:v>8.4122526315792179</c:v>
                </c:pt>
                <c:pt idx="3404">
                  <c:v>8.406636574773616</c:v>
                </c:pt>
                <c:pt idx="3405">
                  <c:v>8.4010363165564428</c:v>
                </c:pt>
                <c:pt idx="3406">
                  <c:v>8.3954517738129351</c:v>
                </c:pt>
                <c:pt idx="3407">
                  <c:v>8.389882864084381</c:v>
                </c:pt>
                <c:pt idx="3408">
                  <c:v>8.3843295055412135</c:v>
                </c:pt>
                <c:pt idx="3409">
                  <c:v>8.3787852458291514</c:v>
                </c:pt>
                <c:pt idx="3410">
                  <c:v>8.3732564041102773</c:v>
                </c:pt>
                <c:pt idx="3411">
                  <c:v>8.367742900174715</c:v>
                </c:pt>
                <c:pt idx="3412">
                  <c:v>8.3622446544391469</c:v>
                </c:pt>
                <c:pt idx="3413">
                  <c:v>8.3567615879404169</c:v>
                </c:pt>
                <c:pt idx="3414">
                  <c:v>8.3512936222705356</c:v>
                </c:pt>
                <c:pt idx="3415">
                  <c:v>8.3458344896971326</c:v>
                </c:pt>
                <c:pt idx="3416">
                  <c:v>8.340390330325107</c:v>
                </c:pt>
                <c:pt idx="3417">
                  <c:v>8.3349610673162058</c:v>
                </c:pt>
                <c:pt idx="3418">
                  <c:v>8.3295466244248182</c:v>
                </c:pt>
                <c:pt idx="3419">
                  <c:v>8.3241469259347163</c:v>
                </c:pt>
                <c:pt idx="3420">
                  <c:v>8.3187618967112602</c:v>
                </c:pt>
                <c:pt idx="3421">
                  <c:v>8.3133854459676844</c:v>
                </c:pt>
                <c:pt idx="3422">
                  <c:v>8.3080235421630988</c:v>
                </c:pt>
                <c:pt idx="3423">
                  <c:v>8.3026761116101735</c:v>
                </c:pt>
                <c:pt idx="3424">
                  <c:v>8.2973430811831204</c:v>
                </c:pt>
                <c:pt idx="3425">
                  <c:v>8.2920243783120782</c:v>
                </c:pt>
                <c:pt idx="3426">
                  <c:v>8.2867199309221711</c:v>
                </c:pt>
                <c:pt idx="3427">
                  <c:v>8.2814238179111044</c:v>
                </c:pt>
                <c:pt idx="3428">
                  <c:v>8.2761418430321214</c:v>
                </c:pt>
                <c:pt idx="3429">
                  <c:v>8.2708739356170256</c:v>
                </c:pt>
                <c:pt idx="3430">
                  <c:v>8.2656200255295449</c:v>
                </c:pt>
                <c:pt idx="3431">
                  <c:v>8.2603800431059256</c:v>
                </c:pt>
                <c:pt idx="3432">
                  <c:v>8.2551539192046874</c:v>
                </c:pt>
                <c:pt idx="3433">
                  <c:v>8.2499358955343887</c:v>
                </c:pt>
                <c:pt idx="3434">
                  <c:v>8.2447316177699754</c:v>
                </c:pt>
                <c:pt idx="3435">
                  <c:v>8.2395410181026314</c:v>
                </c:pt>
                <c:pt idx="3436">
                  <c:v>8.2343640291748201</c:v>
                </c:pt>
                <c:pt idx="3437">
                  <c:v>8.2292005841290674</c:v>
                </c:pt>
                <c:pt idx="3438">
                  <c:v>8.2240506166031189</c:v>
                </c:pt>
                <c:pt idx="3439">
                  <c:v>8.2189085245875262</c:v>
                </c:pt>
                <c:pt idx="3440">
                  <c:v>8.2137798019425095</c:v>
                </c:pt>
                <c:pt idx="3441">
                  <c:v>8.2086643835348561</c:v>
                </c:pt>
                <c:pt idx="3442">
                  <c:v>8.2035622047101402</c:v>
                </c:pt>
                <c:pt idx="3443">
                  <c:v>8.1984732012368262</c:v>
                </c:pt>
                <c:pt idx="3444">
                  <c:v>8.1933973093537222</c:v>
                </c:pt>
                <c:pt idx="3445">
                  <c:v>8.1883290771960127</c:v>
                </c:pt>
                <c:pt idx="3446">
                  <c:v>8.1832738527498154</c:v>
                </c:pt>
                <c:pt idx="3447">
                  <c:v>8.1782315734532265</c:v>
                </c:pt>
                <c:pt idx="3448">
                  <c:v>8.1732021771486458</c:v>
                </c:pt>
                <c:pt idx="3449">
                  <c:v>8.1681856021293271</c:v>
                </c:pt>
                <c:pt idx="3450">
                  <c:v>8.163181787135084</c:v>
                </c:pt>
                <c:pt idx="3451">
                  <c:v>8.1581854245563878</c:v>
                </c:pt>
                <c:pt idx="3452">
                  <c:v>8.1532017221432138</c:v>
                </c:pt>
                <c:pt idx="3453">
                  <c:v>8.1482306197412839</c:v>
                </c:pt>
                <c:pt idx="3454">
                  <c:v>8.1432720576121618</c:v>
                </c:pt>
                <c:pt idx="3455">
                  <c:v>8.138325976445703</c:v>
                </c:pt>
                <c:pt idx="3456">
                  <c:v>8.1333923173076226</c:v>
                </c:pt>
                <c:pt idx="3457">
                  <c:v>8.1284659113190081</c:v>
                </c:pt>
                <c:pt idx="3458">
                  <c:v>8.1235518313480188</c:v>
                </c:pt>
                <c:pt idx="3459">
                  <c:v>8.1186500195587747</c:v>
                </c:pt>
                <c:pt idx="3460">
                  <c:v>8.113760418478515</c:v>
                </c:pt>
                <c:pt idx="3461">
                  <c:v>8.1088829710420303</c:v>
                </c:pt>
                <c:pt idx="3462">
                  <c:v>8.1040176205878698</c:v>
                </c:pt>
                <c:pt idx="3463">
                  <c:v>8.0991593316405623</c:v>
                </c:pt>
                <c:pt idx="3464">
                  <c:v>8.09431304730583</c:v>
                </c:pt>
                <c:pt idx="3465">
                  <c:v>8.0894787119041816</c:v>
                </c:pt>
                <c:pt idx="3466">
                  <c:v>8.0846562701473648</c:v>
                </c:pt>
                <c:pt idx="3467">
                  <c:v>8.0798456671347658</c:v>
                </c:pt>
                <c:pt idx="3468">
                  <c:v>8.0750468483038915</c:v>
                </c:pt>
                <c:pt idx="3469">
                  <c:v>8.0702549066281453</c:v>
                </c:pt>
                <c:pt idx="3470">
                  <c:v>8.0654746602262364</c:v>
                </c:pt>
                <c:pt idx="3471">
                  <c:v>8.0607060555299856</c:v>
                </c:pt>
                <c:pt idx="3472">
                  <c:v>8.0559490392981239</c:v>
                </c:pt>
                <c:pt idx="3473">
                  <c:v>8.0512035586587061</c:v>
                </c:pt>
                <c:pt idx="3474">
                  <c:v>8.0464695611057611</c:v>
                </c:pt>
                <c:pt idx="3475">
                  <c:v>8.0417422632285263</c:v>
                </c:pt>
                <c:pt idx="3476">
                  <c:v>8.0370263628229459</c:v>
                </c:pt>
                <c:pt idx="3477">
                  <c:v>8.0323218082702947</c:v>
                </c:pt>
                <c:pt idx="3478">
                  <c:v>8.0276285483067493</c:v>
                </c:pt>
                <c:pt idx="3479">
                  <c:v>8.0229465320202102</c:v>
                </c:pt>
                <c:pt idx="3480">
                  <c:v>8.0182757088034222</c:v>
                </c:pt>
                <c:pt idx="3481">
                  <c:v>8.0136114143805006</c:v>
                </c:pt>
                <c:pt idx="3482">
                  <c:v>8.0089582305472948</c:v>
                </c:pt>
                <c:pt idx="3483">
                  <c:v>8.0043161075844296</c:v>
                </c:pt>
                <c:pt idx="3484">
                  <c:v>7.9996849961106662</c:v>
                </c:pt>
                <c:pt idx="3485">
                  <c:v>7.9950648470370878</c:v>
                </c:pt>
                <c:pt idx="3486">
                  <c:v>7.9904556116074756</c:v>
                </c:pt>
                <c:pt idx="3487">
                  <c:v>7.9858527403274859</c:v>
                </c:pt>
                <c:pt idx="3488">
                  <c:v>7.9812607032110412</c:v>
                </c:pt>
                <c:pt idx="3489">
                  <c:v>7.9766794523196261</c:v>
                </c:pt>
                <c:pt idx="3490">
                  <c:v>7.9721089400374376</c:v>
                </c:pt>
                <c:pt idx="3491">
                  <c:v>7.9675491190685337</c:v>
                </c:pt>
                <c:pt idx="3492">
                  <c:v>7.9629999423924316</c:v>
                </c:pt>
                <c:pt idx="3493">
                  <c:v>7.9584569711774469</c:v>
                </c:pt>
                <c:pt idx="3494">
                  <c:v>7.9539245676057675</c:v>
                </c:pt>
                <c:pt idx="3495">
                  <c:v>7.9494026854638413</c:v>
                </c:pt>
                <c:pt idx="3496">
                  <c:v>7.9448912788459225</c:v>
                </c:pt>
                <c:pt idx="3497">
                  <c:v>7.9403903021106244</c:v>
                </c:pt>
                <c:pt idx="3498">
                  <c:v>7.9358997099195348</c:v>
                </c:pt>
                <c:pt idx="3499">
                  <c:v>7.9314151701773579</c:v>
                </c:pt>
                <c:pt idx="3500">
                  <c:v>7.926940941055995</c:v>
                </c:pt>
                <c:pt idx="3501">
                  <c:v>7.9224769779598079</c:v>
                </c:pt>
                <c:pt idx="3502">
                  <c:v>7.9180232365872492</c:v>
                </c:pt>
                <c:pt idx="3503">
                  <c:v>7.9135796729150512</c:v>
                </c:pt>
                <c:pt idx="3504">
                  <c:v>7.9091462432091539</c:v>
                </c:pt>
                <c:pt idx="3505">
                  <c:v>7.9047187183527612</c:v>
                </c:pt>
                <c:pt idx="3506">
                  <c:v>7.9003012561004109</c:v>
                </c:pt>
                <c:pt idx="3507">
                  <c:v>7.8958938134264809</c:v>
                </c:pt>
                <c:pt idx="3508">
                  <c:v>7.8914963475861697</c:v>
                </c:pt>
                <c:pt idx="3509">
                  <c:v>7.8871088160742184</c:v>
                </c:pt>
                <c:pt idx="3510">
                  <c:v>7.8827270717776345</c:v>
                </c:pt>
                <c:pt idx="3511">
                  <c:v>7.87835519250189</c:v>
                </c:pt>
                <c:pt idx="3512">
                  <c:v>7.873993136449414</c:v>
                </c:pt>
                <c:pt idx="3513">
                  <c:v>7.8696408620932008</c:v>
                </c:pt>
                <c:pt idx="3514">
                  <c:v>7.8652983281364044</c:v>
                </c:pt>
                <c:pt idx="3515">
                  <c:v>7.8609654935486413</c:v>
                </c:pt>
                <c:pt idx="3516">
                  <c:v>7.8566383078166391</c:v>
                </c:pt>
                <c:pt idx="3517">
                  <c:v>7.8523207545367502</c:v>
                </c:pt>
                <c:pt idx="3518">
                  <c:v>7.8480127933294348</c:v>
                </c:pt>
                <c:pt idx="3519">
                  <c:v>7.8437143840740511</c:v>
                </c:pt>
                <c:pt idx="3520">
                  <c:v>7.8394254869066877</c:v>
                </c:pt>
                <c:pt idx="3521">
                  <c:v>7.8351460621809128</c:v>
                </c:pt>
                <c:pt idx="3522">
                  <c:v>7.8308721526978466</c:v>
                </c:pt>
                <c:pt idx="3523">
                  <c:v>7.8266076509987723</c:v>
                </c:pt>
                <c:pt idx="3524">
                  <c:v>7.8223525180837274</c:v>
                </c:pt>
                <c:pt idx="3525">
                  <c:v>7.8181067152003179</c:v>
                </c:pt>
                <c:pt idx="3526">
                  <c:v>7.8138702038052648</c:v>
                </c:pt>
                <c:pt idx="3527">
                  <c:v>7.8096429455991947</c:v>
                </c:pt>
                <c:pt idx="3528">
                  <c:v>7.8054210735580112</c:v>
                </c:pt>
                <c:pt idx="3529">
                  <c:v>7.8012083922317856</c:v>
                </c:pt>
                <c:pt idx="3530">
                  <c:v>7.797004863915256</c:v>
                </c:pt>
                <c:pt idx="3531">
                  <c:v>7.7928104511402863</c:v>
                </c:pt>
                <c:pt idx="3532">
                  <c:v>7.7886251166620619</c:v>
                </c:pt>
                <c:pt idx="3533">
                  <c:v>7.7844488234691536</c:v>
                </c:pt>
                <c:pt idx="3534">
                  <c:v>7.7802777916986399</c:v>
                </c:pt>
                <c:pt idx="3535">
                  <c:v>7.7761157407922363</c:v>
                </c:pt>
                <c:pt idx="3536">
                  <c:v>7.771962634306508</c:v>
                </c:pt>
                <c:pt idx="3537">
                  <c:v>7.7678184360249949</c:v>
                </c:pt>
                <c:pt idx="3538">
                  <c:v>7.7636831099215753</c:v>
                </c:pt>
                <c:pt idx="3539">
                  <c:v>7.7595566201938189</c:v>
                </c:pt>
                <c:pt idx="3540">
                  <c:v>7.7554352712922814</c:v>
                </c:pt>
                <c:pt idx="3541">
                  <c:v>7.7513227003439189</c:v>
                </c:pt>
                <c:pt idx="3542">
                  <c:v>7.7472188721125956</c:v>
                </c:pt>
                <c:pt idx="3543">
                  <c:v>7.7431237515453688</c:v>
                </c:pt>
                <c:pt idx="3544">
                  <c:v>7.7390373038052873</c:v>
                </c:pt>
                <c:pt idx="3545">
                  <c:v>7.7349594942696482</c:v>
                </c:pt>
                <c:pt idx="3546">
                  <c:v>7.7308867089313678</c:v>
                </c:pt>
                <c:pt idx="3547">
                  <c:v>7.7268225052655239</c:v>
                </c:pt>
                <c:pt idx="3548">
                  <c:v>7.72276684916935</c:v>
                </c:pt>
                <c:pt idx="3549">
                  <c:v>7.7187197067485664</c:v>
                </c:pt>
                <c:pt idx="3550">
                  <c:v>7.7146810442824361</c:v>
                </c:pt>
                <c:pt idx="3551">
                  <c:v>7.7106508282557638</c:v>
                </c:pt>
                <c:pt idx="3552">
                  <c:v>7.7066255235954442</c:v>
                </c:pt>
                <c:pt idx="3553">
                  <c:v>7.7026086106751501</c:v>
                </c:pt>
                <c:pt idx="3554">
                  <c:v>7.6986000564994619</c:v>
                </c:pt>
                <c:pt idx="3555">
                  <c:v>7.6945998282401069</c:v>
                </c:pt>
                <c:pt idx="3556">
                  <c:v>7.6906078932674236</c:v>
                </c:pt>
                <c:pt idx="3557">
                  <c:v>7.6866242191487952</c:v>
                </c:pt>
                <c:pt idx="3558">
                  <c:v>7.6826453472027092</c:v>
                </c:pt>
                <c:pt idx="3559">
                  <c:v>7.678674683145239</c:v>
                </c:pt>
                <c:pt idx="3560">
                  <c:v>7.6747121950205583</c:v>
                </c:pt>
                <c:pt idx="3561">
                  <c:v>7.6707578510540317</c:v>
                </c:pt>
                <c:pt idx="3562">
                  <c:v>7.6668116196614937</c:v>
                </c:pt>
                <c:pt idx="3563">
                  <c:v>7.6628734694160086</c:v>
                </c:pt>
                <c:pt idx="3564">
                  <c:v>7.6589400156341849</c:v>
                </c:pt>
                <c:pt idx="3565">
                  <c:v>7.6550145917172037</c:v>
                </c:pt>
                <c:pt idx="3566">
                  <c:v>7.6510971667267169</c:v>
                </c:pt>
                <c:pt idx="3567">
                  <c:v>7.6471877098771186</c:v>
                </c:pt>
                <c:pt idx="3568">
                  <c:v>7.6432861905657621</c:v>
                </c:pt>
                <c:pt idx="3569">
                  <c:v>7.6393925783715453</c:v>
                </c:pt>
                <c:pt idx="3570">
                  <c:v>7.6355035602621868</c:v>
                </c:pt>
                <c:pt idx="3571">
                  <c:v>7.6316223995913042</c:v>
                </c:pt>
                <c:pt idx="3572">
                  <c:v>7.6277490663654319</c:v>
                </c:pt>
                <c:pt idx="3573">
                  <c:v>7.6238835307680777</c:v>
                </c:pt>
                <c:pt idx="3574">
                  <c:v>7.6200257631583561</c:v>
                </c:pt>
                <c:pt idx="3575">
                  <c:v>7.6161757340392162</c:v>
                </c:pt>
                <c:pt idx="3576">
                  <c:v>7.6123301998501045</c:v>
                </c:pt>
                <c:pt idx="3577">
                  <c:v>7.6084923560112809</c:v>
                </c:pt>
                <c:pt idx="3578">
                  <c:v>7.6046621734761084</c:v>
                </c:pt>
                <c:pt idx="3579">
                  <c:v>7.6008396233377402</c:v>
                </c:pt>
                <c:pt idx="3580">
                  <c:v>7.5970246768581644</c:v>
                </c:pt>
                <c:pt idx="3581">
                  <c:v>7.5932173054569843</c:v>
                </c:pt>
                <c:pt idx="3582">
                  <c:v>7.5894143328937123</c:v>
                </c:pt>
                <c:pt idx="3583">
                  <c:v>7.5856188887546869</c:v>
                </c:pt>
                <c:pt idx="3584">
                  <c:v>7.5818309448624959</c:v>
                </c:pt>
                <c:pt idx="3585">
                  <c:v>7.5780504732031515</c:v>
                </c:pt>
                <c:pt idx="3586">
                  <c:v>7.5742774459248441</c:v>
                </c:pt>
                <c:pt idx="3587">
                  <c:v>7.5705118353075305</c:v>
                </c:pt>
                <c:pt idx="3588">
                  <c:v>7.5667505303852867</c:v>
                </c:pt>
                <c:pt idx="3589">
                  <c:v>7.5629965968773201</c:v>
                </c:pt>
                <c:pt idx="3590">
                  <c:v>7.5592500074698643</c:v>
                </c:pt>
                <c:pt idx="3591">
                  <c:v>7.5555107350061874</c:v>
                </c:pt>
                <c:pt idx="3592">
                  <c:v>7.5517787524567082</c:v>
                </c:pt>
                <c:pt idx="3593">
                  <c:v>7.5480540329468315</c:v>
                </c:pt>
                <c:pt idx="3594">
                  <c:v>7.5443335288208582</c:v>
                </c:pt>
                <c:pt idx="3595">
                  <c:v>7.5406202438584735</c:v>
                </c:pt>
                <c:pt idx="3596">
                  <c:v>7.5369141515564388</c:v>
                </c:pt>
                <c:pt idx="3597">
                  <c:v>7.5332152255626692</c:v>
                </c:pt>
                <c:pt idx="3598">
                  <c:v>7.5295234396751018</c:v>
                </c:pt>
                <c:pt idx="3599">
                  <c:v>7.5258387678125578</c:v>
                </c:pt>
                <c:pt idx="3600">
                  <c:v>7.5221582237425135</c:v>
                </c:pt>
                <c:pt idx="3601">
                  <c:v>7.5184847511198756</c:v>
                </c:pt>
                <c:pt idx="3602">
                  <c:v>7.5148183242388837</c:v>
                </c:pt>
                <c:pt idx="3603">
                  <c:v>7.5111589175391256</c:v>
                </c:pt>
                <c:pt idx="3604">
                  <c:v>7.507506505576913</c:v>
                </c:pt>
                <c:pt idx="3605">
                  <c:v>7.5038610630520504</c:v>
                </c:pt>
                <c:pt idx="3606">
                  <c:v>7.5002196633416016</c:v>
                </c:pt>
                <c:pt idx="3607">
                  <c:v>7.4965851917479762</c:v>
                </c:pt>
                <c:pt idx="3608">
                  <c:v>7.4929576233319146</c:v>
                </c:pt>
                <c:pt idx="3609">
                  <c:v>7.4893369332668795</c:v>
                </c:pt>
                <c:pt idx="3610">
                  <c:v>7.4857230968654154</c:v>
                </c:pt>
                <c:pt idx="3611">
                  <c:v>7.4821160895781347</c:v>
                </c:pt>
                <c:pt idx="3612">
                  <c:v>7.4785130426391211</c:v>
                </c:pt>
                <c:pt idx="3613">
                  <c:v>7.4749167846934856</c:v>
                </c:pt>
                <c:pt idx="3614">
                  <c:v>7.4713272915212583</c:v>
                </c:pt>
                <c:pt idx="3615">
                  <c:v>7.4677445390372137</c:v>
                </c:pt>
                <c:pt idx="3616">
                  <c:v>7.464168503263414</c:v>
                </c:pt>
                <c:pt idx="3617">
                  <c:v>7.4605991603549926</c:v>
                </c:pt>
                <c:pt idx="3618">
                  <c:v>7.4570336977441256</c:v>
                </c:pt>
                <c:pt idx="3619">
                  <c:v>7.4534748890494731</c:v>
                </c:pt>
                <c:pt idx="3620">
                  <c:v>7.44992271076043</c:v>
                </c:pt>
                <c:pt idx="3621">
                  <c:v>7.446377139470056</c:v>
                </c:pt>
                <c:pt idx="3622">
                  <c:v>7.4428381519004603</c:v>
                </c:pt>
                <c:pt idx="3623">
                  <c:v>7.4393057249018781</c:v>
                </c:pt>
                <c:pt idx="3624">
                  <c:v>7.4357771004735618</c:v>
                </c:pt>
                <c:pt idx="3625">
                  <c:v>7.432254998777168</c:v>
                </c:pt>
                <c:pt idx="3626">
                  <c:v>7.4287393969676065</c:v>
                </c:pt>
                <c:pt idx="3627">
                  <c:v>7.4252302723248942</c:v>
                </c:pt>
                <c:pt idx="3628">
                  <c:v>7.4217276022277847</c:v>
                </c:pt>
                <c:pt idx="3629">
                  <c:v>7.4182313641786086</c:v>
                </c:pt>
                <c:pt idx="3630">
                  <c:v>7.4147388532081786</c:v>
                </c:pt>
                <c:pt idx="3631">
                  <c:v>7.4112527375320774</c:v>
                </c:pt>
                <c:pt idx="3632">
                  <c:v>7.4077729949626479</c:v>
                </c:pt>
                <c:pt idx="3633">
                  <c:v>7.4042996034076873</c:v>
                </c:pt>
                <c:pt idx="3634">
                  <c:v>7.4008325408949105</c:v>
                </c:pt>
                <c:pt idx="3635">
                  <c:v>7.3973717855711012</c:v>
                </c:pt>
                <c:pt idx="3636">
                  <c:v>7.3939146839783421</c:v>
                </c:pt>
                <c:pt idx="3637">
                  <c:v>7.3904638538577796</c:v>
                </c:pt>
                <c:pt idx="3638">
                  <c:v>7.3870192736300977</c:v>
                </c:pt>
                <c:pt idx="3639">
                  <c:v>7.3835809218323787</c:v>
                </c:pt>
                <c:pt idx="3640">
                  <c:v>7.3801487771172862</c:v>
                </c:pt>
                <c:pt idx="3641">
                  <c:v>7.3767228182278108</c:v>
                </c:pt>
                <c:pt idx="3642">
                  <c:v>7.3733004418106098</c:v>
                </c:pt>
                <c:pt idx="3643">
                  <c:v>7.3698842165010383</c:v>
                </c:pt>
                <c:pt idx="3644">
                  <c:v>7.3664741213382063</c:v>
                </c:pt>
                <c:pt idx="3645">
                  <c:v>7.3630701354492176</c:v>
                </c:pt>
                <c:pt idx="3646">
                  <c:v>7.3596722380727666</c:v>
                </c:pt>
                <c:pt idx="3647">
                  <c:v>7.3562778659908528</c:v>
                </c:pt>
                <c:pt idx="3648">
                  <c:v>7.3528895484981911</c:v>
                </c:pt>
                <c:pt idx="3649">
                  <c:v>7.349507265112873</c:v>
                </c:pt>
                <c:pt idx="3650">
                  <c:v>7.3461309954381191</c:v>
                </c:pt>
                <c:pt idx="3651">
                  <c:v>7.3427607191855184</c:v>
                </c:pt>
                <c:pt idx="3652">
                  <c:v>7.3393964161742842</c:v>
                </c:pt>
                <c:pt idx="3653">
                  <c:v>7.3360355707755094</c:v>
                </c:pt>
                <c:pt idx="3654">
                  <c:v>7.3326806656204955</c:v>
                </c:pt>
                <c:pt idx="3655">
                  <c:v>7.3293316807822446</c:v>
                </c:pt>
                <c:pt idx="3656">
                  <c:v>7.3259885964311842</c:v>
                </c:pt>
                <c:pt idx="3657">
                  <c:v>7.3226513928422818</c:v>
                </c:pt>
                <c:pt idx="3658">
                  <c:v>7.3193200503711591</c:v>
                </c:pt>
                <c:pt idx="3659">
                  <c:v>7.315992099696448</c:v>
                </c:pt>
                <c:pt idx="3660">
                  <c:v>7.3126699780498736</c:v>
                </c:pt>
                <c:pt idx="3661">
                  <c:v>7.3093536660548004</c:v>
                </c:pt>
                <c:pt idx="3662">
                  <c:v>7.3060431444132039</c:v>
                </c:pt>
                <c:pt idx="3663">
                  <c:v>7.3027383939280863</c:v>
                </c:pt>
                <c:pt idx="3664">
                  <c:v>7.2994393955028007</c:v>
                </c:pt>
                <c:pt idx="3665">
                  <c:v>7.2961437248493892</c:v>
                </c:pt>
                <c:pt idx="3666">
                  <c:v>7.292853775034164</c:v>
                </c:pt>
                <c:pt idx="3667">
                  <c:v>7.2895695271886929</c:v>
                </c:pt>
                <c:pt idx="3668">
                  <c:v>7.2862909625427408</c:v>
                </c:pt>
                <c:pt idx="3669">
                  <c:v>7.2830180624236016</c:v>
                </c:pt>
                <c:pt idx="3670">
                  <c:v>7.2797508082330946</c:v>
                </c:pt>
                <c:pt idx="3671">
                  <c:v>7.2764868195401897</c:v>
                </c:pt>
                <c:pt idx="3672">
                  <c:v>7.2732284463917241</c:v>
                </c:pt>
                <c:pt idx="3673">
                  <c:v>7.2699756704392167</c:v>
                </c:pt>
                <c:pt idx="3674">
                  <c:v>7.2667284734068458</c:v>
                </c:pt>
                <c:pt idx="3675">
                  <c:v>7.2634868371131027</c:v>
                </c:pt>
                <c:pt idx="3676">
                  <c:v>7.2602507434701611</c:v>
                </c:pt>
                <c:pt idx="3677">
                  <c:v>7.257017854709594</c:v>
                </c:pt>
                <c:pt idx="3678">
                  <c:v>7.2537904790237082</c:v>
                </c:pt>
                <c:pt idx="3679">
                  <c:v>7.2505685985367014</c:v>
                </c:pt>
                <c:pt idx="3680">
                  <c:v>7.2473521954644839</c:v>
                </c:pt>
                <c:pt idx="3681">
                  <c:v>7.244141252114062</c:v>
                </c:pt>
                <c:pt idx="3682">
                  <c:v>7.2409357508613814</c:v>
                </c:pt>
                <c:pt idx="3683">
                  <c:v>7.237733395505848</c:v>
                </c:pt>
                <c:pt idx="3684">
                  <c:v>7.2345364534520469</c:v>
                </c:pt>
                <c:pt idx="3685">
                  <c:v>7.231344907301958</c:v>
                </c:pt>
                <c:pt idx="3686">
                  <c:v>7.2281587397461697</c:v>
                </c:pt>
                <c:pt idx="3687">
                  <c:v>7.2249779335420472</c:v>
                </c:pt>
                <c:pt idx="3688">
                  <c:v>7.2218024715345859</c:v>
                </c:pt>
                <c:pt idx="3689">
                  <c:v>7.2186300979911051</c:v>
                </c:pt>
                <c:pt idx="3690">
                  <c:v>7.2154630406085305</c:v>
                </c:pt>
                <c:pt idx="3691">
                  <c:v>7.2123012824361226</c:v>
                </c:pt>
                <c:pt idx="3692">
                  <c:v>7.209144806608907</c:v>
                </c:pt>
                <c:pt idx="3693">
                  <c:v>7.2059935963471045</c:v>
                </c:pt>
                <c:pt idx="3694">
                  <c:v>7.2028476349347628</c:v>
                </c:pt>
                <c:pt idx="3695">
                  <c:v>7.1997047060589443</c:v>
                </c:pt>
                <c:pt idx="3696">
                  <c:v>7.1965669987173291</c:v>
                </c:pt>
                <c:pt idx="3697">
                  <c:v>7.193434496405068</c:v>
                </c:pt>
                <c:pt idx="3698">
                  <c:v>7.1903071827002236</c:v>
                </c:pt>
                <c:pt idx="3699">
                  <c:v>7.1871850412427127</c:v>
                </c:pt>
                <c:pt idx="3700">
                  <c:v>7.1840680557544605</c:v>
                </c:pt>
                <c:pt idx="3701">
                  <c:v>7.1809540483296326</c:v>
                </c:pt>
                <c:pt idx="3702">
                  <c:v>7.177845170268478</c:v>
                </c:pt>
                <c:pt idx="3703">
                  <c:v>7.174741405483366</c:v>
                </c:pt>
                <c:pt idx="3704">
                  <c:v>7.1716427379669625</c:v>
                </c:pt>
                <c:pt idx="3705">
                  <c:v>7.1685491517849806</c:v>
                </c:pt>
                <c:pt idx="3706">
                  <c:v>7.1654606310824542</c:v>
                </c:pt>
                <c:pt idx="3707">
                  <c:v>7.162375035375363</c:v>
                </c:pt>
                <c:pt idx="3708">
                  <c:v>7.1592944792079232</c:v>
                </c:pt>
                <c:pt idx="3709">
                  <c:v>7.156218946909112</c:v>
                </c:pt>
                <c:pt idx="3710">
                  <c:v>7.1531484228855726</c:v>
                </c:pt>
                <c:pt idx="3711">
                  <c:v>7.1500828916012971</c:v>
                </c:pt>
                <c:pt idx="3712">
                  <c:v>7.1470223375971207</c:v>
                </c:pt>
                <c:pt idx="3713">
                  <c:v>7.1439646568783495</c:v>
                </c:pt>
                <c:pt idx="3714">
                  <c:v>7.1409119281632485</c:v>
                </c:pt>
                <c:pt idx="3715">
                  <c:v>7.1378641361835049</c:v>
                </c:pt>
                <c:pt idx="3716">
                  <c:v>7.1348212657264121</c:v>
                </c:pt>
                <c:pt idx="3717">
                  <c:v>7.1317833016540977</c:v>
                </c:pt>
                <c:pt idx="3718">
                  <c:v>7.1287502289030478</c:v>
                </c:pt>
                <c:pt idx="3719">
                  <c:v>7.1257199790400811</c:v>
                </c:pt>
                <c:pt idx="3720">
                  <c:v>7.1226945958504091</c:v>
                </c:pt>
                <c:pt idx="3721">
                  <c:v>7.1196740644422949</c:v>
                </c:pt>
                <c:pt idx="3722">
                  <c:v>7.1166583699968395</c:v>
                </c:pt>
                <c:pt idx="3723">
                  <c:v>7.1136474977483619</c:v>
                </c:pt>
                <c:pt idx="3724">
                  <c:v>7.1106414330032637</c:v>
                </c:pt>
                <c:pt idx="3725">
                  <c:v>7.107638142018267</c:v>
                </c:pt>
                <c:pt idx="3726">
                  <c:v>7.1046396345093026</c:v>
                </c:pt>
                <c:pt idx="3727">
                  <c:v>7.1016458959615161</c:v>
                </c:pt>
                <c:pt idx="3728">
                  <c:v>7.0986569119116751</c:v>
                </c:pt>
                <c:pt idx="3729">
                  <c:v>7.0956726679667756</c:v>
                </c:pt>
                <c:pt idx="3730">
                  <c:v>7.0926931498035994</c:v>
                </c:pt>
                <c:pt idx="3731">
                  <c:v>7.0897163575002455</c:v>
                </c:pt>
                <c:pt idx="3732">
                  <c:v>7.0867442675391414</c:v>
                </c:pt>
                <c:pt idx="3733">
                  <c:v>7.0837768657576454</c:v>
                </c:pt>
                <c:pt idx="3734">
                  <c:v>7.0808141380553158</c:v>
                </c:pt>
                <c:pt idx="3735">
                  <c:v>7.0778560703997142</c:v>
                </c:pt>
                <c:pt idx="3736">
                  <c:v>7.0749026488075142</c:v>
                </c:pt>
                <c:pt idx="3737">
                  <c:v>7.0719519063626342</c:v>
                </c:pt>
                <c:pt idx="3738">
                  <c:v>7.0690057871229239</c:v>
                </c:pt>
                <c:pt idx="3739">
                  <c:v>7.0660642772788336</c:v>
                </c:pt>
                <c:pt idx="3740">
                  <c:v>7.0631273630687748</c:v>
                </c:pt>
                <c:pt idx="3741">
                  <c:v>7.0601950307971375</c:v>
                </c:pt>
                <c:pt idx="3742">
                  <c:v>7.0572672668338763</c:v>
                </c:pt>
                <c:pt idx="3743">
                  <c:v>7.0543421364487982</c:v>
                </c:pt>
                <c:pt idx="3744">
                  <c:v>7.0514215520703827</c:v>
                </c:pt>
                <c:pt idx="3745">
                  <c:v>7.0485055002128076</c:v>
                </c:pt>
                <c:pt idx="3746">
                  <c:v>7.0455939674545744</c:v>
                </c:pt>
                <c:pt idx="3747">
                  <c:v>7.0426869404381094</c:v>
                </c:pt>
                <c:pt idx="3748">
                  <c:v>7.0397844058514929</c:v>
                </c:pt>
                <c:pt idx="3749">
                  <c:v>7.0368844603986158</c:v>
                </c:pt>
                <c:pt idx="3750">
                  <c:v>7.0339889856127549</c:v>
                </c:pt>
                <c:pt idx="3751">
                  <c:v>7.0310979683452643</c:v>
                </c:pt>
                <c:pt idx="3752">
                  <c:v>7.0282113954920966</c:v>
                </c:pt>
                <c:pt idx="3753">
                  <c:v>7.025329254011254</c:v>
                </c:pt>
                <c:pt idx="3754">
                  <c:v>7.0224515309165447</c:v>
                </c:pt>
                <c:pt idx="3755">
                  <c:v>7.0195763535822948</c:v>
                </c:pt>
                <c:pt idx="3756">
                  <c:v>7.0167055733990278</c:v>
                </c:pt>
                <c:pt idx="3757">
                  <c:v>7.0138391775213114</c:v>
                </c:pt>
                <c:pt idx="3758">
                  <c:v>7.0109771531642355</c:v>
                </c:pt>
                <c:pt idx="3759">
                  <c:v>7.0081194876030359</c:v>
                </c:pt>
                <c:pt idx="3760">
                  <c:v>7.0052661681554236</c:v>
                </c:pt>
                <c:pt idx="3761">
                  <c:v>7.002415352138204</c:v>
                </c:pt>
                <c:pt idx="3762">
                  <c:v>6.9995688614990916</c:v>
                </c:pt>
                <c:pt idx="3763">
                  <c:v>6.9967266837036366</c:v>
                </c:pt>
                <c:pt idx="3764">
                  <c:v>6.9938888062760647</c:v>
                </c:pt>
                <c:pt idx="3765">
                  <c:v>6.9910552167818425</c:v>
                </c:pt>
                <c:pt idx="3766">
                  <c:v>6.9882259028445395</c:v>
                </c:pt>
                <c:pt idx="3767">
                  <c:v>6.9853990510181072</c:v>
                </c:pt>
                <c:pt idx="3768">
                  <c:v>6.9825764545085605</c:v>
                </c:pt>
                <c:pt idx="3769">
                  <c:v>6.979758101071444</c:v>
                </c:pt>
                <c:pt idx="3770">
                  <c:v>6.9769439785192988</c:v>
                </c:pt>
                <c:pt idx="3771">
                  <c:v>6.9741340747213192</c:v>
                </c:pt>
                <c:pt idx="3772">
                  <c:v>6.971328377586242</c:v>
                </c:pt>
                <c:pt idx="3773">
                  <c:v>6.9685251022216255</c:v>
                </c:pt>
                <c:pt idx="3774">
                  <c:v>6.9657260137489079</c:v>
                </c:pt>
                <c:pt idx="3775">
                  <c:v>6.9629311002158518</c:v>
                </c:pt>
                <c:pt idx="3776">
                  <c:v>6.9601403497255134</c:v>
                </c:pt>
                <c:pt idx="3777">
                  <c:v>6.9573537504193501</c:v>
                </c:pt>
                <c:pt idx="3778">
                  <c:v>6.9545712904935852</c:v>
                </c:pt>
                <c:pt idx="3779">
                  <c:v>6.9517912129467758</c:v>
                </c:pt>
                <c:pt idx="3780">
                  <c:v>6.9490152554749782</c:v>
                </c:pt>
                <c:pt idx="3781">
                  <c:v>6.9462434063982581</c:v>
                </c:pt>
                <c:pt idx="3782">
                  <c:v>6.9434756540904141</c:v>
                </c:pt>
                <c:pt idx="3783">
                  <c:v>6.9407119869732252</c:v>
                </c:pt>
                <c:pt idx="3784">
                  <c:v>6.9379506704904115</c:v>
                </c:pt>
                <c:pt idx="3785">
                  <c:v>6.9351934202610339</c:v>
                </c:pt>
                <c:pt idx="3786">
                  <c:v>6.9324402248275492</c:v>
                </c:pt>
                <c:pt idx="3787">
                  <c:v>6.9296910727848759</c:v>
                </c:pt>
                <c:pt idx="3788">
                  <c:v>6.926945952780077</c:v>
                </c:pt>
                <c:pt idx="3789">
                  <c:v>6.924204853496005</c:v>
                </c:pt>
                <c:pt idx="3790">
                  <c:v>6.9214660671109183</c:v>
                </c:pt>
                <c:pt idx="3791">
                  <c:v>6.9187312829389631</c:v>
                </c:pt>
                <c:pt idx="3792">
                  <c:v>6.9160004897906706</c:v>
                </c:pt>
                <c:pt idx="3793">
                  <c:v>6.9132736765274956</c:v>
                </c:pt>
                <c:pt idx="3794">
                  <c:v>6.9105508320456677</c:v>
                </c:pt>
                <c:pt idx="3795">
                  <c:v>6.9078319452918606</c:v>
                </c:pt>
                <c:pt idx="3796">
                  <c:v>6.9051153345712519</c:v>
                </c:pt>
                <c:pt idx="3797">
                  <c:v>6.9024026634982842</c:v>
                </c:pt>
                <c:pt idx="3798">
                  <c:v>6.8996939211330224</c:v>
                </c:pt>
                <c:pt idx="3799">
                  <c:v>6.8969890965850489</c:v>
                </c:pt>
                <c:pt idx="3800">
                  <c:v>6.8942881790131763</c:v>
                </c:pt>
                <c:pt idx="3801">
                  <c:v>6.8915911576095992</c:v>
                </c:pt>
                <c:pt idx="3802">
                  <c:v>6.8888963762169126</c:v>
                </c:pt>
                <c:pt idx="3803">
                  <c:v>6.8862054733162967</c:v>
                </c:pt>
                <c:pt idx="3804">
                  <c:v>6.8835184382202828</c:v>
                </c:pt>
                <c:pt idx="3805">
                  <c:v>6.8808352602894853</c:v>
                </c:pt>
                <c:pt idx="3806">
                  <c:v>6.8781559289169634</c:v>
                </c:pt>
                <c:pt idx="3807">
                  <c:v>6.8754804335434248</c:v>
                </c:pt>
                <c:pt idx="3808">
                  <c:v>6.8728071429768223</c:v>
                </c:pt>
                <c:pt idx="3809">
                  <c:v>6.870137671130272</c:v>
                </c:pt>
                <c:pt idx="3810">
                  <c:v>6.8674720075612807</c:v>
                </c:pt>
                <c:pt idx="3811">
                  <c:v>6.8648101418588912</c:v>
                </c:pt>
                <c:pt idx="3812">
                  <c:v>6.862152063658697</c:v>
                </c:pt>
                <c:pt idx="3813">
                  <c:v>6.8594977626425813</c:v>
                </c:pt>
                <c:pt idx="3814">
                  <c:v>6.8568456320235631</c:v>
                </c:pt>
                <c:pt idx="3815">
                  <c:v>6.8541972616902695</c:v>
                </c:pt>
                <c:pt idx="3816">
                  <c:v>6.8515526414280084</c:v>
                </c:pt>
                <c:pt idx="3817">
                  <c:v>6.8489117610675416</c:v>
                </c:pt>
                <c:pt idx="3818">
                  <c:v>6.8462746104699166</c:v>
                </c:pt>
                <c:pt idx="3819">
                  <c:v>6.8436411795412235</c:v>
                </c:pt>
                <c:pt idx="3820">
                  <c:v>6.8410098853705739</c:v>
                </c:pt>
                <c:pt idx="3821">
                  <c:v>6.8383822943499224</c:v>
                </c:pt>
                <c:pt idx="3822">
                  <c:v>6.8357583964955886</c:v>
                </c:pt>
                <c:pt idx="3823">
                  <c:v>6.8331381818533332</c:v>
                </c:pt>
                <c:pt idx="3824">
                  <c:v>6.8305216405129476</c:v>
                </c:pt>
                <c:pt idx="3825">
                  <c:v>6.8279087626080006</c:v>
                </c:pt>
                <c:pt idx="3826">
                  <c:v>6.8252979885703207</c:v>
                </c:pt>
                <c:pt idx="3827">
                  <c:v>6.8226908618077777</c:v>
                </c:pt>
                <c:pt idx="3828">
                  <c:v>6.8200873725513205</c:v>
                </c:pt>
                <c:pt idx="3829">
                  <c:v>6.8174875110749023</c:v>
                </c:pt>
                <c:pt idx="3830">
                  <c:v>6.8148912676807596</c:v>
                </c:pt>
                <c:pt idx="3831">
                  <c:v>6.8122986327137527</c:v>
                </c:pt>
                <c:pt idx="3832">
                  <c:v>6.8097080694498366</c:v>
                </c:pt>
                <c:pt idx="3833">
                  <c:v>6.8071210988107227</c:v>
                </c:pt>
                <c:pt idx="3834">
                  <c:v>6.8045377112453895</c:v>
                </c:pt>
                <c:pt idx="3835">
                  <c:v>6.8019578972303121</c:v>
                </c:pt>
                <c:pt idx="3836">
                  <c:v>6.7993816472836457</c:v>
                </c:pt>
                <c:pt idx="3837">
                  <c:v>6.7968089519649872</c:v>
                </c:pt>
                <c:pt idx="3838">
                  <c:v>6.7942382968861734</c:v>
                </c:pt>
                <c:pt idx="3839">
                  <c:v>6.7916711809759986</c:v>
                </c:pt>
                <c:pt idx="3840">
                  <c:v>6.7891075948810888</c:v>
                </c:pt>
                <c:pt idx="3841">
                  <c:v>6.7865475292888204</c:v>
                </c:pt>
                <c:pt idx="3842">
                  <c:v>6.7839909749270992</c:v>
                </c:pt>
                <c:pt idx="3843">
                  <c:v>6.7814379225501042</c:v>
                </c:pt>
                <c:pt idx="3844">
                  <c:v>6.7788868796446806</c:v>
                </c:pt>
                <c:pt idx="3845">
                  <c:v>6.7763393235978882</c:v>
                </c:pt>
                <c:pt idx="3846">
                  <c:v>6.7737952452670225</c:v>
                </c:pt>
                <c:pt idx="3847">
                  <c:v>6.7712546355350831</c:v>
                </c:pt>
                <c:pt idx="3848">
                  <c:v>6.7687174853245562</c:v>
                </c:pt>
                <c:pt idx="3849">
                  <c:v>6.7661837855971898</c:v>
                </c:pt>
                <c:pt idx="3850">
                  <c:v>6.7636520652298104</c:v>
                </c:pt>
                <c:pt idx="3851">
                  <c:v>6.761123780543338</c:v>
                </c:pt>
                <c:pt idx="3852">
                  <c:v>6.758598922581454</c:v>
                </c:pt>
                <c:pt idx="3853">
                  <c:v>6.7560774824264618</c:v>
                </c:pt>
                <c:pt idx="3854">
                  <c:v>6.7535594511990737</c:v>
                </c:pt>
                <c:pt idx="3855">
                  <c:v>6.7510448200445676</c:v>
                </c:pt>
                <c:pt idx="3856">
                  <c:v>6.7485321387949133</c:v>
                </c:pt>
                <c:pt idx="3857">
                  <c:v>6.7460228431307012</c:v>
                </c:pt>
                <c:pt idx="3858">
                  <c:v>6.7435169242903745</c:v>
                </c:pt>
                <c:pt idx="3859">
                  <c:v>6.7410143735499517</c:v>
                </c:pt>
                <c:pt idx="3860">
                  <c:v>6.7385151822093503</c:v>
                </c:pt>
                <c:pt idx="3861">
                  <c:v>6.7360193416057497</c:v>
                </c:pt>
                <c:pt idx="3862">
                  <c:v>6.733525422076367</c:v>
                </c:pt>
                <c:pt idx="3863">
                  <c:v>6.7310348391070489</c:v>
                </c:pt>
                <c:pt idx="3864">
                  <c:v>6.7285475841166456</c:v>
                </c:pt>
                <c:pt idx="3865">
                  <c:v>6.7260636485606407</c:v>
                </c:pt>
                <c:pt idx="3866">
                  <c:v>6.7235830239309493</c:v>
                </c:pt>
                <c:pt idx="3867">
                  <c:v>6.7211057017424647</c:v>
                </c:pt>
                <c:pt idx="3868">
                  <c:v>6.7186302724091522</c:v>
                </c:pt>
                <c:pt idx="3869">
                  <c:v>6.7161581316332351</c:v>
                </c:pt>
                <c:pt idx="3870">
                  <c:v>6.7136892710178184</c:v>
                </c:pt>
                <c:pt idx="3871">
                  <c:v>6.7112236822016591</c:v>
                </c:pt>
                <c:pt idx="3872">
                  <c:v>6.7087613568458764</c:v>
                </c:pt>
                <c:pt idx="3873">
                  <c:v>6.7063022866469497</c:v>
                </c:pt>
                <c:pt idx="3874">
                  <c:v>6.7038450816788329</c:v>
                </c:pt>
                <c:pt idx="3875">
                  <c:v>6.7013911182775177</c:v>
                </c:pt>
                <c:pt idx="3876">
                  <c:v>6.6989403882166156</c:v>
                </c:pt>
                <c:pt idx="3877">
                  <c:v>6.6964928833045096</c:v>
                </c:pt>
                <c:pt idx="3878">
                  <c:v>6.6940485953798561</c:v>
                </c:pt>
                <c:pt idx="3879">
                  <c:v>6.6916075163157398</c:v>
                </c:pt>
                <c:pt idx="3880">
                  <c:v>6.6891682754364084</c:v>
                </c:pt>
                <c:pt idx="3881">
                  <c:v>6.6867322301004473</c:v>
                </c:pt>
                <c:pt idx="3882">
                  <c:v>6.6842993722559108</c:v>
                </c:pt>
                <c:pt idx="3883">
                  <c:v>6.681869693884706</c:v>
                </c:pt>
                <c:pt idx="3884">
                  <c:v>6.6794431869896762</c:v>
                </c:pt>
                <c:pt idx="3885">
                  <c:v>6.6770198436072397</c:v>
                </c:pt>
                <c:pt idx="3886">
                  <c:v>6.6745983119261281</c:v>
                </c:pt>
                <c:pt idx="3887">
                  <c:v>6.6721799307186558</c:v>
                </c:pt>
                <c:pt idx="3888">
                  <c:v>6.6697646921025786</c:v>
                </c:pt>
                <c:pt idx="3889">
                  <c:v>6.6673525882160263</c:v>
                </c:pt>
                <c:pt idx="3890">
                  <c:v>6.6649436112300116</c:v>
                </c:pt>
                <c:pt idx="3891">
                  <c:v>6.6625377533482508</c:v>
                </c:pt>
                <c:pt idx="3892">
                  <c:v>6.6601336812316472</c:v>
                </c:pt>
                <c:pt idx="3893">
                  <c:v>6.6577327154426866</c:v>
                </c:pt>
                <c:pt idx="3894">
                  <c:v>6.6553348482559631</c:v>
                </c:pt>
                <c:pt idx="3895">
                  <c:v>6.6529400719782421</c:v>
                </c:pt>
                <c:pt idx="3896">
                  <c:v>6.6505483789358948</c:v>
                </c:pt>
                <c:pt idx="3897">
                  <c:v>6.6481597614872054</c:v>
                </c:pt>
                <c:pt idx="3898">
                  <c:v>6.6457729044000695</c:v>
                </c:pt>
                <c:pt idx="3899">
                  <c:v>6.6433891103935743</c:v>
                </c:pt>
                <c:pt idx="3900">
                  <c:v>6.6410083719031556</c:v>
                </c:pt>
                <c:pt idx="3901">
                  <c:v>6.6386306813833373</c:v>
                </c:pt>
                <c:pt idx="3902">
                  <c:v>6.6362560313198999</c:v>
                </c:pt>
                <c:pt idx="3903">
                  <c:v>6.6338844142297155</c:v>
                </c:pt>
                <c:pt idx="3904">
                  <c:v>6.6315145326157703</c:v>
                </c:pt>
                <c:pt idx="3905">
                  <c:v>6.6291476717105038</c:v>
                </c:pt>
                <c:pt idx="3906">
                  <c:v>6.6267838240978421</c:v>
                </c:pt>
                <c:pt idx="3907">
                  <c:v>6.6244229823882783</c:v>
                </c:pt>
                <c:pt idx="3908">
                  <c:v>6.622065139222765</c:v>
                </c:pt>
                <c:pt idx="3909">
                  <c:v>6.6197102872605189</c:v>
                </c:pt>
                <c:pt idx="3910">
                  <c:v>6.6173571463937106</c:v>
                </c:pt>
                <c:pt idx="3911">
                  <c:v>6.6150069847155164</c:v>
                </c:pt>
                <c:pt idx="3912">
                  <c:v>6.6126597949624122</c:v>
                </c:pt>
                <c:pt idx="3913">
                  <c:v>6.6103155698887663</c:v>
                </c:pt>
                <c:pt idx="3914">
                  <c:v>6.6079743022786825</c:v>
                </c:pt>
                <c:pt idx="3915">
                  <c:v>6.6056347260558121</c:v>
                </c:pt>
                <c:pt idx="3916">
                  <c:v>6.6032980954793636</c:v>
                </c:pt>
                <c:pt idx="3917">
                  <c:v>6.6009644034051389</c:v>
                </c:pt>
                <c:pt idx="3918">
                  <c:v>6.5986336427063543</c:v>
                </c:pt>
                <c:pt idx="3919">
                  <c:v>6.5963058062853666</c:v>
                </c:pt>
                <c:pt idx="3920">
                  <c:v>6.5939808870735215</c:v>
                </c:pt>
                <c:pt idx="3921">
                  <c:v>6.5916576357539647</c:v>
                </c:pt>
                <c:pt idx="3922">
                  <c:v>6.589337290056732</c:v>
                </c:pt>
                <c:pt idx="3923">
                  <c:v>6.5870198429752476</c:v>
                </c:pt>
                <c:pt idx="3924">
                  <c:v>6.584705287531464</c:v>
                </c:pt>
                <c:pt idx="3925">
                  <c:v>6.5823936167641026</c:v>
                </c:pt>
                <c:pt idx="3926">
                  <c:v>6.5800848237401981</c:v>
                </c:pt>
                <c:pt idx="3927">
                  <c:v>6.5777776755816175</c:v>
                </c:pt>
                <c:pt idx="3928">
                  <c:v>6.5754733938117669</c:v>
                </c:pt>
                <c:pt idx="3929">
                  <c:v>6.5731719715658068</c:v>
                </c:pt>
                <c:pt idx="3930">
                  <c:v>6.57087340199522</c:v>
                </c:pt>
                <c:pt idx="3931">
                  <c:v>6.5685776782792473</c:v>
                </c:pt>
                <c:pt idx="3932">
                  <c:v>6.5662847936247344</c:v>
                </c:pt>
                <c:pt idx="3933">
                  <c:v>6.5639935312643765</c:v>
                </c:pt>
                <c:pt idx="3934">
                  <c:v>6.5617050968292201</c:v>
                </c:pt>
                <c:pt idx="3935">
                  <c:v>6.5594194835849295</c:v>
                </c:pt>
                <c:pt idx="3936">
                  <c:v>6.5571366848205699</c:v>
                </c:pt>
                <c:pt idx="3937">
                  <c:v>6.554856693852269</c:v>
                </c:pt>
                <c:pt idx="3938">
                  <c:v>6.5525795040117911</c:v>
                </c:pt>
                <c:pt idx="3939">
                  <c:v>6.5503039143383406</c:v>
                </c:pt>
                <c:pt idx="3940">
                  <c:v>6.548031114876868</c:v>
                </c:pt>
                <c:pt idx="3941">
                  <c:v>6.5457610990276889</c:v>
                </c:pt>
                <c:pt idx="3942">
                  <c:v>6.543493860206433</c:v>
                </c:pt>
                <c:pt idx="3943">
                  <c:v>6.5412293918551772</c:v>
                </c:pt>
                <c:pt idx="3944">
                  <c:v>6.5389676874423097</c:v>
                </c:pt>
                <c:pt idx="3945">
                  <c:v>6.5367075614982681</c:v>
                </c:pt>
                <c:pt idx="3946">
                  <c:v>6.5344501887878339</c:v>
                </c:pt>
                <c:pt idx="3947">
                  <c:v>6.532195562831455</c:v>
                </c:pt>
                <c:pt idx="3948">
                  <c:v>6.5299436771755124</c:v>
                </c:pt>
                <c:pt idx="3949">
                  <c:v>6.5276945253921879</c:v>
                </c:pt>
                <c:pt idx="3950">
                  <c:v>6.5254481010683278</c:v>
                </c:pt>
                <c:pt idx="3951">
                  <c:v>6.5232032339441242</c:v>
                </c:pt>
                <c:pt idx="3952">
                  <c:v>6.5209610837803558</c:v>
                </c:pt>
                <c:pt idx="3953">
                  <c:v>6.5187216442291787</c:v>
                </c:pt>
                <c:pt idx="3954">
                  <c:v>6.5164849089571195</c:v>
                </c:pt>
                <c:pt idx="3955">
                  <c:v>6.514250871655924</c:v>
                </c:pt>
                <c:pt idx="3956">
                  <c:v>6.5120195260388085</c:v>
                </c:pt>
                <c:pt idx="3957">
                  <c:v>6.5097897167593919</c:v>
                </c:pt>
                <c:pt idx="3958">
                  <c:v>6.5075625888691935</c:v>
                </c:pt>
                <c:pt idx="3959">
                  <c:v>6.5053381361343439</c:v>
                </c:pt>
                <c:pt idx="3960">
                  <c:v>6.5031163523457094</c:v>
                </c:pt>
                <c:pt idx="3961">
                  <c:v>6.5008972313187714</c:v>
                </c:pt>
                <c:pt idx="3962">
                  <c:v>6.4986807668827726</c:v>
                </c:pt>
                <c:pt idx="3963">
                  <c:v>6.4964658183230739</c:v>
                </c:pt>
                <c:pt idx="3964">
                  <c:v>6.4942535162513897</c:v>
                </c:pt>
                <c:pt idx="3965">
                  <c:v>6.4920438545556669</c:v>
                </c:pt>
                <c:pt idx="3966">
                  <c:v>6.4898368271480038</c:v>
                </c:pt>
                <c:pt idx="3967">
                  <c:v>6.4876324279538951</c:v>
                </c:pt>
                <c:pt idx="3968">
                  <c:v>6.4854306509228135</c:v>
                </c:pt>
                <c:pt idx="3969">
                  <c:v>6.4832303696971749</c:v>
                </c:pt>
                <c:pt idx="3970">
                  <c:v>6.4810327007258399</c:v>
                </c:pt>
                <c:pt idx="3971">
                  <c:v>6.4788376380085051</c:v>
                </c:pt>
                <c:pt idx="3972">
                  <c:v>6.4766451755684811</c:v>
                </c:pt>
                <c:pt idx="3973">
                  <c:v>6.4744553074525673</c:v>
                </c:pt>
                <c:pt idx="3974">
                  <c:v>6.4722680277204843</c:v>
                </c:pt>
                <c:pt idx="3975">
                  <c:v>6.4700822241037903</c:v>
                </c:pt>
                <c:pt idx="3976">
                  <c:v>6.467898999144662</c:v>
                </c:pt>
                <c:pt idx="3977">
                  <c:v>6.4657183469587451</c:v>
                </c:pt>
                <c:pt idx="3978">
                  <c:v>6.4635402616847397</c:v>
                </c:pt>
                <c:pt idx="3979">
                  <c:v>6.4613647374739287</c:v>
                </c:pt>
                <c:pt idx="3980">
                  <c:v>6.4591917685004852</c:v>
                </c:pt>
                <c:pt idx="3981">
                  <c:v>6.4570202563237675</c:v>
                </c:pt>
                <c:pt idx="3982">
                  <c:v>6.4548512898429893</c:v>
                </c:pt>
                <c:pt idx="3983">
                  <c:v>6.4526848632800267</c:v>
                </c:pt>
                <c:pt idx="3984">
                  <c:v>6.4505209708793112</c:v>
                </c:pt>
                <c:pt idx="3985">
                  <c:v>6.4483596069043037</c:v>
                </c:pt>
                <c:pt idx="3986">
                  <c:v>6.4462007656408167</c:v>
                </c:pt>
                <c:pt idx="3987">
                  <c:v>6.4440433622176343</c:v>
                </c:pt>
                <c:pt idx="3988">
                  <c:v>6.4418884721346803</c:v>
                </c:pt>
                <c:pt idx="3989">
                  <c:v>6.439736089724267</c:v>
                </c:pt>
                <c:pt idx="3990">
                  <c:v>6.4375862093407257</c:v>
                </c:pt>
                <c:pt idx="3991">
                  <c:v>6.4354388253502073</c:v>
                </c:pt>
                <c:pt idx="3992">
                  <c:v>6.4332939321407281</c:v>
                </c:pt>
                <c:pt idx="3993">
                  <c:v>6.4311504581685162</c:v>
                </c:pt>
                <c:pt idx="3994">
                  <c:v>6.4290094657821406</c:v>
                </c:pt>
                <c:pt idx="3995">
                  <c:v>6.4268709494216516</c:v>
                </c:pt>
                <c:pt idx="3996">
                  <c:v>6.4247349035386101</c:v>
                </c:pt>
                <c:pt idx="3997">
                  <c:v>6.4226013226060479</c:v>
                </c:pt>
                <c:pt idx="3998">
                  <c:v>6.420470201118353</c:v>
                </c:pt>
                <c:pt idx="3999">
                  <c:v>6.418341533581243</c:v>
                </c:pt>
                <c:pt idx="4000">
                  <c:v>6.4162142638365278</c:v>
                </c:pt>
                <c:pt idx="4001">
                  <c:v>6.4140894390450862</c:v>
                </c:pt>
                <c:pt idx="4002">
                  <c:v>6.4119670537665661</c:v>
                </c:pt>
                <c:pt idx="4003">
                  <c:v>6.4098471025717103</c:v>
                </c:pt>
                <c:pt idx="4004">
                  <c:v>6.4077295800521732</c:v>
                </c:pt>
                <c:pt idx="4005">
                  <c:v>6.4056134405898568</c:v>
                </c:pt>
                <c:pt idx="4006">
                  <c:v>6.4034997209406317</c:v>
                </c:pt>
                <c:pt idx="4007">
                  <c:v>6.401388415745795</c:v>
                </c:pt>
                <c:pt idx="4008">
                  <c:v>6.3992795196574477</c:v>
                </c:pt>
                <c:pt idx="4009">
                  <c:v>6.3971730273482299</c:v>
                </c:pt>
                <c:pt idx="4010">
                  <c:v>6.3950689335112028</c:v>
                </c:pt>
                <c:pt idx="4011">
                  <c:v>6.3929662051347247</c:v>
                </c:pt>
                <c:pt idx="4012">
                  <c:v>6.390865866528749</c:v>
                </c:pt>
                <c:pt idx="4013">
                  <c:v>6.3887679124251449</c:v>
                </c:pt>
                <c:pt idx="4014">
                  <c:v>6.3866723375759458</c:v>
                </c:pt>
                <c:pt idx="4015">
                  <c:v>6.3845791367532447</c:v>
                </c:pt>
                <c:pt idx="4016">
                  <c:v>6.3824883047394954</c:v>
                </c:pt>
                <c:pt idx="4017">
                  <c:v>6.3803988209166018</c:v>
                </c:pt>
                <c:pt idx="4018">
                  <c:v>6.3783116973577165</c:v>
                </c:pt>
                <c:pt idx="4019">
                  <c:v>6.3762269288958988</c:v>
                </c:pt>
                <c:pt idx="4020">
                  <c:v>6.3741445103743608</c:v>
                </c:pt>
                <c:pt idx="4021">
                  <c:v>6.3720644366559647</c:v>
                </c:pt>
                <c:pt idx="4022">
                  <c:v>6.3699867026231169</c:v>
                </c:pt>
                <c:pt idx="4023">
                  <c:v>6.367910299817928</c:v>
                </c:pt>
                <c:pt idx="4024">
                  <c:v>6.3658362283063701</c:v>
                </c:pt>
                <c:pt idx="4025">
                  <c:v>6.3637644830077011</c:v>
                </c:pt>
                <c:pt idx="4026">
                  <c:v>6.3616950588604748</c:v>
                </c:pt>
                <c:pt idx="4027">
                  <c:v>6.3596279508224454</c:v>
                </c:pt>
                <c:pt idx="4028">
                  <c:v>6.3575631538611024</c:v>
                </c:pt>
                <c:pt idx="4029">
                  <c:v>6.3554996714760312</c:v>
                </c:pt>
                <c:pt idx="4030">
                  <c:v>6.3534384919251883</c:v>
                </c:pt>
                <c:pt idx="4031">
                  <c:v>6.3513796102213584</c:v>
                </c:pt>
                <c:pt idx="4032">
                  <c:v>6.3493230213961862</c:v>
                </c:pt>
                <c:pt idx="4033">
                  <c:v>6.3472687204908063</c:v>
                </c:pt>
                <c:pt idx="4034">
                  <c:v>6.3452167025650938</c:v>
                </c:pt>
                <c:pt idx="4035">
                  <c:v>6.3431659828594249</c:v>
                </c:pt>
                <c:pt idx="4036">
                  <c:v>6.3411175380400016</c:v>
                </c:pt>
                <c:pt idx="4037">
                  <c:v>6.3390713632047904</c:v>
                </c:pt>
                <c:pt idx="4038">
                  <c:v>6.3370274534702364</c:v>
                </c:pt>
                <c:pt idx="4039">
                  <c:v>6.3349858039711737</c:v>
                </c:pt>
                <c:pt idx="4040">
                  <c:v>6.3329464098515817</c:v>
                </c:pt>
                <c:pt idx="4041">
                  <c:v>6.3309082978871416</c:v>
                </c:pt>
                <c:pt idx="4042">
                  <c:v>6.3288724333482511</c:v>
                </c:pt>
                <c:pt idx="4043">
                  <c:v>6.3268388114221814</c:v>
                </c:pt>
                <c:pt idx="4044">
                  <c:v>6.3248074273142665</c:v>
                </c:pt>
                <c:pt idx="4045">
                  <c:v>6.3227782762387603</c:v>
                </c:pt>
                <c:pt idx="4046">
                  <c:v>6.320751353427867</c:v>
                </c:pt>
                <c:pt idx="4047">
                  <c:v>6.3187256969918</c:v>
                </c:pt>
                <c:pt idx="4048">
                  <c:v>6.3167022610087171</c:v>
                </c:pt>
                <c:pt idx="4049">
                  <c:v>6.3146810407471081</c:v>
                </c:pt>
                <c:pt idx="4050">
                  <c:v>6.3126620314931685</c:v>
                </c:pt>
                <c:pt idx="4051">
                  <c:v>6.3106452285507171</c:v>
                </c:pt>
                <c:pt idx="4052">
                  <c:v>6.308629679192908</c:v>
                </c:pt>
                <c:pt idx="4053">
                  <c:v>6.3066163284441901</c:v>
                </c:pt>
                <c:pt idx="4054">
                  <c:v>6.3046051716409668</c:v>
                </c:pt>
                <c:pt idx="4055">
                  <c:v>6.3025962041370427</c:v>
                </c:pt>
                <c:pt idx="4056">
                  <c:v>6.3005922398335432</c:v>
                </c:pt>
                <c:pt idx="4057">
                  <c:v>6.2985895138509695</c:v>
                </c:pt>
                <c:pt idx="4058">
                  <c:v>6.2965889600626364</c:v>
                </c:pt>
                <c:pt idx="4059">
                  <c:v>6.2945905738892112</c:v>
                </c:pt>
                <c:pt idx="4060">
                  <c:v>6.2925943507683835</c:v>
                </c:pt>
                <c:pt idx="4061">
                  <c:v>6.2906002861460042</c:v>
                </c:pt>
                <c:pt idx="4062">
                  <c:v>6.2886083754848396</c:v>
                </c:pt>
                <c:pt idx="4063">
                  <c:v>6.2866176881335409</c:v>
                </c:pt>
                <c:pt idx="4064">
                  <c:v>6.2846291473089071</c:v>
                </c:pt>
                <c:pt idx="4065">
                  <c:v>6.2826427485076142</c:v>
                </c:pt>
                <c:pt idx="4066">
                  <c:v>6.280658487243012</c:v>
                </c:pt>
                <c:pt idx="4067">
                  <c:v>6.2786763590450612</c:v>
                </c:pt>
                <c:pt idx="4068">
                  <c:v>6.2766963594515914</c:v>
                </c:pt>
                <c:pt idx="4069">
                  <c:v>6.2747175684173166</c:v>
                </c:pt>
                <c:pt idx="4070">
                  <c:v>6.2727408986776041</c:v>
                </c:pt>
                <c:pt idx="4071">
                  <c:v>6.2707663458091742</c:v>
                </c:pt>
                <c:pt idx="4072">
                  <c:v>6.2687939054050688</c:v>
                </c:pt>
                <c:pt idx="4073">
                  <c:v>6.2492840682839272</c:v>
                </c:pt>
                <c:pt idx="4074">
                  <c:v>6.2299264685784035</c:v>
                </c:pt>
                <c:pt idx="4075">
                  <c:v>6.2107186237735874</c:v>
                </c:pt>
                <c:pt idx="4076">
                  <c:v>6.1916581095764176</c:v>
                </c:pt>
                <c:pt idx="4077">
                  <c:v>6.1727425580199196</c:v>
                </c:pt>
                <c:pt idx="4078">
                  <c:v>6.1541668825215279</c:v>
                </c:pt>
                <c:pt idx="4079">
                  <c:v>6.1357293066145955</c:v>
                </c:pt>
                <c:pt idx="4080">
                  <c:v>6.1174276734033617</c:v>
                </c:pt>
                <c:pt idx="4081">
                  <c:v>6.0992598744089506</c:v>
                </c:pt>
                <c:pt idx="4082">
                  <c:v>6.0812238480471059</c:v>
                </c:pt>
                <c:pt idx="4083">
                  <c:v>6.0634978655865801</c:v>
                </c:pt>
                <c:pt idx="4084">
                  <c:v>6.0458976726801996</c:v>
                </c:pt>
                <c:pt idx="4085">
                  <c:v>6.0284213840996488</c:v>
                </c:pt>
                <c:pt idx="4086">
                  <c:v>6.0110671551264883</c:v>
                </c:pt>
                <c:pt idx="4087">
                  <c:v>5.9938331804757929</c:v>
                </c:pt>
                <c:pt idx="4088">
                  <c:v>5.9767176931021302</c:v>
                </c:pt>
                <c:pt idx="4089">
                  <c:v>5.9598821827331818</c:v>
                </c:pt>
                <c:pt idx="4090">
                  <c:v>5.943160024831756</c:v>
                </c:pt>
                <c:pt idx="4091">
                  <c:v>5.9265495966751329</c:v>
                </c:pt>
                <c:pt idx="4092">
                  <c:v>5.9100493088652701</c:v>
                </c:pt>
                <c:pt idx="4093">
                  <c:v>5.8936576043493192</c:v>
                </c:pt>
                <c:pt idx="4094">
                  <c:v>5.8773729576339147</c:v>
                </c:pt>
                <c:pt idx="4095">
                  <c:v>5.8613423438771761</c:v>
                </c:pt>
                <c:pt idx="4096">
                  <c:v>5.8454143502270748</c:v>
                </c:pt>
                <c:pt idx="4097">
                  <c:v>5.8295875704013458</c:v>
                </c:pt>
                <c:pt idx="4098">
                  <c:v>5.8138606256722349</c:v>
                </c:pt>
                <c:pt idx="4099">
                  <c:v>5.7982321641564436</c:v>
                </c:pt>
                <c:pt idx="4100">
                  <c:v>5.7828381735458736</c:v>
                </c:pt>
                <c:pt idx="4101">
                  <c:v>5.7675387305119363</c:v>
                </c:pt>
                <c:pt idx="4102">
                  <c:v>5.7523325850398592</c:v>
                </c:pt>
                <c:pt idx="4103">
                  <c:v>5.7372185107664837</c:v>
                </c:pt>
                <c:pt idx="4104">
                  <c:v>5.7221953043234555</c:v>
                </c:pt>
                <c:pt idx="4105">
                  <c:v>5.7072617848368461</c:v>
                </c:pt>
                <c:pt idx="4106">
                  <c:v>5.6925426686190264</c:v>
                </c:pt>
                <c:pt idx="4107">
                  <c:v>5.6779097990543459</c:v>
                </c:pt>
                <c:pt idx="4108">
                  <c:v>5.6633620806844416</c:v>
                </c:pt>
                <c:pt idx="4109">
                  <c:v>5.6488984378700478</c:v>
                </c:pt>
                <c:pt idx="4110">
                  <c:v>5.6345178143811046</c:v>
                </c:pt>
                <c:pt idx="4111">
                  <c:v>5.6203363071835017</c:v>
                </c:pt>
                <c:pt idx="4112">
                  <c:v>5.6062347405613986</c:v>
                </c:pt>
                <c:pt idx="4113">
                  <c:v>5.5922121321148124</c:v>
                </c:pt>
                <c:pt idx="4114">
                  <c:v>5.5782675166726117</c:v>
                </c:pt>
                <c:pt idx="4115">
                  <c:v>5.5643999458360538</c:v>
                </c:pt>
                <c:pt idx="4116">
                  <c:v>5.5506084876520623</c:v>
                </c:pt>
                <c:pt idx="4117">
                  <c:v>5.5370003166476103</c:v>
                </c:pt>
                <c:pt idx="4118">
                  <c:v>5.5234655407064173</c:v>
                </c:pt>
                <c:pt idx="4119">
                  <c:v>5.510003290606913</c:v>
                </c:pt>
                <c:pt idx="4120">
                  <c:v>5.4966127117373391</c:v>
                </c:pt>
                <c:pt idx="4121">
                  <c:v>5.483292963825547</c:v>
                </c:pt>
                <c:pt idx="4122">
                  <c:v>5.470043220568237</c:v>
                </c:pt>
                <c:pt idx="4123">
                  <c:v>5.4569627329441328</c:v>
                </c:pt>
                <c:pt idx="4124">
                  <c:v>5.4439498399645885</c:v>
                </c:pt>
                <c:pt idx="4125">
                  <c:v>5.4310037689493358</c:v>
                </c:pt>
                <c:pt idx="4126">
                  <c:v>5.4181237597376759</c:v>
                </c:pt>
                <c:pt idx="4127">
                  <c:v>5.4053090644579997</c:v>
                </c:pt>
                <c:pt idx="4128">
                  <c:v>5.3926527959786581</c:v>
                </c:pt>
                <c:pt idx="4129">
                  <c:v>5.3800596597167223</c:v>
                </c:pt>
                <c:pt idx="4130">
                  <c:v>5.3675289548645688</c:v>
                </c:pt>
                <c:pt idx="4131">
                  <c:v>5.3550599916088979</c:v>
                </c:pt>
                <c:pt idx="4132">
                  <c:v>5.3426520909495885</c:v>
                </c:pt>
                <c:pt idx="4133">
                  <c:v>5.3303045844291521</c:v>
                </c:pt>
                <c:pt idx="4134">
                  <c:v>5.3181041571584231</c:v>
                </c:pt>
                <c:pt idx="4135">
                  <c:v>5.3059621740562832</c:v>
                </c:pt>
                <c:pt idx="4136">
                  <c:v>5.2938780073024763</c:v>
                </c:pt>
                <c:pt idx="4137">
                  <c:v>5.2818510386275177</c:v>
                </c:pt>
                <c:pt idx="4138">
                  <c:v>5.2698806590766978</c:v>
                </c:pt>
                <c:pt idx="4139">
                  <c:v>5.2580485391435516</c:v>
                </c:pt>
                <c:pt idx="4140">
                  <c:v>5.2462712319783034</c:v>
                </c:pt>
                <c:pt idx="4141">
                  <c:v>5.2345481646193557</c:v>
                </c:pt>
                <c:pt idx="4142">
                  <c:v>5.222878772528869</c:v>
                </c:pt>
                <c:pt idx="4143">
                  <c:v>5.2112624994699033</c:v>
                </c:pt>
                <c:pt idx="4144">
                  <c:v>5.1996987973038404</c:v>
                </c:pt>
                <c:pt idx="4145">
                  <c:v>5.188264052029945</c:v>
                </c:pt>
                <c:pt idx="4146">
                  <c:v>5.1768802790421491</c:v>
                </c:pt>
                <c:pt idx="4147">
                  <c:v>5.1655469615428444</c:v>
                </c:pt>
                <c:pt idx="4148">
                  <c:v>5.1542635901214142</c:v>
                </c:pt>
                <c:pt idx="4149">
                  <c:v>5.1430296625755716</c:v>
                </c:pt>
                <c:pt idx="4150">
                  <c:v>5.1319174164696335</c:v>
                </c:pt>
                <c:pt idx="4151">
                  <c:v>5.1208531498978411</c:v>
                </c:pt>
                <c:pt idx="4152">
                  <c:v>5.1098363886128562</c:v>
                </c:pt>
                <c:pt idx="4153">
                  <c:v>5.0988666649339383</c:v>
                </c:pt>
                <c:pt idx="4154">
                  <c:v>5.0879435176536267</c:v>
                </c:pt>
                <c:pt idx="4155">
                  <c:v>5.0770664918824924</c:v>
                </c:pt>
                <c:pt idx="4156">
                  <c:v>5.0663034291907891</c:v>
                </c:pt>
                <c:pt idx="4157">
                  <c:v>5.0555851621657455</c:v>
                </c:pt>
                <c:pt idx="4158">
                  <c:v>5.0449112604612987</c:v>
                </c:pt>
                <c:pt idx="4159">
                  <c:v>5.0342812995303428</c:v>
                </c:pt>
                <c:pt idx="4160">
                  <c:v>5.0236948604864571</c:v>
                </c:pt>
                <c:pt idx="4161">
                  <c:v>5.0131515300375638</c:v>
                </c:pt>
                <c:pt idx="4162">
                  <c:v>5.0027151506249794</c:v>
                </c:pt>
                <c:pt idx="4163">
                  <c:v>4.9923206757573686</c:v>
                </c:pt>
                <c:pt idx="4164">
                  <c:v>4.9819677137822937</c:v>
                </c:pt>
                <c:pt idx="4165">
                  <c:v>4.971655878133161</c:v>
                </c:pt>
                <c:pt idx="4166">
                  <c:v>4.9613847872736168</c:v>
                </c:pt>
                <c:pt idx="4167">
                  <c:v>4.9512151181733524</c:v>
                </c:pt>
                <c:pt idx="4168">
                  <c:v>4.9410850828316013</c:v>
                </c:pt>
                <c:pt idx="4169">
                  <c:v>4.9309943191785894</c:v>
                </c:pt>
                <c:pt idx="4170">
                  <c:v>4.9209424697574269</c:v>
                </c:pt>
                <c:pt idx="4171">
                  <c:v>4.9109291816149412</c:v>
                </c:pt>
                <c:pt idx="4172">
                  <c:v>4.9009541062565063</c:v>
                </c:pt>
                <c:pt idx="4173">
                  <c:v>4.891074541590422</c:v>
                </c:pt>
                <c:pt idx="4174">
                  <c:v>4.8812321755899397</c:v>
                </c:pt>
                <c:pt idx="4175">
                  <c:v>4.8714266770538481</c:v>
                </c:pt>
                <c:pt idx="4176">
                  <c:v>4.8616577188498198</c:v>
                </c:pt>
                <c:pt idx="4177">
                  <c:v>4.8519249778767088</c:v>
                </c:pt>
                <c:pt idx="4178">
                  <c:v>4.8422830648235271</c:v>
                </c:pt>
                <c:pt idx="4179">
                  <c:v>4.832676429344926</c:v>
                </c:pt>
                <c:pt idx="4180">
                  <c:v>4.823104763980016</c:v>
                </c:pt>
                <c:pt idx="4181">
                  <c:v>4.8135677649809541</c:v>
                </c:pt>
                <c:pt idx="4182">
                  <c:v>4.8040651322251833</c:v>
                </c:pt>
                <c:pt idx="4183">
                  <c:v>4.7945965691850594</c:v>
                </c:pt>
                <c:pt idx="4184">
                  <c:v>4.785213806150213</c:v>
                </c:pt>
                <c:pt idx="4185">
                  <c:v>4.7758642511977047</c:v>
                </c:pt>
                <c:pt idx="4186">
                  <c:v>4.7665476217794911</c:v>
                </c:pt>
                <c:pt idx="4187">
                  <c:v>4.7572636386391514</c:v>
                </c:pt>
                <c:pt idx="4188">
                  <c:v>4.7480120257867835</c:v>
                </c:pt>
                <c:pt idx="4189">
                  <c:v>4.7388422131431582</c:v>
                </c:pt>
                <c:pt idx="4190">
                  <c:v>4.7297039694247625</c:v>
                </c:pt>
                <c:pt idx="4191">
                  <c:v>4.7205970313586905</c:v>
                </c:pt>
                <c:pt idx="4192">
                  <c:v>4.7115211386670932</c:v>
                </c:pt>
                <c:pt idx="4193">
                  <c:v>4.7024760340465601</c:v>
                </c:pt>
                <c:pt idx="4194">
                  <c:v>4.6934614631037217</c:v>
                </c:pt>
                <c:pt idx="4195">
                  <c:v>4.6845243808652635</c:v>
                </c:pt>
                <c:pt idx="4196">
                  <c:v>4.6756170944335711</c:v>
                </c:pt>
                <c:pt idx="4197">
                  <c:v>4.6667393608400323</c:v>
                </c:pt>
                <c:pt idx="4198">
                  <c:v>4.6578909398056707</c:v>
                </c:pt>
                <c:pt idx="4199">
                  <c:v>4.6490715937249689</c:v>
                </c:pt>
                <c:pt idx="4200">
                  <c:v>4.6402810876020508</c:v>
                </c:pt>
                <c:pt idx="4201">
                  <c:v>4.6315640886497702</c:v>
                </c:pt>
                <c:pt idx="4202">
                  <c:v>4.6228752488469507</c:v>
                </c:pt>
                <c:pt idx="4203">
                  <c:v>4.6142143434784328</c:v>
                </c:pt>
                <c:pt idx="4204">
                  <c:v>4.6055811502739354</c:v>
                </c:pt>
                <c:pt idx="4205">
                  <c:v>4.5969754493493822</c:v>
                </c:pt>
                <c:pt idx="4206">
                  <c:v>4.5884400702144887</c:v>
                </c:pt>
                <c:pt idx="4207">
                  <c:v>4.5799315469379236</c:v>
                </c:pt>
                <c:pt idx="4208">
                  <c:v>4.5714496690615727</c:v>
                </c:pt>
                <c:pt idx="4209">
                  <c:v>4.5629942283450529</c:v>
                </c:pt>
                <c:pt idx="4210">
                  <c:v>4.5545650187559383</c:v>
                </c:pt>
                <c:pt idx="4211">
                  <c:v>4.5461618364163847</c:v>
                </c:pt>
                <c:pt idx="4212">
                  <c:v>4.5378255237715726</c:v>
                </c:pt>
                <c:pt idx="4213">
                  <c:v>4.5295146490549572</c:v>
                </c:pt>
                <c:pt idx="4214">
                  <c:v>4.5212290169050915</c:v>
                </c:pt>
                <c:pt idx="4215">
                  <c:v>4.5129684339875862</c:v>
                </c:pt>
                <c:pt idx="4216">
                  <c:v>4.5047327089457294</c:v>
                </c:pt>
                <c:pt idx="4217">
                  <c:v>4.4965610827441722</c:v>
                </c:pt>
                <c:pt idx="4218">
                  <c:v>4.4884137618989266</c:v>
                </c:pt>
                <c:pt idx="4219">
                  <c:v>4.4802905628824741</c:v>
                </c:pt>
                <c:pt idx="4220">
                  <c:v>4.4721913040313881</c:v>
                </c:pt>
                <c:pt idx="4221">
                  <c:v>4.4641158055055818</c:v>
                </c:pt>
                <c:pt idx="4222">
                  <c:v>4.4560638892633806</c:v>
                </c:pt>
                <c:pt idx="4223">
                  <c:v>4.4480730596549432</c:v>
                </c:pt>
                <c:pt idx="4224">
                  <c:v>4.4401052990117673</c:v>
                </c:pt>
                <c:pt idx="4225">
                  <c:v>4.4321604364047325</c:v>
                </c:pt>
                <c:pt idx="4226">
                  <c:v>4.4242383025986429</c:v>
                </c:pt>
                <c:pt idx="4227">
                  <c:v>4.4163387300101693</c:v>
                </c:pt>
                <c:pt idx="4228">
                  <c:v>4.4084615527048818</c:v>
                </c:pt>
                <c:pt idx="4229">
                  <c:v>4.4006426559437068</c:v>
                </c:pt>
                <c:pt idx="4230">
                  <c:v>4.3928456767655097</c:v>
                </c:pt>
                <c:pt idx="4231">
                  <c:v>4.3850704557111087</c:v>
                </c:pt>
                <c:pt idx="4232">
                  <c:v>4.3773168348451712</c:v>
                </c:pt>
                <c:pt idx="4233">
                  <c:v>4.3695846577546211</c:v>
                </c:pt>
                <c:pt idx="4234">
                  <c:v>4.3619084987114105</c:v>
                </c:pt>
                <c:pt idx="4235">
                  <c:v>4.3542533337529514</c:v>
                </c:pt>
                <c:pt idx="4236">
                  <c:v>4.3466190124415256</c:v>
                </c:pt>
                <c:pt idx="4237">
                  <c:v>4.339005385765172</c:v>
                </c:pt>
                <c:pt idx="4238">
                  <c:v>4.331412306101452</c:v>
                </c:pt>
                <c:pt idx="4239">
                  <c:v>4.3238396272172288</c:v>
                </c:pt>
                <c:pt idx="4240">
                  <c:v>4.3163204961860782</c:v>
                </c:pt>
                <c:pt idx="4241">
                  <c:v>4.3088213462367451</c:v>
                </c:pt>
                <c:pt idx="4242">
                  <c:v>4.3013420366049502</c:v>
                </c:pt>
                <c:pt idx="4243">
                  <c:v>4.2938824278121803</c:v>
                </c:pt>
                <c:pt idx="4244">
                  <c:v>4.286442381666463</c:v>
                </c:pt>
                <c:pt idx="4245">
                  <c:v>4.2790538864610745</c:v>
                </c:pt>
                <c:pt idx="4246">
                  <c:v>4.2716845578650808</c:v>
                </c:pt>
                <c:pt idx="4247">
                  <c:v>4.2643342627564307</c:v>
                </c:pt>
                <c:pt idx="4248">
                  <c:v>4.2570028692085398</c:v>
                </c:pt>
                <c:pt idx="4249">
                  <c:v>4.2496902464754092</c:v>
                </c:pt>
                <c:pt idx="4250">
                  <c:v>4.2423962649892299</c:v>
                </c:pt>
                <c:pt idx="4251">
                  <c:v>4.2351516486775536</c:v>
                </c:pt>
                <c:pt idx="4252">
                  <c:v>4.2279253030010171</c:v>
                </c:pt>
                <c:pt idx="4253">
                  <c:v>4.2207171030410588</c:v>
                </c:pt>
                <c:pt idx="4254">
                  <c:v>4.2135269249707505</c:v>
                </c:pt>
                <c:pt idx="4255">
                  <c:v>4.2063546460572789</c:v>
                </c:pt>
                <c:pt idx="4256">
                  <c:v>4.1992299610460071</c:v>
                </c:pt>
                <c:pt idx="4257">
                  <c:v>4.1921228246974174</c:v>
                </c:pt>
                <c:pt idx="4258">
                  <c:v>4.1850331186011003</c:v>
                </c:pt>
                <c:pt idx="4259">
                  <c:v>4.1779607253608271</c:v>
                </c:pt>
                <c:pt idx="4260">
                  <c:v>4.1709055285976522</c:v>
                </c:pt>
                <c:pt idx="4261">
                  <c:v>4.1638674129262547</c:v>
                </c:pt>
                <c:pt idx="4262">
                  <c:v>4.1568749477967426</c:v>
                </c:pt>
                <c:pt idx="4263">
                  <c:v>4.1498992349487525</c:v>
                </c:pt>
                <c:pt idx="4264">
                  <c:v>4.1429401629772142</c:v>
                </c:pt>
                <c:pt idx="4265">
                  <c:v>4.1359976214091478</c:v>
                </c:pt>
                <c:pt idx="4266">
                  <c:v>4.1290715007073739</c:v>
                </c:pt>
                <c:pt idx="4267">
                  <c:v>4.1221616922448172</c:v>
                </c:pt>
                <c:pt idx="4268">
                  <c:v>4.1152957066574336</c:v>
                </c:pt>
                <c:pt idx="4269">
                  <c:v>4.1084457244563888</c:v>
                </c:pt>
                <c:pt idx="4270">
                  <c:v>4.101611640678823</c:v>
                </c:pt>
                <c:pt idx="4271">
                  <c:v>4.0947933512341139</c:v>
                </c:pt>
                <c:pt idx="4272">
                  <c:v>4.0879907528795583</c:v>
                </c:pt>
                <c:pt idx="4273">
                  <c:v>4.0812304912923869</c:v>
                </c:pt>
                <c:pt idx="4274">
                  <c:v>4.0744856277971335</c:v>
                </c:pt>
                <c:pt idx="4275">
                  <c:v>4.0677560625747207</c:v>
                </c:pt>
                <c:pt idx="4276">
                  <c:v>4.0610416966095704</c:v>
                </c:pt>
                <c:pt idx="4277">
                  <c:v>4.0543424316907037</c:v>
                </c:pt>
                <c:pt idx="4278">
                  <c:v>4.0476581703888659</c:v>
                </c:pt>
                <c:pt idx="4279">
                  <c:v>4.0410146099346562</c:v>
                </c:pt>
                <c:pt idx="4280">
                  <c:v>4.034385777259347</c:v>
                </c:pt>
                <c:pt idx="4281">
                  <c:v>4.0277715780941072</c:v>
                </c:pt>
                <c:pt idx="4282">
                  <c:v>4.0211719189217643</c:v>
                </c:pt>
                <c:pt idx="4283">
                  <c:v>4.0145867069550727</c:v>
                </c:pt>
                <c:pt idx="4284">
                  <c:v>4.0080408629712654</c:v>
                </c:pt>
                <c:pt idx="4285">
                  <c:v>4.001509204028209</c:v>
                </c:pt>
                <c:pt idx="4286">
                  <c:v>3.9949916402954937</c:v>
                </c:pt>
                <c:pt idx="4287">
                  <c:v>3.9884880826456075</c:v>
                </c:pt>
                <c:pt idx="4288">
                  <c:v>3.9819984426364607</c:v>
                </c:pt>
                <c:pt idx="4289">
                  <c:v>3.9755226325038029</c:v>
                </c:pt>
                <c:pt idx="4290">
                  <c:v>3.9690847202033126</c:v>
                </c:pt>
                <c:pt idx="4291">
                  <c:v>3.9626603904495941</c:v>
                </c:pt>
                <c:pt idx="4292">
                  <c:v>3.9562495582178516</c:v>
                </c:pt>
                <c:pt idx="4293">
                  <c:v>3.9498521391340313</c:v>
                </c:pt>
                <c:pt idx="4294">
                  <c:v>3.9434680494552694</c:v>
                </c:pt>
                <c:pt idx="4295">
                  <c:v>3.9370972060753631</c:v>
                </c:pt>
                <c:pt idx="4296">
                  <c:v>3.930762870318123</c:v>
                </c:pt>
                <c:pt idx="4297">
                  <c:v>3.9244415472674579</c:v>
                </c:pt>
                <c:pt idx="4298">
                  <c:v>3.9181331563584738</c:v>
                </c:pt>
                <c:pt idx="4299">
                  <c:v>3.9118376176173615</c:v>
                </c:pt>
                <c:pt idx="4300">
                  <c:v>3.9055548516670338</c:v>
                </c:pt>
                <c:pt idx="4301">
                  <c:v>3.899307457465385</c:v>
                </c:pt>
                <c:pt idx="4302">
                  <c:v>3.8930726134566367</c:v>
                </c:pt>
                <c:pt idx="4303">
                  <c:v>3.8868502426431855</c:v>
                </c:pt>
                <c:pt idx="4304">
                  <c:v>3.8806402685931896</c:v>
                </c:pt>
                <c:pt idx="4305">
                  <c:v>3.8744426154228604</c:v>
                </c:pt>
                <c:pt idx="4306">
                  <c:v>3.8682572078022512</c:v>
                </c:pt>
                <c:pt idx="4307">
                  <c:v>3.8621059154965485</c:v>
                </c:pt>
                <c:pt idx="4308">
                  <c:v>3.8559666581056673</c:v>
                </c:pt>
                <c:pt idx="4309">
                  <c:v>3.8498393625177814</c:v>
                </c:pt>
                <c:pt idx="4310">
                  <c:v>3.8437239561352077</c:v>
                </c:pt>
                <c:pt idx="4311">
                  <c:v>3.8376203668802962</c:v>
                </c:pt>
                <c:pt idx="4312">
                  <c:v>3.8315498646394981</c:v>
                </c:pt>
                <c:pt idx="4313">
                  <c:v>3.8254909784821338</c:v>
                </c:pt>
                <c:pt idx="4314">
                  <c:v>3.8194436384165988</c:v>
                </c:pt>
                <c:pt idx="4315">
                  <c:v>3.8134077749367385</c:v>
                </c:pt>
                <c:pt idx="4316">
                  <c:v>3.8073833190168167</c:v>
                </c:pt>
                <c:pt idx="4317">
                  <c:v>3.8013702021147253</c:v>
                </c:pt>
                <c:pt idx="4318">
                  <c:v>3.7953890328252351</c:v>
                </c:pt>
                <c:pt idx="4319">
                  <c:v>3.7894190119710469</c:v>
                </c:pt>
                <c:pt idx="4320">
                  <c:v>3.7834600729540244</c:v>
                </c:pt>
                <c:pt idx="4321">
                  <c:v>3.7775121496248398</c:v>
                </c:pt>
                <c:pt idx="4322">
                  <c:v>3.7715751762890188</c:v>
                </c:pt>
                <c:pt idx="4323">
                  <c:v>3.7656692165770069</c:v>
                </c:pt>
                <c:pt idx="4324">
                  <c:v>3.7597740246781388</c:v>
                </c:pt>
                <c:pt idx="4325">
                  <c:v>3.7538895367294334</c:v>
                </c:pt>
                <c:pt idx="4326">
                  <c:v>3.7480156892899159</c:v>
                </c:pt>
                <c:pt idx="4327">
                  <c:v>3.7421524193467026</c:v>
                </c:pt>
                <c:pt idx="4328">
                  <c:v>3.7362996643003212</c:v>
                </c:pt>
                <c:pt idx="4329">
                  <c:v>3.7304768862867559</c:v>
                </c:pt>
                <c:pt idx="4330">
                  <c:v>3.7246644501745156</c:v>
                </c:pt>
                <c:pt idx="4331">
                  <c:v>3.718862295079477</c:v>
                </c:pt>
                <c:pt idx="4332">
                  <c:v>3.7130703605105486</c:v>
                </c:pt>
                <c:pt idx="4333">
                  <c:v>3.7072885863757907</c:v>
                </c:pt>
                <c:pt idx="4334">
                  <c:v>3.7015169129683789</c:v>
                </c:pt>
                <c:pt idx="4335">
                  <c:v>3.6957742301542025</c:v>
                </c:pt>
                <c:pt idx="4336">
                  <c:v>3.6900414836463544</c:v>
                </c:pt>
                <c:pt idx="4337">
                  <c:v>3.6843186153366121</c:v>
                </c:pt>
                <c:pt idx="4338">
                  <c:v>3.6786055674929452</c:v>
                </c:pt>
                <c:pt idx="4339">
                  <c:v>3.6729022827459996</c:v>
                </c:pt>
                <c:pt idx="4340">
                  <c:v>3.6672271781800898</c:v>
                </c:pt>
                <c:pt idx="4341">
                  <c:v>3.6615616791946159</c:v>
                </c:pt>
                <c:pt idx="4342">
                  <c:v>3.6559057299324897</c:v>
                </c:pt>
                <c:pt idx="4343">
                  <c:v>3.6502592748842106</c:v>
                </c:pt>
                <c:pt idx="4344">
                  <c:v>3.6446222588915762</c:v>
                </c:pt>
                <c:pt idx="4345">
                  <c:v>3.6389946271347275</c:v>
                </c:pt>
                <c:pt idx="4346">
                  <c:v>3.6333942739787477</c:v>
                </c:pt>
                <c:pt idx="4347">
                  <c:v>3.6278031551067564</c:v>
                </c:pt>
                <c:pt idx="4348">
                  <c:v>3.6222212171126853</c:v>
                </c:pt>
                <c:pt idx="4349">
                  <c:v>3.6166484069219766</c:v>
                </c:pt>
                <c:pt idx="4350">
                  <c:v>3.6110846717790781</c:v>
                </c:pt>
                <c:pt idx="4351">
                  <c:v>3.6055474735428947</c:v>
                </c:pt>
                <c:pt idx="4352">
                  <c:v>3.6000192065067003</c:v>
                </c:pt>
                <c:pt idx="4353">
                  <c:v>3.5944998192522153</c:v>
                </c:pt>
                <c:pt idx="4354">
                  <c:v>3.5889892606741647</c:v>
                </c:pt>
                <c:pt idx="4355">
                  <c:v>3.5834874799681984</c:v>
                </c:pt>
                <c:pt idx="4356">
                  <c:v>3.5779944266369763</c:v>
                </c:pt>
                <c:pt idx="4357">
                  <c:v>3.5725270838725316</c:v>
                </c:pt>
                <c:pt idx="4358">
                  <c:v>3.5670683313296312</c:v>
                </c:pt>
                <c:pt idx="4359">
                  <c:v>3.5616181197606456</c:v>
                </c:pt>
                <c:pt idx="4360">
                  <c:v>3.5561764002107963</c:v>
                </c:pt>
                <c:pt idx="4361">
                  <c:v>3.5507431240065395</c:v>
                </c:pt>
                <c:pt idx="4362">
                  <c:v>3.5453348777105504</c:v>
                </c:pt>
                <c:pt idx="4363">
                  <c:v>3.5399349430220783</c:v>
                </c:pt>
                <c:pt idx="4364">
                  <c:v>3.5345432724555121</c:v>
                </c:pt>
                <c:pt idx="4365">
                  <c:v>3.5291598188020266</c:v>
                </c:pt>
                <c:pt idx="4366">
                  <c:v>3.5237845351183434</c:v>
                </c:pt>
                <c:pt idx="4367">
                  <c:v>3.5184173747327416</c:v>
                </c:pt>
                <c:pt idx="4368">
                  <c:v>3.5130744848463222</c:v>
                </c:pt>
                <c:pt idx="4369">
                  <c:v>3.5077395924641226</c:v>
                </c:pt>
                <c:pt idx="4370">
                  <c:v>3.5024126520259511</c:v>
                </c:pt>
                <c:pt idx="4371">
                  <c:v>3.4970936182308607</c:v>
                </c:pt>
                <c:pt idx="4372">
                  <c:v>3.4917824460263169</c:v>
                </c:pt>
                <c:pt idx="4373">
                  <c:v>3.4864790906141616</c:v>
                </c:pt>
                <c:pt idx="4374">
                  <c:v>3.4811992792414963</c:v>
                </c:pt>
                <c:pt idx="4375">
                  <c:v>3.4759271644492951</c:v>
                </c:pt>
                <c:pt idx="4376">
                  <c:v>3.4706627024881858</c:v>
                </c:pt>
                <c:pt idx="4377">
                  <c:v>3.4654058498435272</c:v>
                </c:pt>
                <c:pt idx="4378">
                  <c:v>3.4601565632413323</c:v>
                </c:pt>
                <c:pt idx="4379">
                  <c:v>3.4549302212073036</c:v>
                </c:pt>
                <c:pt idx="4380">
                  <c:v>3.4497113295279815</c:v>
                </c:pt>
                <c:pt idx="4381">
                  <c:v>3.4444998459245619</c:v>
                </c:pt>
                <c:pt idx="4382">
                  <c:v>3.4392957283401135</c:v>
                </c:pt>
                <c:pt idx="4383">
                  <c:v>3.4340989349454469</c:v>
                </c:pt>
                <c:pt idx="4384">
                  <c:v>3.4289094241310112</c:v>
                </c:pt>
                <c:pt idx="4385">
                  <c:v>3.4237421876580756</c:v>
                </c:pt>
                <c:pt idx="4386">
                  <c:v>3.4185821230561664</c:v>
                </c:pt>
                <c:pt idx="4387">
                  <c:v>3.4134291896543743</c:v>
                </c:pt>
                <c:pt idx="4388">
                  <c:v>3.4082833469895646</c:v>
                </c:pt>
                <c:pt idx="4389">
                  <c:v>3.4031445548121857</c:v>
                </c:pt>
                <c:pt idx="4390">
                  <c:v>3.3980274833023185</c:v>
                </c:pt>
                <c:pt idx="4391">
                  <c:v>3.3929173556100976</c:v>
                </c:pt>
                <c:pt idx="4392">
                  <c:v>3.3878141323756803</c:v>
                </c:pt>
                <c:pt idx="4393">
                  <c:v>3.3827177744357173</c:v>
                </c:pt>
                <c:pt idx="4394">
                  <c:v>3.3776282428291</c:v>
                </c:pt>
                <c:pt idx="4395">
                  <c:v>3.372545498787487</c:v>
                </c:pt>
                <c:pt idx="4396">
                  <c:v>3.3674838555793873</c:v>
                </c:pt>
                <c:pt idx="4397">
                  <c:v>3.3624288977176153</c:v>
                </c:pt>
                <c:pt idx="4398">
                  <c:v>3.3573805872759532</c:v>
                </c:pt>
                <c:pt idx="4399">
                  <c:v>3.352338886512265</c:v>
                </c:pt>
                <c:pt idx="4400">
                  <c:v>3.347303757874184</c:v>
                </c:pt>
                <c:pt idx="4401">
                  <c:v>3.3422751639899326</c:v>
                </c:pt>
                <c:pt idx="4402">
                  <c:v>3.337267076036917</c:v>
                </c:pt>
                <c:pt idx="4403">
                  <c:v>3.3322654248123298</c:v>
                </c:pt>
                <c:pt idx="4404">
                  <c:v>3.3272701737347994</c:v>
                </c:pt>
                <c:pt idx="4405">
                  <c:v>3.3222812864027147</c:v>
                </c:pt>
                <c:pt idx="4406">
                  <c:v>3.3172987265852902</c:v>
                </c:pt>
                <c:pt idx="4407">
                  <c:v>3.3123361804789866</c:v>
                </c:pt>
                <c:pt idx="4408">
                  <c:v>3.307379867269737</c:v>
                </c:pt>
                <c:pt idx="4409">
                  <c:v>3.302429751478579</c:v>
                </c:pt>
                <c:pt idx="4410">
                  <c:v>3.2974857977968521</c:v>
                </c:pt>
                <c:pt idx="4411">
                  <c:v>3.2925479710792693</c:v>
                </c:pt>
                <c:pt idx="4412">
                  <c:v>3.2876162363423806</c:v>
                </c:pt>
                <c:pt idx="4413">
                  <c:v>3.2827039631914889</c:v>
                </c:pt>
                <c:pt idx="4414">
                  <c:v>3.2777976911613278</c:v>
                </c:pt>
                <c:pt idx="4415">
                  <c:v>3.2728973859778834</c:v>
                </c:pt>
                <c:pt idx="4416">
                  <c:v>3.2680030135269913</c:v>
                </c:pt>
                <c:pt idx="4417">
                  <c:v>3.2631145398458892</c:v>
                </c:pt>
                <c:pt idx="4418">
                  <c:v>3.2582450704866792</c:v>
                </c:pt>
                <c:pt idx="4419">
                  <c:v>3.2533814120962572</c:v>
                </c:pt>
                <c:pt idx="4420">
                  <c:v>3.248523531387161</c:v>
                </c:pt>
                <c:pt idx="4421">
                  <c:v>3.2436713952233731</c:v>
                </c:pt>
                <c:pt idx="4422">
                  <c:v>3.2388249706120882</c:v>
                </c:pt>
                <c:pt idx="4423">
                  <c:v>3.2339842247091237</c:v>
                </c:pt>
                <c:pt idx="4424">
                  <c:v>3.229161969568823</c:v>
                </c:pt>
                <c:pt idx="4425">
                  <c:v>3.2243453087088407</c:v>
                </c:pt>
                <c:pt idx="4426">
                  <c:v>3.2195342099193085</c:v>
                </c:pt>
                <c:pt idx="4427">
                  <c:v>3.2147286411324858</c:v>
                </c:pt>
                <c:pt idx="4428">
                  <c:v>3.2099285704147587</c:v>
                </c:pt>
                <c:pt idx="4429">
                  <c:v>3.2051465647498603</c:v>
                </c:pt>
                <c:pt idx="4430">
                  <c:v>3.2003699754782224</c:v>
                </c:pt>
                <c:pt idx="4431">
                  <c:v>3.1955987712736111</c:v>
                </c:pt>
                <c:pt idx="4432">
                  <c:v>3.1908329209444197</c:v>
                </c:pt>
                <c:pt idx="4433">
                  <c:v>3.1860723934258592</c:v>
                </c:pt>
                <c:pt idx="4434">
                  <c:v>3.1813171577852342</c:v>
                </c:pt>
                <c:pt idx="4435">
                  <c:v>3.1765795084815127</c:v>
                </c:pt>
                <c:pt idx="4436">
                  <c:v>3.1718470724119769</c:v>
                </c:pt>
                <c:pt idx="4437">
                  <c:v>3.1671198192177843</c:v>
                </c:pt>
                <c:pt idx="4438">
                  <c:v>3.1623977186615622</c:v>
                </c:pt>
                <c:pt idx="4439">
                  <c:v>3.1576807406262253</c:v>
                </c:pt>
                <c:pt idx="4440">
                  <c:v>3.1529688551185733</c:v>
                </c:pt>
                <c:pt idx="4441">
                  <c:v>3.1482740945696763</c:v>
                </c:pt>
                <c:pt idx="4442">
                  <c:v>3.1435843507730312</c:v>
                </c:pt>
                <c:pt idx="4443">
                  <c:v>3.1388995942777793</c:v>
                </c:pt>
                <c:pt idx="4444">
                  <c:v>3.1342197957451901</c:v>
                </c:pt>
                <c:pt idx="4445">
                  <c:v>3.1295449259537986</c:v>
                </c:pt>
                <c:pt idx="4446">
                  <c:v>3.1248867981655826</c:v>
                </c:pt>
                <c:pt idx="4447">
                  <c:v>3.1202335256848466</c:v>
                </c:pt>
                <c:pt idx="4448">
                  <c:v>3.115585079806984</c:v>
                </c:pt>
                <c:pt idx="4449">
                  <c:v>3.1109414319332775</c:v>
                </c:pt>
                <c:pt idx="4450">
                  <c:v>3.1063025535759676</c:v>
                </c:pt>
                <c:pt idx="4451">
                  <c:v>3.1016684163525645</c:v>
                </c:pt>
                <c:pt idx="4452">
                  <c:v>3.0970505896684859</c:v>
                </c:pt>
                <c:pt idx="4453">
                  <c:v>3.0924374332689735</c:v>
                </c:pt>
                <c:pt idx="4454">
                  <c:v>3.0878289192616788</c:v>
                </c:pt>
                <c:pt idx="4455">
                  <c:v>3.0832250198531588</c:v>
                </c:pt>
                <c:pt idx="4456">
                  <c:v>3.0786257073538725</c:v>
                </c:pt>
                <c:pt idx="4457">
                  <c:v>3.0740423469816265</c:v>
                </c:pt>
                <c:pt idx="4458">
                  <c:v>3.069463504781321</c:v>
                </c:pt>
                <c:pt idx="4459">
                  <c:v>3.0648891535291467</c:v>
                </c:pt>
                <c:pt idx="4460">
                  <c:v>3.0603192660945617</c:v>
                </c:pt>
                <c:pt idx="4461">
                  <c:v>3.0557538154452253</c:v>
                </c:pt>
                <c:pt idx="4462">
                  <c:v>3.0511927746401022</c:v>
                </c:pt>
                <c:pt idx="4463">
                  <c:v>3.0466472816458228</c:v>
                </c:pt>
                <c:pt idx="4464">
                  <c:v>3.0421061320916825</c:v>
                </c:pt>
                <c:pt idx="4465">
                  <c:v>3.0375692994784287</c:v>
                </c:pt>
                <c:pt idx="4466">
                  <c:v>3.0330367573952044</c:v>
                </c:pt>
                <c:pt idx="4467">
                  <c:v>3.0285084795229449</c:v>
                </c:pt>
                <c:pt idx="4468">
                  <c:v>3.0239954133442231</c:v>
                </c:pt>
                <c:pt idx="4469">
                  <c:v>3.0194865468756618</c:v>
                </c:pt>
                <c:pt idx="4470">
                  <c:v>3.0149818542178632</c:v>
                </c:pt>
                <c:pt idx="4471">
                  <c:v>3.0104813095532434</c:v>
                </c:pt>
                <c:pt idx="4472">
                  <c:v>3.0059848871508303</c:v>
                </c:pt>
                <c:pt idx="4473">
                  <c:v>3.0014925613596644</c:v>
                </c:pt>
                <c:pt idx="4474">
                  <c:v>2.9970150676176726</c:v>
                </c:pt>
                <c:pt idx="4475">
                  <c:v>2.9925416080909559</c:v>
                </c:pt>
                <c:pt idx="4476">
                  <c:v>2.9880721575252451</c:v>
                </c:pt>
                <c:pt idx="4477">
                  <c:v>2.9836066907479144</c:v>
                </c:pt>
                <c:pt idx="4478">
                  <c:v>2.9791451826629003</c:v>
                </c:pt>
                <c:pt idx="4479">
                  <c:v>2.9746876082498503</c:v>
                </c:pt>
                <c:pt idx="4480">
                  <c:v>2.9702444985611356</c:v>
                </c:pt>
                <c:pt idx="4481">
                  <c:v>2.9658052621366497</c:v>
                </c:pt>
                <c:pt idx="4482">
                  <c:v>2.9613698743308832</c:v>
                </c:pt>
                <c:pt idx="4483">
                  <c:v>2.9569383105743494</c:v>
                </c:pt>
                <c:pt idx="4484">
                  <c:v>2.9525105463672512</c:v>
                </c:pt>
                <c:pt idx="4485">
                  <c:v>2.9480969411799336</c:v>
                </c:pt>
                <c:pt idx="4486">
                  <c:v>2.9436870767628456</c:v>
                </c:pt>
                <c:pt idx="4487">
                  <c:v>2.9392809289732775</c:v>
                </c:pt>
                <c:pt idx="4488">
                  <c:v>2.9348784737399871</c:v>
                </c:pt>
                <c:pt idx="4489">
                  <c:v>2.930479687056982</c:v>
                </c:pt>
                <c:pt idx="4490">
                  <c:v>2.9260845449881057</c:v>
                </c:pt>
                <c:pt idx="4491">
                  <c:v>2.9217032159584573</c:v>
                </c:pt>
                <c:pt idx="4492">
                  <c:v>2.9173254745554282</c:v>
                </c:pt>
                <c:pt idx="4493">
                  <c:v>2.9129512971773481</c:v>
                </c:pt>
                <c:pt idx="4494">
                  <c:v>2.9085806602888336</c:v>
                </c:pt>
                <c:pt idx="4495">
                  <c:v>2.9042135404147014</c:v>
                </c:pt>
                <c:pt idx="4496">
                  <c:v>2.8998599454420293</c:v>
                </c:pt>
                <c:pt idx="4497">
                  <c:v>2.8955098119673206</c:v>
                </c:pt>
                <c:pt idx="4498">
                  <c:v>2.8911631168363567</c:v>
                </c:pt>
                <c:pt idx="4499">
                  <c:v>2.8868198369570046</c:v>
                </c:pt>
                <c:pt idx="4500">
                  <c:v>2.8824799492932343</c:v>
                </c:pt>
                <c:pt idx="4501">
                  <c:v>2.8781434308695713</c:v>
                </c:pt>
                <c:pt idx="4502">
                  <c:v>2.8738201108151511</c:v>
                </c:pt>
                <c:pt idx="4503">
                  <c:v>2.8695001060975809</c:v>
                </c:pt>
                <c:pt idx="4504">
                  <c:v>2.8651833940440752</c:v>
                </c:pt>
                <c:pt idx="4505">
                  <c:v>2.8608699520352765</c:v>
                </c:pt>
                <c:pt idx="4506">
                  <c:v>2.8565597575045247</c:v>
                </c:pt>
                <c:pt idx="4507">
                  <c:v>2.8522527879409618</c:v>
                </c:pt>
                <c:pt idx="4508">
                  <c:v>2.8479586999349675</c:v>
                </c:pt>
                <c:pt idx="4509">
                  <c:v>2.8436677845194938</c:v>
                </c:pt>
                <c:pt idx="4510">
                  <c:v>2.8393800194689187</c:v>
                </c:pt>
                <c:pt idx="4511">
                  <c:v>2.8350953826052256</c:v>
                </c:pt>
                <c:pt idx="4512">
                  <c:v>2.8308138518023287</c:v>
                </c:pt>
                <c:pt idx="4513">
                  <c:v>2.8265449384467631</c:v>
                </c:pt>
                <c:pt idx="4514">
                  <c:v>2.8222790800278634</c:v>
                </c:pt>
                <c:pt idx="4515">
                  <c:v>2.8180162546905372</c:v>
                </c:pt>
                <c:pt idx="4516">
                  <c:v>2.8137564406236084</c:v>
                </c:pt>
                <c:pt idx="4517">
                  <c:v>2.8094996160640799</c:v>
                </c:pt>
                <c:pt idx="4518">
                  <c:v>2.805245759291489</c:v>
                </c:pt>
                <c:pt idx="4519">
                  <c:v>2.8010042200271115</c:v>
                </c:pt>
                <c:pt idx="4520">
                  <c:v>2.7967655987989857</c:v>
                </c:pt>
                <c:pt idx="4521">
                  <c:v>2.7925298741439724</c:v>
                </c:pt>
                <c:pt idx="4522">
                  <c:v>2.7882970246385881</c:v>
                </c:pt>
                <c:pt idx="4523">
                  <c:v>2.7840670289032037</c:v>
                </c:pt>
                <c:pt idx="4524">
                  <c:v>2.7798491004732759</c:v>
                </c:pt>
                <c:pt idx="4525">
                  <c:v>2.7756339771878316</c:v>
                </c:pt>
                <c:pt idx="4526">
                  <c:v>2.7714216379089023</c:v>
                </c:pt>
                <c:pt idx="4527">
                  <c:v>2.7672120615347047</c:v>
                </c:pt>
                <c:pt idx="4528">
                  <c:v>2.7630052270037804</c:v>
                </c:pt>
                <c:pt idx="4529">
                  <c:v>2.7588011132895351</c:v>
                </c:pt>
                <c:pt idx="4530">
                  <c:v>2.7546087823263621</c:v>
                </c:pt>
                <c:pt idx="4531">
                  <c:v>2.750419124786911</c:v>
                </c:pt>
                <c:pt idx="4532">
                  <c:v>2.7462321198724324</c:v>
                </c:pt>
                <c:pt idx="4533">
                  <c:v>2.7420477468175166</c:v>
                </c:pt>
                <c:pt idx="4534">
                  <c:v>2.7378659848929829</c:v>
                </c:pt>
                <c:pt idx="4535">
                  <c:v>2.7336957682085856</c:v>
                </c:pt>
                <c:pt idx="4536">
                  <c:v>2.7295281162693725</c:v>
                </c:pt>
                <c:pt idx="4537">
                  <c:v>2.7253630085604992</c:v>
                </c:pt>
                <c:pt idx="4538">
                  <c:v>2.7212004245959851</c:v>
                </c:pt>
                <c:pt idx="4539">
                  <c:v>2.7170403439227337</c:v>
                </c:pt>
                <c:pt idx="4540">
                  <c:v>2.7128827461152354</c:v>
                </c:pt>
                <c:pt idx="4541">
                  <c:v>2.7087364230210143</c:v>
                </c:pt>
                <c:pt idx="4542">
                  <c:v>2.704592537508399</c:v>
                </c:pt>
                <c:pt idx="4543">
                  <c:v>2.7004510693521548</c:v>
                </c:pt>
                <c:pt idx="4544">
                  <c:v>2.6963119983566561</c:v>
                </c:pt>
                <c:pt idx="4545">
                  <c:v>2.6921753043506635</c:v>
                </c:pt>
                <c:pt idx="4546">
                  <c:v>2.6880409671912719</c:v>
                </c:pt>
                <c:pt idx="4547">
                  <c:v>2.6839176412166177</c:v>
                </c:pt>
                <c:pt idx="4548">
                  <c:v>2.6797966278346674</c:v>
                </c:pt>
                <c:pt idx="4549">
                  <c:v>2.6756779070868513</c:v>
                </c:pt>
                <c:pt idx="4550">
                  <c:v>2.671561459040368</c:v>
                </c:pt>
                <c:pt idx="4551">
                  <c:v>2.6674472637830395</c:v>
                </c:pt>
                <c:pt idx="4552">
                  <c:v>2.6633438595496983</c:v>
                </c:pt>
                <c:pt idx="4553">
                  <c:v>2.6592426646997476</c:v>
                </c:pt>
                <c:pt idx="4554">
                  <c:v>2.6551436594964186</c:v>
                </c:pt>
                <c:pt idx="4555">
                  <c:v>2.6510468242255625</c:v>
                </c:pt>
                <c:pt idx="4556">
                  <c:v>2.6469521391905748</c:v>
                </c:pt>
                <c:pt idx="4557">
                  <c:v>2.6428595847162222</c:v>
                </c:pt>
                <c:pt idx="4558">
                  <c:v>2.6387775698843914</c:v>
                </c:pt>
                <c:pt idx="4559">
                  <c:v>2.6346976431195395</c:v>
                </c:pt>
                <c:pt idx="4560">
                  <c:v>2.6306197849066648</c:v>
                </c:pt>
                <c:pt idx="4561">
                  <c:v>2.6265439757496671</c:v>
                </c:pt>
                <c:pt idx="4562">
                  <c:v>2.6224701961663421</c:v>
                </c:pt>
                <c:pt idx="4563">
                  <c:v>2.6184067460915674</c:v>
                </c:pt>
                <c:pt idx="4564">
                  <c:v>2.614345283847646</c:v>
                </c:pt>
                <c:pt idx="4565">
                  <c:v>2.6102857901041614</c:v>
                </c:pt>
                <c:pt idx="4566">
                  <c:v>2.6062282455465438</c:v>
                </c:pt>
                <c:pt idx="4567">
                  <c:v>2.602172630871125</c:v>
                </c:pt>
                <c:pt idx="4568">
                  <c:v>2.5981189267888483</c:v>
                </c:pt>
                <c:pt idx="4569">
                  <c:v>2.5940753118757844</c:v>
                </c:pt>
                <c:pt idx="4570">
                  <c:v>2.5900335666128331</c:v>
                </c:pt>
                <c:pt idx="4571">
                  <c:v>2.5859936718503014</c:v>
                </c:pt>
                <c:pt idx="4572">
                  <c:v>2.5819556084464326</c:v>
                </c:pt>
                <c:pt idx="4573">
                  <c:v>2.5779193572710635</c:v>
                </c:pt>
                <c:pt idx="4574">
                  <c:v>2.5738848992018122</c:v>
                </c:pt>
                <c:pt idx="4575">
                  <c:v>2.5698602954438008</c:v>
                </c:pt>
                <c:pt idx="4576">
                  <c:v>2.5658374445928942</c:v>
                </c:pt>
                <c:pt idx="4577">
                  <c:v>2.5618163276549701</c:v>
                </c:pt>
                <c:pt idx="4578">
                  <c:v>2.5577969256402895</c:v>
                </c:pt>
                <c:pt idx="4579">
                  <c:v>2.5537792195670947</c:v>
                </c:pt>
                <c:pt idx="4580">
                  <c:v>2.5497711713098443</c:v>
                </c:pt>
                <c:pt idx="4581">
                  <c:v>2.5457647794050877</c:v>
                </c:pt>
                <c:pt idx="4582">
                  <c:v>2.5417600249882097</c:v>
                </c:pt>
                <c:pt idx="4583">
                  <c:v>2.5377568891960527</c:v>
                </c:pt>
                <c:pt idx="4584">
                  <c:v>2.5337553531704611</c:v>
                </c:pt>
                <c:pt idx="4585">
                  <c:v>2.5297553980535139</c:v>
                </c:pt>
                <c:pt idx="4586">
                  <c:v>2.525764875382408</c:v>
                </c:pt>
                <c:pt idx="4587">
                  <c:v>2.5217758946728814</c:v>
                </c:pt>
                <c:pt idx="4588">
                  <c:v>2.5177884371744015</c:v>
                </c:pt>
                <c:pt idx="4589">
                  <c:v>2.513802484134362</c:v>
                </c:pt>
                <c:pt idx="4590">
                  <c:v>2.5098180168015642</c:v>
                </c:pt>
                <c:pt idx="4591">
                  <c:v>2.5058427932466989</c:v>
                </c:pt>
                <c:pt idx="4592">
                  <c:v>2.5018690169755491</c:v>
                </c:pt>
                <c:pt idx="4593">
                  <c:v>2.4978966693324391</c:v>
                </c:pt>
                <c:pt idx="4594">
                  <c:v>2.4939257316567001</c:v>
                </c:pt>
                <c:pt idx="4595">
                  <c:v>2.4899561852860974</c:v>
                </c:pt>
                <c:pt idx="4596">
                  <c:v>2.4859880115521609</c:v>
                </c:pt>
                <c:pt idx="4597">
                  <c:v>2.4820288647814595</c:v>
                </c:pt>
                <c:pt idx="4598">
                  <c:v>2.4780710527675445</c:v>
                </c:pt>
                <c:pt idx="4599">
                  <c:v>2.4741145569258762</c:v>
                </c:pt>
                <c:pt idx="4600">
                  <c:v>2.4701593586673702</c:v>
                </c:pt>
                <c:pt idx="4601">
                  <c:v>2.4662054393947646</c:v>
                </c:pt>
                <c:pt idx="4602">
                  <c:v>2.4622603654750708</c:v>
                </c:pt>
                <c:pt idx="4603">
                  <c:v>2.45831653310147</c:v>
                </c:pt>
                <c:pt idx="4604">
                  <c:v>2.4543739237519699</c:v>
                </c:pt>
                <c:pt idx="4605">
                  <c:v>2.4504325188930847</c:v>
                </c:pt>
                <c:pt idx="4606">
                  <c:v>2.4464922999831531</c:v>
                </c:pt>
                <c:pt idx="4607">
                  <c:v>2.4425532484677457</c:v>
                </c:pt>
                <c:pt idx="4608">
                  <c:v>2.4386228331675146</c:v>
                </c:pt>
                <c:pt idx="4609">
                  <c:v>2.4346935482691157</c:v>
                </c:pt>
                <c:pt idx="4610">
                  <c:v>2.4307653752808824</c:v>
                </c:pt>
                <c:pt idx="4611">
                  <c:v>2.4268382956999508</c:v>
                </c:pt>
                <c:pt idx="4612">
                  <c:v>2.4229122910077043</c:v>
                </c:pt>
                <c:pt idx="4613">
                  <c:v>2.418987342673018</c:v>
                </c:pt>
                <c:pt idx="4614">
                  <c:v>2.4150708251604041</c:v>
                </c:pt>
                <c:pt idx="4615">
                  <c:v>2.4111553274050355</c:v>
                </c:pt>
                <c:pt idx="4616">
                  <c:v>2.4072408309250628</c:v>
                </c:pt>
                <c:pt idx="4617">
                  <c:v>2.4033273172237237</c:v>
                </c:pt>
                <c:pt idx="4618">
                  <c:v>2.3994147677848257</c:v>
                </c:pt>
                <c:pt idx="4619">
                  <c:v>2.3955104769635516</c:v>
                </c:pt>
                <c:pt idx="4620">
                  <c:v>2.3916071141236825</c:v>
                </c:pt>
                <c:pt idx="4621">
                  <c:v>2.3877046607906118</c:v>
                </c:pt>
                <c:pt idx="4622">
                  <c:v>2.3838030984717253</c:v>
                </c:pt>
                <c:pt idx="4623">
                  <c:v>2.3799024086519083</c:v>
                </c:pt>
                <c:pt idx="4624">
                  <c:v>2.3760025727966743</c:v>
                </c:pt>
                <c:pt idx="4625">
                  <c:v>2.3721107965653343</c:v>
                </c:pt>
                <c:pt idx="4626">
                  <c:v>2.3682198383146043</c:v>
                </c:pt>
                <c:pt idx="4627">
                  <c:v>2.3643296795399107</c:v>
                </c:pt>
                <c:pt idx="4628">
                  <c:v>2.3604403017120053</c:v>
                </c:pt>
                <c:pt idx="4629">
                  <c:v>2.3565516862762741</c:v>
                </c:pt>
                <c:pt idx="4630">
                  <c:v>2.3526709635187171</c:v>
                </c:pt>
                <c:pt idx="4631">
                  <c:v>2.3487909674104128</c:v>
                </c:pt>
                <c:pt idx="4632">
                  <c:v>2.3449116794169083</c:v>
                </c:pt>
                <c:pt idx="4633">
                  <c:v>2.3410330809786943</c:v>
                </c:pt>
                <c:pt idx="4634">
                  <c:v>2.3371551535067669</c:v>
                </c:pt>
                <c:pt idx="4635">
                  <c:v>2.3332778783856325</c:v>
                </c:pt>
                <c:pt idx="4636">
                  <c:v>2.3294083025576904</c:v>
                </c:pt>
                <c:pt idx="4637">
                  <c:v>2.3255393435403375</c:v>
                </c:pt>
                <c:pt idx="4638">
                  <c:v>2.3216709827263107</c:v>
                </c:pt>
                <c:pt idx="4639">
                  <c:v>2.3178032014755954</c:v>
                </c:pt>
                <c:pt idx="4640">
                  <c:v>2.3139359811183788</c:v>
                </c:pt>
                <c:pt idx="4641">
                  <c:v>2.310076297704879</c:v>
                </c:pt>
                <c:pt idx="4642">
                  <c:v>2.3062171398053102</c:v>
                </c:pt>
                <c:pt idx="4643">
                  <c:v>2.3023584887462438</c:v>
                </c:pt>
                <c:pt idx="4644">
                  <c:v>2.2985003258218226</c:v>
                </c:pt>
                <c:pt idx="4645">
                  <c:v>2.2946426322893614</c:v>
                </c:pt>
                <c:pt idx="4646">
                  <c:v>2.2907853893722296</c:v>
                </c:pt>
                <c:pt idx="4647">
                  <c:v>2.2869354948520306</c:v>
                </c:pt>
                <c:pt idx="4648">
                  <c:v>2.2830860156757469</c:v>
                </c:pt>
                <c:pt idx="4649">
                  <c:v>2.2792369330526294</c:v>
                </c:pt>
                <c:pt idx="4650">
                  <c:v>2.2753882281516651</c:v>
                </c:pt>
                <c:pt idx="4651">
                  <c:v>2.2715398821044031</c:v>
                </c:pt>
                <c:pt idx="4652">
                  <c:v>2.2676918760005655</c:v>
                </c:pt>
                <c:pt idx="4653">
                  <c:v>2.2638510319886347</c:v>
                </c:pt>
                <c:pt idx="4654">
                  <c:v>2.260010492706424</c:v>
                </c:pt>
                <c:pt idx="4655">
                  <c:v>2.25617023921781</c:v>
                </c:pt>
                <c:pt idx="4656">
                  <c:v>2.2523302525429654</c:v>
                </c:pt>
                <c:pt idx="4657">
                  <c:v>2.2484905136602205</c:v>
                </c:pt>
                <c:pt idx="4658">
                  <c:v>2.2446577802870746</c:v>
                </c:pt>
                <c:pt idx="4659">
                  <c:v>2.2408252595244211</c:v>
                </c:pt>
                <c:pt idx="4660">
                  <c:v>2.2369929323131577</c:v>
                </c:pt>
                <c:pt idx="4661">
                  <c:v>2.2331607795459214</c:v>
                </c:pt>
                <c:pt idx="4662">
                  <c:v>2.2293287820697838</c:v>
                </c:pt>
                <c:pt idx="4663">
                  <c:v>2.2254969206818744</c:v>
                </c:pt>
                <c:pt idx="4664">
                  <c:v>2.2216718821664396</c:v>
                </c:pt>
                <c:pt idx="4665">
                  <c:v>2.2178469445155105</c:v>
                </c:pt>
                <c:pt idx="4666">
                  <c:v>2.2140220884754886</c:v>
                </c:pt>
                <c:pt idx="4667">
                  <c:v>2.210197294743367</c:v>
                </c:pt>
                <c:pt idx="4668">
                  <c:v>2.2063725439632251</c:v>
                </c:pt>
                <c:pt idx="4669">
                  <c:v>2.2025544624327007</c:v>
                </c:pt>
                <c:pt idx="4670">
                  <c:v>2.1987363885776534</c:v>
                </c:pt>
                <c:pt idx="4671">
                  <c:v>2.194918302981002</c:v>
                </c:pt>
                <c:pt idx="4672">
                  <c:v>2.1911001861688071</c:v>
                </c:pt>
                <c:pt idx="4673">
                  <c:v>2.1872820186128337</c:v>
                </c:pt>
                <c:pt idx="4674">
                  <c:v>2.1834637807261679</c:v>
                </c:pt>
                <c:pt idx="4675">
                  <c:v>2.179652032361072</c:v>
                </c:pt>
                <c:pt idx="4676">
                  <c:v>2.1758401782423853</c:v>
                </c:pt>
                <c:pt idx="4677">
                  <c:v>2.1720281987069892</c:v>
                </c:pt>
                <c:pt idx="4678">
                  <c:v>2.1682160740333103</c:v>
                </c:pt>
                <c:pt idx="4679">
                  <c:v>2.1644037844369319</c:v>
                </c:pt>
                <c:pt idx="4680">
                  <c:v>2.1605913100730634</c:v>
                </c:pt>
                <c:pt idx="4681">
                  <c:v>2.1567851466932741</c:v>
                </c:pt>
                <c:pt idx="4682">
                  <c:v>2.1529787629145201</c:v>
                </c:pt>
                <c:pt idx="4683">
                  <c:v>2.1491721387993321</c:v>
                </c:pt>
                <c:pt idx="4684">
                  <c:v>2.1453652543464701</c:v>
                </c:pt>
                <c:pt idx="4685">
                  <c:v>2.1415580894865203</c:v>
                </c:pt>
                <c:pt idx="4686">
                  <c:v>2.1377570852282659</c:v>
                </c:pt>
                <c:pt idx="4687">
                  <c:v>2.1339557647410472</c:v>
                </c:pt>
                <c:pt idx="4688">
                  <c:v>2.1301541078518729</c:v>
                </c:pt>
                <c:pt idx="4689">
                  <c:v>2.1263520943194427</c:v>
                </c:pt>
                <c:pt idx="4690">
                  <c:v>2.1225497038297285</c:v>
                </c:pt>
                <c:pt idx="4691">
                  <c:v>2.1187469159982841</c:v>
                </c:pt>
                <c:pt idx="4692">
                  <c:v>2.1149501119406233</c:v>
                </c:pt>
                <c:pt idx="4693">
                  <c:v>2.1111528743955779</c:v>
                </c:pt>
                <c:pt idx="4694">
                  <c:v>2.107355182859119</c:v>
                </c:pt>
                <c:pt idx="4695">
                  <c:v>2.1035570167505697</c:v>
                </c:pt>
                <c:pt idx="4696">
                  <c:v>2.0997583554115016</c:v>
                </c:pt>
                <c:pt idx="4697">
                  <c:v>2.0959655287539793</c:v>
                </c:pt>
                <c:pt idx="4698">
                  <c:v>2.0921721704322511</c:v>
                </c:pt>
                <c:pt idx="4699">
                  <c:v>2.0883782596545881</c:v>
                </c:pt>
                <c:pt idx="4700">
                  <c:v>2.0845837755501209</c:v>
                </c:pt>
                <c:pt idx="4701">
                  <c:v>2.0807886971643694</c:v>
                </c:pt>
                <c:pt idx="4702">
                  <c:v>2.076993003461387</c:v>
                </c:pt>
                <c:pt idx="4703">
                  <c:v>2.0732029685118865</c:v>
                </c:pt>
                <c:pt idx="4704">
                  <c:v>2.0694122813644369</c:v>
                </c:pt>
                <c:pt idx="4705">
                  <c:v>2.0656209208322593</c:v>
                </c:pt>
                <c:pt idx="4706">
                  <c:v>2.0618288656396975</c:v>
                </c:pt>
                <c:pt idx="4707">
                  <c:v>2.0580360944242804</c:v>
                </c:pt>
                <c:pt idx="4708">
                  <c:v>2.0542488334643902</c:v>
                </c:pt>
                <c:pt idx="4709">
                  <c:v>2.0504608192054485</c:v>
                </c:pt>
                <c:pt idx="4710">
                  <c:v>2.0466720301174197</c:v>
                </c:pt>
                <c:pt idx="4711">
                  <c:v>2.042882444579126</c:v>
                </c:pt>
                <c:pt idx="4712">
                  <c:v>2.0390920408737001</c:v>
                </c:pt>
                <c:pt idx="4713">
                  <c:v>2.0353007971905406</c:v>
                </c:pt>
                <c:pt idx="4714">
                  <c:v>2.0315148878844158</c:v>
                </c:pt>
                <c:pt idx="4715">
                  <c:v>2.027728100743742</c:v>
                </c:pt>
                <c:pt idx="4716">
                  <c:v>2.0239404137726047</c:v>
                </c:pt>
                <c:pt idx="4717">
                  <c:v>2.0201518048735174</c:v>
                </c:pt>
                <c:pt idx="4718">
                  <c:v>2.0163622518492872</c:v>
                </c:pt>
                <c:pt idx="4719">
                  <c:v>2.0125717323983991</c:v>
                </c:pt>
                <c:pt idx="4720">
                  <c:v>2.0087863710250784</c:v>
                </c:pt>
                <c:pt idx="4721">
                  <c:v>2.0050000047105847</c:v>
                </c:pt>
                <c:pt idx="4722">
                  <c:v>2.0012126109483193</c:v>
                </c:pt>
                <c:pt idx="4723">
                  <c:v>1.9974241671232746</c:v>
                </c:pt>
                <c:pt idx="4724">
                  <c:v>1.9936346505129807</c:v>
                </c:pt>
                <c:pt idx="4725">
                  <c:v>1.9898501428785222</c:v>
                </c:pt>
                <c:pt idx="4726">
                  <c:v>1.9860645233603174</c:v>
                </c:pt>
                <c:pt idx="4727">
                  <c:v>1.9822777690121469</c:v>
                </c:pt>
                <c:pt idx="4728">
                  <c:v>1.9784898567719595</c:v>
                </c:pt>
                <c:pt idx="4729">
                  <c:v>1.9747007634635196</c:v>
                </c:pt>
                <c:pt idx="4730">
                  <c:v>1.9709104657916596</c:v>
                </c:pt>
                <c:pt idx="4731">
                  <c:v>1.9671249994159341</c:v>
                </c:pt>
                <c:pt idx="4732">
                  <c:v>1.9633382887633561</c:v>
                </c:pt>
                <c:pt idx="4733">
                  <c:v>1.9595503102919125</c:v>
                </c:pt>
                <c:pt idx="4734">
                  <c:v>1.9557610403382943</c:v>
                </c:pt>
                <c:pt idx="4735">
                  <c:v>1.9519704551130828</c:v>
                </c:pt>
                <c:pt idx="4736">
                  <c:v>1.9481845507001017</c:v>
                </c:pt>
                <c:pt idx="4737">
                  <c:v>1.9443972903814186</c:v>
                </c:pt>
                <c:pt idx="4738">
                  <c:v>1.9406086501022095</c:v>
                </c:pt>
                <c:pt idx="4739">
                  <c:v>1.9368186056756802</c:v>
                </c:pt>
                <c:pt idx="4740">
                  <c:v>1.9330271327844641</c:v>
                </c:pt>
                <c:pt idx="4741">
                  <c:v>1.92923420697571</c:v>
                </c:pt>
                <c:pt idx="4742">
                  <c:v>1.9254457818940967</c:v>
                </c:pt>
                <c:pt idx="4743">
                  <c:v>1.9216558622688451</c:v>
                </c:pt>
                <c:pt idx="4744">
                  <c:v>1.9178644233539515</c:v>
                </c:pt>
                <c:pt idx="4745">
                  <c:v>1.9140714402647454</c:v>
                </c:pt>
                <c:pt idx="4746">
                  <c:v>1.9102768879728895</c:v>
                </c:pt>
                <c:pt idx="4747">
                  <c:v>1.9064866836444028</c:v>
                </c:pt>
                <c:pt idx="4748">
                  <c:v>1.9026948676124369</c:v>
                </c:pt>
                <c:pt idx="4749">
                  <c:v>1.8989014145333734</c:v>
                </c:pt>
                <c:pt idx="4750">
                  <c:v>1.8951062989139982</c:v>
                </c:pt>
                <c:pt idx="4751">
                  <c:v>1.8913094951118363</c:v>
                </c:pt>
                <c:pt idx="4752">
                  <c:v>1.8875109773300267</c:v>
                </c:pt>
                <c:pt idx="4753">
                  <c:v>1.8837166238946168</c:v>
                </c:pt>
                <c:pt idx="4754">
                  <c:v>1.8799205127863727</c:v>
                </c:pt>
                <c:pt idx="4755">
                  <c:v>1.876122617862465</c:v>
                </c:pt>
                <c:pt idx="4756">
                  <c:v>1.8723229128215186</c:v>
                </c:pt>
                <c:pt idx="4757">
                  <c:v>1.868521371198379</c:v>
                </c:pt>
                <c:pt idx="4758">
                  <c:v>1.8647179663650115</c:v>
                </c:pt>
                <c:pt idx="4759">
                  <c:v>1.8609185397395001</c:v>
                </c:pt>
                <c:pt idx="4760">
                  <c:v>1.8571172048952358</c:v>
                </c:pt>
                <c:pt idx="4761">
                  <c:v>1.8533139348258987</c:v>
                </c:pt>
                <c:pt idx="4762">
                  <c:v>1.8495087023513617</c:v>
                </c:pt>
                <c:pt idx="4763">
                  <c:v>1.8457014801184299</c:v>
                </c:pt>
                <c:pt idx="4764">
                  <c:v>1.8418980777511345</c:v>
                </c:pt>
                <c:pt idx="4765">
                  <c:v>1.8380926394592998</c:v>
                </c:pt>
                <c:pt idx="4766">
                  <c:v>1.8342851374814513</c:v>
                </c:pt>
                <c:pt idx="4767">
                  <c:v>1.8304755438746452</c:v>
                </c:pt>
                <c:pt idx="4768">
                  <c:v>1.8266638305089373</c:v>
                </c:pt>
                <c:pt idx="4769">
                  <c:v>1.8228499690679105</c:v>
                </c:pt>
                <c:pt idx="4770">
                  <c:v>1.8190397358061141</c:v>
                </c:pt>
                <c:pt idx="4771">
                  <c:v>1.8152273067416054</c:v>
                </c:pt>
                <c:pt idx="4772">
                  <c:v>1.811412653113802</c:v>
                </c:pt>
                <c:pt idx="4773">
                  <c:v>1.8075957459634804</c:v>
                </c:pt>
                <c:pt idx="4774">
                  <c:v>1.8037765561331163</c:v>
                </c:pt>
                <c:pt idx="4775">
                  <c:v>1.7999608310851556</c:v>
                </c:pt>
                <c:pt idx="4776">
                  <c:v>1.7961427742529337</c:v>
                </c:pt>
                <c:pt idx="4777">
                  <c:v>1.7923223560001358</c:v>
                </c:pt>
                <c:pt idx="4778">
                  <c:v>1.7884995464823494</c:v>
                </c:pt>
                <c:pt idx="4779">
                  <c:v>1.7846743156411571</c:v>
                </c:pt>
                <c:pt idx="4780">
                  <c:v>1.7808466332042256</c:v>
                </c:pt>
                <c:pt idx="4781">
                  <c:v>1.777022216788182</c:v>
                </c:pt>
                <c:pt idx="4782">
                  <c:v>1.7731952978247358</c:v>
                </c:pt>
                <c:pt idx="4783">
                  <c:v>1.7693658455205923</c:v>
                </c:pt>
                <c:pt idx="4784">
                  <c:v>1.7655338288548381</c:v>
                </c:pt>
                <c:pt idx="4785">
                  <c:v>1.761699216578801</c:v>
                </c:pt>
                <c:pt idx="4786">
                  <c:v>1.7578619772098536</c:v>
                </c:pt>
                <c:pt idx="4787">
                  <c:v>1.7540278004373109</c:v>
                </c:pt>
                <c:pt idx="4788">
                  <c:v>1.7501909435976986</c:v>
                </c:pt>
                <c:pt idx="4789">
                  <c:v>1.7463513746396917</c:v>
                </c:pt>
                <c:pt idx="4790">
                  <c:v>1.7425090612693048</c:v>
                </c:pt>
                <c:pt idx="4791">
                  <c:v>1.7386639709442164</c:v>
                </c:pt>
                <c:pt idx="4792">
                  <c:v>1.734821769187991</c:v>
                </c:pt>
                <c:pt idx="4793">
                  <c:v>1.730976735709566</c:v>
                </c:pt>
                <c:pt idx="4794">
                  <c:v>1.7271288373561025</c:v>
                </c:pt>
                <c:pt idx="4795">
                  <c:v>1.7232780407130595</c:v>
                </c:pt>
                <c:pt idx="4796">
                  <c:v>1.7194243121034776</c:v>
                </c:pt>
                <c:pt idx="4797">
                  <c:v>1.7155676175812384</c:v>
                </c:pt>
                <c:pt idx="4798">
                  <c:v>1.7117135982897549</c:v>
                </c:pt>
                <c:pt idx="4799">
                  <c:v>1.7078565559287107</c:v>
                </c:pt>
                <c:pt idx="4800">
                  <c:v>1.7039964558842482</c:v>
                </c:pt>
                <c:pt idx="4801">
                  <c:v>1.7001332632624508</c:v>
                </c:pt>
                <c:pt idx="4802">
                  <c:v>1.6962669428823183</c:v>
                </c:pt>
                <c:pt idx="4803">
                  <c:v>1.6924031147462821</c:v>
                </c:pt>
                <c:pt idx="4804">
                  <c:v>1.688536099572612</c:v>
                </c:pt>
                <c:pt idx="4805">
                  <c:v>1.684665861463448</c:v>
                </c:pt>
                <c:pt idx="4806">
                  <c:v>1.6807923642188318</c:v>
                </c:pt>
                <c:pt idx="4807">
                  <c:v>1.6769155713352786</c:v>
                </c:pt>
                <c:pt idx="4808">
                  <c:v>1.6730354459983572</c:v>
                </c:pt>
                <c:pt idx="4809">
                  <c:v>1.6691575874208313</c:v>
                </c:pt>
                <c:pt idx="4810">
                  <c:v>1.6652763342847465</c:v>
                </c:pt>
                <c:pt idx="4811">
                  <c:v>1.6613916489899294</c:v>
                </c:pt>
                <c:pt idx="4812">
                  <c:v>1.6575034936116271</c:v>
                </c:pt>
                <c:pt idx="4813">
                  <c:v>1.6536118298927263</c:v>
                </c:pt>
                <c:pt idx="4814">
                  <c:v>1.6497222389717905</c:v>
                </c:pt>
                <c:pt idx="4815">
                  <c:v>1.6458290750898437</c:v>
                </c:pt>
                <c:pt idx="4816">
                  <c:v>1.6419322991433394</c:v>
                </c:pt>
                <c:pt idx="4817">
                  <c:v>1.6380318716812858</c:v>
                </c:pt>
                <c:pt idx="4818">
                  <c:v>1.6341277528977987</c:v>
                </c:pt>
                <c:pt idx="4819">
                  <c:v>1.6302199026267594</c:v>
                </c:pt>
                <c:pt idx="4820">
                  <c:v>1.6263138848811496</c:v>
                </c:pt>
                <c:pt idx="4821">
                  <c:v>1.6224040676785914</c:v>
                </c:pt>
                <c:pt idx="4822">
                  <c:v>1.6184904099253621</c:v>
                </c:pt>
                <c:pt idx="4823">
                  <c:v>1.614572870149702</c:v>
                </c:pt>
                <c:pt idx="4824">
                  <c:v>1.6106514064930739</c:v>
                </c:pt>
                <c:pt idx="4825">
                  <c:v>1.6067259767071798</c:v>
                </c:pt>
                <c:pt idx="4826">
                  <c:v>1.6028021297155619</c:v>
                </c:pt>
                <c:pt idx="4827">
                  <c:v>1.5988742449432181</c:v>
                </c:pt>
                <c:pt idx="4828">
                  <c:v>1.5949422791239929</c:v>
                </c:pt>
                <c:pt idx="4829">
                  <c:v>1.5910061885767834</c:v>
                </c:pt>
                <c:pt idx="4830">
                  <c:v>1.5870659292020133</c:v>
                </c:pt>
                <c:pt idx="4831">
                  <c:v>1.5831270367303569</c:v>
                </c:pt>
                <c:pt idx="4832">
                  <c:v>1.5791839004888284</c:v>
                </c:pt>
                <c:pt idx="4833">
                  <c:v>1.5752364752765977</c:v>
                </c:pt>
                <c:pt idx="4834">
                  <c:v>1.5712847154500058</c:v>
                </c:pt>
                <c:pt idx="4835">
                  <c:v>1.5673285749125994</c:v>
                </c:pt>
                <c:pt idx="4836">
                  <c:v>1.5633680071108693</c:v>
                </c:pt>
                <c:pt idx="4837">
                  <c:v>1.5594085365209116</c:v>
                </c:pt>
                <c:pt idx="4838">
                  <c:v>1.5554445593378305</c:v>
                </c:pt>
                <c:pt idx="4839">
                  <c:v>1.5514760277980095</c:v>
                </c:pt>
                <c:pt idx="4840">
                  <c:v>1.547502893650615</c:v>
                </c:pt>
                <c:pt idx="4841">
                  <c:v>1.5435251081526458</c:v>
                </c:pt>
                <c:pt idx="4842">
                  <c:v>1.5395481858801883</c:v>
                </c:pt>
                <c:pt idx="4843">
                  <c:v>1.5355665289914011</c:v>
                </c:pt>
                <c:pt idx="4844">
                  <c:v>1.531580087432445</c:v>
                </c:pt>
                <c:pt idx="4845">
                  <c:v>1.5275888106251823</c:v>
                </c:pt>
                <c:pt idx="4846">
                  <c:v>1.5235926474585448</c:v>
                </c:pt>
                <c:pt idx="4847">
                  <c:v>1.519591546281907</c:v>
                </c:pt>
                <c:pt idx="4848">
                  <c:v>1.5155910144036597</c:v>
                </c:pt>
                <c:pt idx="4849">
                  <c:v>1.5115854559966968</c:v>
                </c:pt>
                <c:pt idx="4850">
                  <c:v>1.5075748179633051</c:v>
                </c:pt>
                <c:pt idx="4851">
                  <c:v>1.5035590466296123</c:v>
                </c:pt>
                <c:pt idx="4852">
                  <c:v>1.4995380877388023</c:v>
                </c:pt>
                <c:pt idx="4853">
                  <c:v>1.4955174421316102</c:v>
                </c:pt>
                <c:pt idx="4854">
                  <c:v>1.4914915157133892</c:v>
                </c:pt>
                <c:pt idx="4855">
                  <c:v>1.4874602526550511</c:v>
                </c:pt>
                <c:pt idx="4856">
                  <c:v>1.4834235965044378</c:v>
                </c:pt>
                <c:pt idx="4857">
                  <c:v>1.4793814901785309</c:v>
                </c:pt>
                <c:pt idx="4858">
                  <c:v>1.4753338759503463</c:v>
                </c:pt>
                <c:pt idx="4859">
                  <c:v>1.4712862515715761</c:v>
                </c:pt>
                <c:pt idx="4860">
                  <c:v>1.4672330197052994</c:v>
                </c:pt>
                <c:pt idx="4861">
                  <c:v>1.4631741208828042</c:v>
                </c:pt>
                <c:pt idx="4862">
                  <c:v>1.4591094949485479</c:v>
                </c:pt>
                <c:pt idx="4863">
                  <c:v>1.4550390810509741</c:v>
                </c:pt>
                <c:pt idx="4864">
                  <c:v>1.4509628176272433</c:v>
                </c:pt>
                <c:pt idx="4865">
                  <c:v>1.4468862017190267</c:v>
                </c:pt>
                <c:pt idx="4866">
                  <c:v>1.4428036296653841</c:v>
                </c:pt>
                <c:pt idx="4867">
                  <c:v>1.4387150379677871</c:v>
                </c:pt>
                <c:pt idx="4868">
                  <c:v>1.4346203623714535</c:v>
                </c:pt>
                <c:pt idx="4869">
                  <c:v>1.4305195378487181</c:v>
                </c:pt>
                <c:pt idx="4870">
                  <c:v>1.4264180606366967</c:v>
                </c:pt>
                <c:pt idx="4871">
                  <c:v>1.422310321489614</c:v>
                </c:pt>
                <c:pt idx="4872">
                  <c:v>1.4181962532654311</c:v>
                </c:pt>
                <c:pt idx="4873">
                  <c:v>1.4140757879965951</c:v>
                </c:pt>
                <c:pt idx="4874">
                  <c:v>1.4099488568769549</c:v>
                </c:pt>
                <c:pt idx="4875">
                  <c:v>1.4058153902432184</c:v>
                </c:pt>
                <c:pt idx="4876">
                  <c:v>1.4016808881871967</c:v>
                </c:pt>
                <c:pt idx="4877">
                  <c:v>1.397539729025298</c:v>
                </c:pt>
                <c:pt idx="4878">
                  <c:v>1.3933918407330408</c:v>
                </c:pt>
                <c:pt idx="4879">
                  <c:v>1.3892371503706475</c:v>
                </c:pt>
                <c:pt idx="4880">
                  <c:v>1.3850755840626694</c:v>
                </c:pt>
                <c:pt idx="4881">
                  <c:v>1.3809126450517448</c:v>
                </c:pt>
                <c:pt idx="4882">
                  <c:v>1.3767427006654427</c:v>
                </c:pt>
                <c:pt idx="4883">
                  <c:v>1.3725656744369119</c:v>
                </c:pt>
                <c:pt idx="4884">
                  <c:v>1.3683814888980588</c:v>
                </c:pt>
                <c:pt idx="4885">
                  <c:v>1.364190065557801</c:v>
                </c:pt>
                <c:pt idx="4886">
                  <c:v>1.3599913248820168</c:v>
                </c:pt>
                <c:pt idx="4887">
                  <c:v>1.3557907788481467</c:v>
                </c:pt>
                <c:pt idx="4888">
                  <c:v>1.3515827754777563</c:v>
                </c:pt>
                <c:pt idx="4889">
                  <c:v>1.3473672323274666</c:v>
                </c:pt>
                <c:pt idx="4890">
                  <c:v>1.3431440658340303</c:v>
                </c:pt>
                <c:pt idx="4891">
                  <c:v>1.3389131912888546</c:v>
                </c:pt>
                <c:pt idx="4892">
                  <c:v>1.3346745228178098</c:v>
                </c:pt>
                <c:pt idx="4893">
                  <c:v>1.3304335839534798</c:v>
                </c:pt>
                <c:pt idx="4894">
                  <c:v>1.3261846992573978</c:v>
                </c:pt>
                <c:pt idx="4895">
                  <c:v>1.3219277795780824</c:v>
                </c:pt>
                <c:pt idx="4896">
                  <c:v>1.3176627345039553</c:v>
                </c:pt>
                <c:pt idx="4897">
                  <c:v>1.3133894723401596</c:v>
                </c:pt>
                <c:pt idx="4898">
                  <c:v>1.3091135264614342</c:v>
                </c:pt>
                <c:pt idx="4899">
                  <c:v>1.3048292006100226</c:v>
                </c:pt>
                <c:pt idx="4900">
                  <c:v>1.3005363994633206</c:v>
                </c:pt>
                <c:pt idx="4901">
                  <c:v>1.2962350263115192</c:v>
                </c:pt>
                <c:pt idx="4902">
                  <c:v>1.291924983025049</c:v>
                </c:pt>
                <c:pt idx="4903">
                  <c:v>1.2876061700271126</c:v>
                </c:pt>
                <c:pt idx="4904">
                  <c:v>1.2832841377315962</c:v>
                </c:pt>
                <c:pt idx="4905">
                  <c:v>1.278953157917794</c:v>
                </c:pt>
                <c:pt idx="4906">
                  <c:v>1.2746131268950864</c:v>
                </c:pt>
                <c:pt idx="4907">
                  <c:v>1.2702639394010091</c:v>
                </c:pt>
                <c:pt idx="4908">
                  <c:v>1.2659054885695689</c:v>
                </c:pt>
                <c:pt idx="4909">
                  <c:v>1.2615433394310833</c:v>
                </c:pt>
                <c:pt idx="4910">
                  <c:v>1.2571717352832772</c:v>
                </c:pt>
                <c:pt idx="4911">
                  <c:v>1.2527905646796476</c:v>
                </c:pt>
                <c:pt idx="4912">
                  <c:v>1.2483997144287582</c:v>
                </c:pt>
                <c:pt idx="4913">
                  <c:v>1.2439990695546117</c:v>
                </c:pt>
                <c:pt idx="4914">
                  <c:v>1.2395885132581068</c:v>
                </c:pt>
                <c:pt idx="4915">
                  <c:v>1.2351736335579224</c:v>
                </c:pt>
                <c:pt idx="4916">
                  <c:v>1.2307486317951086</c:v>
                </c:pt>
                <c:pt idx="4917">
                  <c:v>1.2263133859319804</c:v>
                </c:pt>
                <c:pt idx="4918">
                  <c:v>1.2218677719400459</c:v>
                </c:pt>
                <c:pt idx="4919">
                  <c:v>1.2174116637561112</c:v>
                </c:pt>
                <c:pt idx="4920">
                  <c:v>1.2129506691980418</c:v>
                </c:pt>
                <c:pt idx="4921">
                  <c:v>1.2084789520351229</c:v>
                </c:pt>
                <c:pt idx="4922">
                  <c:v>1.203996380328701</c:v>
                </c:pt>
                <c:pt idx="4923">
                  <c:v>1.1995028199121358</c:v>
                </c:pt>
                <c:pt idx="4924">
                  <c:v>1.1949981343396361</c:v>
                </c:pt>
                <c:pt idx="4925">
                  <c:v>1.1904821848273808</c:v>
                </c:pt>
                <c:pt idx="4926">
                  <c:v>1.185960608650755</c:v>
                </c:pt>
                <c:pt idx="4927">
                  <c:v>1.181427515623622</c:v>
                </c:pt>
                <c:pt idx="4928">
                  <c:v>1.176882760180658</c:v>
                </c:pt>
                <c:pt idx="4929">
                  <c:v>1.172326194190473</c:v>
                </c:pt>
                <c:pt idx="4930">
                  <c:v>1.1677576668937</c:v>
                </c:pt>
                <c:pt idx="4931">
                  <c:v>1.1631770248328999</c:v>
                </c:pt>
                <c:pt idx="4932">
                  <c:v>1.1585899385073801</c:v>
                </c:pt>
                <c:pt idx="4933">
                  <c:v>1.1539904561094307</c:v>
                </c:pt>
                <c:pt idx="4934">
                  <c:v>1.1493784163053686</c:v>
                </c:pt>
                <c:pt idx="4935">
                  <c:v>1.1447536547911226</c:v>
                </c:pt>
                <c:pt idx="4936">
                  <c:v>1.1401160042107026</c:v>
                </c:pt>
                <c:pt idx="4937">
                  <c:v>1.1354711637574368</c:v>
                </c:pt>
                <c:pt idx="4938">
                  <c:v>1.1308131259051222</c:v>
                </c:pt>
                <c:pt idx="4939">
                  <c:v>1.1261417143428047</c:v>
                </c:pt>
                <c:pt idx="4940">
                  <c:v>1.1214567493844556</c:v>
                </c:pt>
                <c:pt idx="4941">
                  <c:v>1.1167580478788981</c:v>
                </c:pt>
                <c:pt idx="4942">
                  <c:v>1.1120454231110763</c:v>
                </c:pt>
                <c:pt idx="4943">
                  <c:v>1.1073246147969438</c:v>
                </c:pt>
                <c:pt idx="4944">
                  <c:v>1.1025895370850194</c:v>
                </c:pt>
                <c:pt idx="4945">
                  <c:v>1.0978399927353548</c:v>
                </c:pt>
                <c:pt idx="4946">
                  <c:v>1.093075780549851</c:v>
                </c:pt>
                <c:pt idx="4947">
                  <c:v>1.0882966952556605</c:v>
                </c:pt>
                <c:pt idx="4948">
                  <c:v>1.0835085115452681</c:v>
                </c:pt>
                <c:pt idx="4949">
                  <c:v>1.0787050721780407</c:v>
                </c:pt>
                <c:pt idx="4950">
                  <c:v>1.0738861597824063</c:v>
                </c:pt>
                <c:pt idx="4951">
                  <c:v>1.0690515524410116</c:v>
                </c:pt>
                <c:pt idx="4952">
                  <c:v>1.064201023551979</c:v>
                </c:pt>
                <c:pt idx="4953">
                  <c:v>1.05933434169123</c:v>
                </c:pt>
                <c:pt idx="4954">
                  <c:v>1.0544573297832587</c:v>
                </c:pt>
                <c:pt idx="4955">
                  <c:v>1.0495637308070929</c:v>
                </c:pt>
                <c:pt idx="4956">
                  <c:v>1.044653298913921</c:v>
                </c:pt>
                <c:pt idx="4957">
                  <c:v>1.0397257828401065</c:v>
                </c:pt>
                <c:pt idx="4958">
                  <c:v>1.0347809257341625</c:v>
                </c:pt>
                <c:pt idx="4959">
                  <c:v>1.0298184649832161</c:v>
                </c:pt>
                <c:pt idx="4960">
                  <c:v>1.0248442760203491</c:v>
                </c:pt>
                <c:pt idx="4961">
                  <c:v>1.0198519875131846</c:v>
                </c:pt>
                <c:pt idx="4962">
                  <c:v>1.0148413194993176</c:v>
                </c:pt>
                <c:pt idx="4963">
                  <c:v>1.0098119855023122</c:v>
                </c:pt>
                <c:pt idx="4964">
                  <c:v>1.0047636923195811</c:v>
                </c:pt>
                <c:pt idx="4965">
                  <c:v>0.99970236036241378</c:v>
                </c:pt>
                <c:pt idx="4966">
                  <c:v>0.99462151239006891</c:v>
                </c:pt>
                <c:pt idx="4967">
                  <c:v>0.9895208348246376</c:v>
                </c:pt>
                <c:pt idx="4968">
                  <c:v>0.98440000644267145</c:v>
                </c:pt>
                <c:pt idx="4969">
                  <c:v>0.97925869810702404</c:v>
                </c:pt>
                <c:pt idx="4970">
                  <c:v>0.97409657249336334</c:v>
                </c:pt>
                <c:pt idx="4971">
                  <c:v>0.96891960993002191</c:v>
                </c:pt>
                <c:pt idx="4972">
                  <c:v>0.96372118492047543</c:v>
                </c:pt>
                <c:pt idx="4973">
                  <c:v>0.95850093515786994</c:v>
                </c:pt>
                <c:pt idx="4974">
                  <c:v>0.95325848895287846</c:v>
                </c:pt>
                <c:pt idx="4975">
                  <c:v>0.9479934648922842</c:v>
                </c:pt>
                <c:pt idx="4976">
                  <c:v>0.94271189388418486</c:v>
                </c:pt>
                <c:pt idx="4977">
                  <c:v>0.93740701108170221</c:v>
                </c:pt>
                <c:pt idx="4978">
                  <c:v>0.93207840520825169</c:v>
                </c:pt>
                <c:pt idx="4979">
                  <c:v>0.92672565376361427</c:v>
                </c:pt>
                <c:pt idx="4980">
                  <c:v>0.92134832259288291</c:v>
                </c:pt>
                <c:pt idx="4981">
                  <c:v>0.91594596542768092</c:v>
                </c:pt>
                <c:pt idx="4982">
                  <c:v>0.91052467849502094</c:v>
                </c:pt>
                <c:pt idx="4983">
                  <c:v>0.90507750029626965</c:v>
                </c:pt>
                <c:pt idx="4984">
                  <c:v>0.89960394706256663</c:v>
                </c:pt>
                <c:pt idx="4985">
                  <c:v>0.89410352090994627</c:v>
                </c:pt>
                <c:pt idx="4986">
                  <c:v>0.88857570925874163</c:v>
                </c:pt>
                <c:pt idx="4987">
                  <c:v>0.88302666157900001</c:v>
                </c:pt>
                <c:pt idx="4988">
                  <c:v>0.87744922799899294</c:v>
                </c:pt>
                <c:pt idx="4989">
                  <c:v>0.87184285010019436</c:v>
                </c:pt>
                <c:pt idx="4990">
                  <c:v>0.86620695217970078</c:v>
                </c:pt>
                <c:pt idx="4991">
                  <c:v>0.86054094049500585</c:v>
                </c:pt>
                <c:pt idx="4992">
                  <c:v>0.8548442024584394</c:v>
                </c:pt>
                <c:pt idx="4993">
                  <c:v>0.84912295228467616</c:v>
                </c:pt>
                <c:pt idx="4994">
                  <c:v>0.84336977021491832</c:v>
                </c:pt>
                <c:pt idx="4995">
                  <c:v>0.83758398433134384</c:v>
                </c:pt>
                <c:pt idx="4996">
                  <c:v>0.83176490027648653</c:v>
                </c:pt>
                <c:pt idx="4997">
                  <c:v>0.82591180019365729</c:v>
                </c:pt>
                <c:pt idx="4998">
                  <c:v>0.82002394159458725</c:v>
                </c:pt>
                <c:pt idx="4999">
                  <c:v>0.81410759744857686</c:v>
                </c:pt>
                <c:pt idx="5000">
                  <c:v>0.80815502065650724</c:v>
                </c:pt>
                <c:pt idx="5001">
                  <c:v>0.8021653903607775</c:v>
                </c:pt>
                <c:pt idx="5002">
                  <c:v>0.79613785594558251</c:v>
                </c:pt>
                <c:pt idx="5003">
                  <c:v>0.7900715355013086</c:v>
                </c:pt>
                <c:pt idx="5004">
                  <c:v>0.7839727390248924</c:v>
                </c:pt>
                <c:pt idx="5005">
                  <c:v>0.77783339180580868</c:v>
                </c:pt>
                <c:pt idx="5006">
                  <c:v>0.77165251140082969</c:v>
                </c:pt>
                <c:pt idx="5007">
                  <c:v>0.76542907702103491</c:v>
                </c:pt>
                <c:pt idx="5008">
                  <c:v>0.75916202740215355</c:v>
                </c:pt>
                <c:pt idx="5009">
                  <c:v>0.75285025852384324</c:v>
                </c:pt>
                <c:pt idx="5010">
                  <c:v>0.74650010386330556</c:v>
                </c:pt>
                <c:pt idx="5011">
                  <c:v>0.7401029981621593</c:v>
                </c:pt>
                <c:pt idx="5012">
                  <c:v>0.73365769823329707</c:v>
                </c:pt>
                <c:pt idx="5013">
                  <c:v>0.72716290743734779</c:v>
                </c:pt>
                <c:pt idx="5014">
                  <c:v>0.72061727240873152</c:v>
                </c:pt>
                <c:pt idx="5015">
                  <c:v>0.71402711030347132</c:v>
                </c:pt>
                <c:pt idx="5016">
                  <c:v>0.7073833425888032</c:v>
                </c:pt>
                <c:pt idx="5017">
                  <c:v>0.70068442895877514</c:v>
                </c:pt>
                <c:pt idx="5018">
                  <c:v>0.69392875676894195</c:v>
                </c:pt>
                <c:pt idx="5019">
                  <c:v>0.68711463619171886</c:v>
                </c:pt>
                <c:pt idx="5020">
                  <c:v>0.68024029495588156</c:v>
                </c:pt>
                <c:pt idx="5021">
                  <c:v>0.67331195879980965</c:v>
                </c:pt>
                <c:pt idx="5022">
                  <c:v>0.66631974045283948</c:v>
                </c:pt>
                <c:pt idx="5023">
                  <c:v>0.65926159116117344</c:v>
                </c:pt>
                <c:pt idx="5024">
                  <c:v>0.65213535393326971</c:v>
                </c:pt>
                <c:pt idx="5025">
                  <c:v>0.64493875536962486</c:v>
                </c:pt>
                <c:pt idx="5026">
                  <c:v>0.63767783513241316</c:v>
                </c:pt>
                <c:pt idx="5027">
                  <c:v>0.63034180063745437</c:v>
                </c:pt>
                <c:pt idx="5028">
                  <c:v>0.62292798130823757</c:v>
                </c:pt>
                <c:pt idx="5029">
                  <c:v>0.61543354910245973</c:v>
                </c:pt>
                <c:pt idx="5030">
                  <c:v>0.60785550521605791</c:v>
                </c:pt>
                <c:pt idx="5031">
                  <c:v>0.60019066531947263</c:v>
                </c:pt>
                <c:pt idx="5032">
                  <c:v>0.59244460294269419</c:v>
                </c:pt>
                <c:pt idx="5033">
                  <c:v>0.58460497443796489</c:v>
                </c:pt>
                <c:pt idx="5034">
                  <c:v>0.57666794601858418</c:v>
                </c:pt>
                <c:pt idx="5035">
                  <c:v>0.56862942113214399</c:v>
                </c:pt>
                <c:pt idx="5036">
                  <c:v>0.56048501457702538</c:v>
                </c:pt>
                <c:pt idx="5037">
                  <c:v>0.55223002325208737</c:v>
                </c:pt>
                <c:pt idx="5038">
                  <c:v>0.54386902174955321</c:v>
                </c:pt>
                <c:pt idx="5039">
                  <c:v>0.53538722469036515</c:v>
                </c:pt>
                <c:pt idx="5040">
                  <c:v>0.52677877812258145</c:v>
                </c:pt>
                <c:pt idx="5041">
                  <c:v>0.51803734894063935</c:v>
                </c:pt>
                <c:pt idx="5042">
                  <c:v>0.5091560682077152</c:v>
                </c:pt>
                <c:pt idx="5043">
                  <c:v>0.50013781600127449</c:v>
                </c:pt>
                <c:pt idx="5044">
                  <c:v>0.49096446055942389</c:v>
                </c:pt>
                <c:pt idx="5045">
                  <c:v>0.48162711883948184</c:v>
                </c:pt>
                <c:pt idx="5046">
                  <c:v>0.47211604023599624</c:v>
                </c:pt>
                <c:pt idx="5047">
                  <c:v>0.46242048329823526</c:v>
                </c:pt>
                <c:pt idx="5048">
                  <c:v>0.45252856896793081</c:v>
                </c:pt>
                <c:pt idx="5049">
                  <c:v>0.4424386491104304</c:v>
                </c:pt>
                <c:pt idx="5050">
                  <c:v>0.43212498947609712</c:v>
                </c:pt>
                <c:pt idx="5051">
                  <c:v>0.42157114607926616</c:v>
                </c:pt>
                <c:pt idx="5052">
                  <c:v>0.41075858222561068</c:v>
                </c:pt>
                <c:pt idx="5053">
                  <c:v>0.39966627602948906</c:v>
                </c:pt>
                <c:pt idx="5054">
                  <c:v>0.38828323301931861</c:v>
                </c:pt>
                <c:pt idx="5055">
                  <c:v>0.37656962950176337</c:v>
                </c:pt>
                <c:pt idx="5056">
                  <c:v>0.36449357131246451</c:v>
                </c:pt>
                <c:pt idx="5057">
                  <c:v>0.35201773103463196</c:v>
                </c:pt>
                <c:pt idx="5058">
                  <c:v>0.33909795803625836</c:v>
                </c:pt>
                <c:pt idx="5059">
                  <c:v>0.32568139507541016</c:v>
                </c:pt>
                <c:pt idx="5060">
                  <c:v>0.31171985480584308</c:v>
                </c:pt>
                <c:pt idx="5061">
                  <c:v>0.2971196927474295</c:v>
                </c:pt>
                <c:pt idx="5062">
                  <c:v>0.28178162491639464</c:v>
                </c:pt>
                <c:pt idx="5063">
                  <c:v>0.26557779674348203</c:v>
                </c:pt>
                <c:pt idx="5064">
                  <c:v>0.24833875874448966</c:v>
                </c:pt>
                <c:pt idx="5065">
                  <c:v>0.2298316436676304</c:v>
                </c:pt>
                <c:pt idx="5066">
                  <c:v>0.20974441309684214</c:v>
                </c:pt>
                <c:pt idx="5067">
                  <c:v>0.18754378158569976</c:v>
                </c:pt>
                <c:pt idx="5068">
                  <c:v>0.16236508110195472</c:v>
                </c:pt>
                <c:pt idx="5069">
                  <c:v>0.13252150428446391</c:v>
                </c:pt>
                <c:pt idx="5070">
                  <c:v>9.3654899979992226E-2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AF8C-4356-A739-882AE5C6F0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0600536"/>
        <c:axId val="680600208"/>
      </c:scatterChart>
      <c:valAx>
        <c:axId val="684328144"/>
        <c:scaling>
          <c:logBase val="10"/>
          <c:orientation val="minMax"/>
          <c:min val="1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Fréquence (Hz)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84327488"/>
        <c:crosses val="autoZero"/>
        <c:crossBetween val="midCat"/>
      </c:valAx>
      <c:valAx>
        <c:axId val="684327488"/>
        <c:scaling>
          <c:orientation val="minMax"/>
          <c:max val="-90"/>
          <c:min val="-1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L(f) (dbc/Hz)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84328144"/>
        <c:crosses val="autoZero"/>
        <c:crossBetween val="midCat"/>
      </c:valAx>
      <c:valAx>
        <c:axId val="680600208"/>
        <c:scaling>
          <c:orientation val="minMax"/>
          <c:max val="120"/>
          <c:min val="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Jitter</a:t>
                </a:r>
                <a:r>
                  <a:rPr lang="fr-FR" baseline="0"/>
                  <a:t> (fs)</a:t>
                </a:r>
                <a:endParaRPr lang="fr-FR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80600536"/>
        <c:crosses val="max"/>
        <c:crossBetween val="midCat"/>
      </c:valAx>
      <c:valAx>
        <c:axId val="680600536"/>
        <c:scaling>
          <c:logBase val="10"/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8060020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Bruit de phase et jitter H1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'800mA_synchro_battementNKT1MHz'!$B$1</c:f>
              <c:strCache>
                <c:ptCount val="1"/>
                <c:pt idx="0">
                  <c:v>L(f) (dBc/Hz)</c:v>
                </c:pt>
              </c:strCache>
            </c:strRef>
          </c:tx>
          <c:spPr>
            <a:ln w="1270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xVal>
            <c:numRef>
              <c:f>'800mA_synchro_battementNKT1MHz'!$A$2:$A$4074</c:f>
              <c:numCache>
                <c:formatCode>General</c:formatCode>
                <c:ptCount val="4073"/>
                <c:pt idx="1">
                  <c:v>9.1560000000000006</c:v>
                </c:pt>
                <c:pt idx="2">
                  <c:v>10.377000000000001</c:v>
                </c:pt>
                <c:pt idx="3">
                  <c:v>10.987</c:v>
                </c:pt>
                <c:pt idx="4">
                  <c:v>12.208</c:v>
                </c:pt>
                <c:pt idx="5">
                  <c:v>12.818</c:v>
                </c:pt>
                <c:pt idx="6">
                  <c:v>14.039</c:v>
                </c:pt>
                <c:pt idx="7">
                  <c:v>14.65</c:v>
                </c:pt>
                <c:pt idx="8">
                  <c:v>15.87</c:v>
                </c:pt>
                <c:pt idx="9">
                  <c:v>16.481000000000002</c:v>
                </c:pt>
                <c:pt idx="10">
                  <c:v>17.702000000000002</c:v>
                </c:pt>
                <c:pt idx="11">
                  <c:v>18.312000000000001</c:v>
                </c:pt>
                <c:pt idx="12">
                  <c:v>19.533000000000001</c:v>
                </c:pt>
                <c:pt idx="13">
                  <c:v>20.143000000000001</c:v>
                </c:pt>
                <c:pt idx="14">
                  <c:v>20.754000000000001</c:v>
                </c:pt>
                <c:pt idx="15">
                  <c:v>21.974</c:v>
                </c:pt>
                <c:pt idx="16">
                  <c:v>22.585000000000001</c:v>
                </c:pt>
                <c:pt idx="17">
                  <c:v>23.806000000000001</c:v>
                </c:pt>
                <c:pt idx="18">
                  <c:v>24.416</c:v>
                </c:pt>
                <c:pt idx="19">
                  <c:v>25.637</c:v>
                </c:pt>
                <c:pt idx="20">
                  <c:v>26.247</c:v>
                </c:pt>
                <c:pt idx="21">
                  <c:v>27.468</c:v>
                </c:pt>
                <c:pt idx="22">
                  <c:v>28.077999999999999</c:v>
                </c:pt>
                <c:pt idx="23">
                  <c:v>29.298999999999999</c:v>
                </c:pt>
                <c:pt idx="24">
                  <c:v>29.91</c:v>
                </c:pt>
                <c:pt idx="25">
                  <c:v>31.13</c:v>
                </c:pt>
                <c:pt idx="26">
                  <c:v>31.741</c:v>
                </c:pt>
                <c:pt idx="27">
                  <c:v>32.962000000000003</c:v>
                </c:pt>
                <c:pt idx="28">
                  <c:v>33.572000000000003</c:v>
                </c:pt>
                <c:pt idx="29">
                  <c:v>34.792999999999999</c:v>
                </c:pt>
                <c:pt idx="30">
                  <c:v>35.402999999999999</c:v>
                </c:pt>
                <c:pt idx="31">
                  <c:v>36.624000000000002</c:v>
                </c:pt>
                <c:pt idx="32">
                  <c:v>37.234000000000002</c:v>
                </c:pt>
                <c:pt idx="33">
                  <c:v>37.844999999999999</c:v>
                </c:pt>
                <c:pt idx="34">
                  <c:v>39.066000000000003</c:v>
                </c:pt>
                <c:pt idx="35">
                  <c:v>39.676000000000002</c:v>
                </c:pt>
                <c:pt idx="36">
                  <c:v>40.896999999999998</c:v>
                </c:pt>
                <c:pt idx="37">
                  <c:v>41.506999999999998</c:v>
                </c:pt>
                <c:pt idx="38">
                  <c:v>42.728000000000002</c:v>
                </c:pt>
                <c:pt idx="39">
                  <c:v>43.338000000000001</c:v>
                </c:pt>
                <c:pt idx="40">
                  <c:v>44.558999999999997</c:v>
                </c:pt>
                <c:pt idx="41">
                  <c:v>45.17</c:v>
                </c:pt>
                <c:pt idx="42">
                  <c:v>46.39</c:v>
                </c:pt>
                <c:pt idx="43">
                  <c:v>47.000999999999998</c:v>
                </c:pt>
                <c:pt idx="44">
                  <c:v>48.222000000000001</c:v>
                </c:pt>
                <c:pt idx="45">
                  <c:v>48.832000000000001</c:v>
                </c:pt>
                <c:pt idx="46">
                  <c:v>50.662999999999997</c:v>
                </c:pt>
                <c:pt idx="47">
                  <c:v>51.884</c:v>
                </c:pt>
                <c:pt idx="48">
                  <c:v>52.494</c:v>
                </c:pt>
                <c:pt idx="49">
                  <c:v>53.715000000000003</c:v>
                </c:pt>
                <c:pt idx="50">
                  <c:v>54.326000000000001</c:v>
                </c:pt>
                <c:pt idx="51">
                  <c:v>55.545999999999999</c:v>
                </c:pt>
                <c:pt idx="52">
                  <c:v>56.156999999999996</c:v>
                </c:pt>
                <c:pt idx="53">
                  <c:v>56.767000000000003</c:v>
                </c:pt>
                <c:pt idx="54">
                  <c:v>57.988</c:v>
                </c:pt>
                <c:pt idx="55">
                  <c:v>58.597999999999999</c:v>
                </c:pt>
                <c:pt idx="56">
                  <c:v>59.819000000000003</c:v>
                </c:pt>
                <c:pt idx="57">
                  <c:v>60.43</c:v>
                </c:pt>
                <c:pt idx="58">
                  <c:v>61.65</c:v>
                </c:pt>
                <c:pt idx="59">
                  <c:v>62.261000000000003</c:v>
                </c:pt>
                <c:pt idx="60">
                  <c:v>63.481999999999999</c:v>
                </c:pt>
                <c:pt idx="61">
                  <c:v>64.091999999999999</c:v>
                </c:pt>
                <c:pt idx="62">
                  <c:v>65.313000000000002</c:v>
                </c:pt>
                <c:pt idx="63">
                  <c:v>65.923000000000002</c:v>
                </c:pt>
                <c:pt idx="64">
                  <c:v>67.144000000000005</c:v>
                </c:pt>
                <c:pt idx="65">
                  <c:v>67.754000000000005</c:v>
                </c:pt>
                <c:pt idx="66">
                  <c:v>68.974999999999994</c:v>
                </c:pt>
                <c:pt idx="67">
                  <c:v>69.585999999999999</c:v>
                </c:pt>
                <c:pt idx="68">
                  <c:v>70.805999999999997</c:v>
                </c:pt>
                <c:pt idx="69">
                  <c:v>71.417000000000002</c:v>
                </c:pt>
                <c:pt idx="70">
                  <c:v>72.638000000000005</c:v>
                </c:pt>
                <c:pt idx="71">
                  <c:v>73.248000000000005</c:v>
                </c:pt>
                <c:pt idx="72">
                  <c:v>73.858000000000004</c:v>
                </c:pt>
                <c:pt idx="73">
                  <c:v>75.078999999999994</c:v>
                </c:pt>
                <c:pt idx="74">
                  <c:v>75.69</c:v>
                </c:pt>
                <c:pt idx="75">
                  <c:v>76.91</c:v>
                </c:pt>
                <c:pt idx="76">
                  <c:v>77.521000000000001</c:v>
                </c:pt>
                <c:pt idx="77">
                  <c:v>78.742000000000004</c:v>
                </c:pt>
                <c:pt idx="78">
                  <c:v>79.352000000000004</c:v>
                </c:pt>
                <c:pt idx="79">
                  <c:v>80.572999999999993</c:v>
                </c:pt>
                <c:pt idx="80">
                  <c:v>81.183000000000007</c:v>
                </c:pt>
                <c:pt idx="81">
                  <c:v>82.403999999999996</c:v>
                </c:pt>
                <c:pt idx="82">
                  <c:v>83.013999999999996</c:v>
                </c:pt>
                <c:pt idx="83">
                  <c:v>84.234999999999999</c:v>
                </c:pt>
                <c:pt idx="84">
                  <c:v>84.846000000000004</c:v>
                </c:pt>
                <c:pt idx="85">
                  <c:v>86.066000000000003</c:v>
                </c:pt>
                <c:pt idx="86">
                  <c:v>86.677000000000007</c:v>
                </c:pt>
                <c:pt idx="87">
                  <c:v>87.897999999999996</c:v>
                </c:pt>
                <c:pt idx="88">
                  <c:v>88.507999999999996</c:v>
                </c:pt>
                <c:pt idx="89">
                  <c:v>89.728999999999999</c:v>
                </c:pt>
                <c:pt idx="90">
                  <c:v>90.338999999999999</c:v>
                </c:pt>
                <c:pt idx="91">
                  <c:v>91.56</c:v>
                </c:pt>
                <c:pt idx="92">
                  <c:v>92.17</c:v>
                </c:pt>
                <c:pt idx="93">
                  <c:v>92.781000000000006</c:v>
                </c:pt>
                <c:pt idx="94">
                  <c:v>94.001999999999995</c:v>
                </c:pt>
                <c:pt idx="95">
                  <c:v>94.611999999999995</c:v>
                </c:pt>
                <c:pt idx="96">
                  <c:v>95.832999999999998</c:v>
                </c:pt>
                <c:pt idx="97">
                  <c:v>96.442999999999998</c:v>
                </c:pt>
                <c:pt idx="98">
                  <c:v>97.664000000000001</c:v>
                </c:pt>
                <c:pt idx="99">
                  <c:v>98.274000000000001</c:v>
                </c:pt>
                <c:pt idx="100">
                  <c:v>99.888999999999996</c:v>
                </c:pt>
                <c:pt idx="101">
                  <c:v>101.32599999999999</c:v>
                </c:pt>
                <c:pt idx="102">
                  <c:v>101.937</c:v>
                </c:pt>
                <c:pt idx="103">
                  <c:v>103.158</c:v>
                </c:pt>
                <c:pt idx="104">
                  <c:v>103.768</c:v>
                </c:pt>
                <c:pt idx="105">
                  <c:v>104.989</c:v>
                </c:pt>
                <c:pt idx="106">
                  <c:v>105.599</c:v>
                </c:pt>
                <c:pt idx="107">
                  <c:v>106.82</c:v>
                </c:pt>
                <c:pt idx="108">
                  <c:v>107.43</c:v>
                </c:pt>
                <c:pt idx="109">
                  <c:v>108.651</c:v>
                </c:pt>
                <c:pt idx="110">
                  <c:v>109.262</c:v>
                </c:pt>
                <c:pt idx="111">
                  <c:v>109.872</c:v>
                </c:pt>
                <c:pt idx="112">
                  <c:v>111.093</c:v>
                </c:pt>
                <c:pt idx="113">
                  <c:v>111.703</c:v>
                </c:pt>
                <c:pt idx="114">
                  <c:v>112.92400000000001</c:v>
                </c:pt>
                <c:pt idx="115">
                  <c:v>113.53400000000001</c:v>
                </c:pt>
                <c:pt idx="116">
                  <c:v>114.755</c:v>
                </c:pt>
                <c:pt idx="117">
                  <c:v>115.366</c:v>
                </c:pt>
                <c:pt idx="118">
                  <c:v>116.586</c:v>
                </c:pt>
                <c:pt idx="119">
                  <c:v>117.197</c:v>
                </c:pt>
                <c:pt idx="120">
                  <c:v>118.41800000000001</c:v>
                </c:pt>
                <c:pt idx="121">
                  <c:v>119.02800000000001</c:v>
                </c:pt>
                <c:pt idx="122">
                  <c:v>120.249</c:v>
                </c:pt>
                <c:pt idx="123">
                  <c:v>120.85899999999999</c:v>
                </c:pt>
                <c:pt idx="124">
                  <c:v>122.08</c:v>
                </c:pt>
                <c:pt idx="125">
                  <c:v>122.69</c:v>
                </c:pt>
                <c:pt idx="126">
                  <c:v>123.911</c:v>
                </c:pt>
                <c:pt idx="127">
                  <c:v>125.742</c:v>
                </c:pt>
                <c:pt idx="128">
                  <c:v>126.35299999999999</c:v>
                </c:pt>
                <c:pt idx="129">
                  <c:v>127.574</c:v>
                </c:pt>
                <c:pt idx="130">
                  <c:v>128.184</c:v>
                </c:pt>
                <c:pt idx="131">
                  <c:v>128.79400000000001</c:v>
                </c:pt>
                <c:pt idx="132">
                  <c:v>130.01499999999999</c:v>
                </c:pt>
                <c:pt idx="133">
                  <c:v>130.626</c:v>
                </c:pt>
                <c:pt idx="134">
                  <c:v>131.846</c:v>
                </c:pt>
                <c:pt idx="135">
                  <c:v>132.45699999999999</c:v>
                </c:pt>
                <c:pt idx="136">
                  <c:v>133.678</c:v>
                </c:pt>
                <c:pt idx="137">
                  <c:v>134.28800000000001</c:v>
                </c:pt>
                <c:pt idx="138">
                  <c:v>135.50899999999999</c:v>
                </c:pt>
                <c:pt idx="139">
                  <c:v>136.119</c:v>
                </c:pt>
                <c:pt idx="140">
                  <c:v>137.34</c:v>
                </c:pt>
                <c:pt idx="141">
                  <c:v>137.94999999999999</c:v>
                </c:pt>
                <c:pt idx="142">
                  <c:v>139.17099999999999</c:v>
                </c:pt>
                <c:pt idx="143">
                  <c:v>139.78200000000001</c:v>
                </c:pt>
                <c:pt idx="144">
                  <c:v>141.00200000000001</c:v>
                </c:pt>
                <c:pt idx="145">
                  <c:v>141.613</c:v>
                </c:pt>
                <c:pt idx="146">
                  <c:v>142.834</c:v>
                </c:pt>
                <c:pt idx="147">
                  <c:v>143.44399999999999</c:v>
                </c:pt>
                <c:pt idx="148">
                  <c:v>144.66499999999999</c:v>
                </c:pt>
                <c:pt idx="149">
                  <c:v>145.27500000000001</c:v>
                </c:pt>
                <c:pt idx="150">
                  <c:v>145.886</c:v>
                </c:pt>
                <c:pt idx="151">
                  <c:v>147.10599999999999</c:v>
                </c:pt>
                <c:pt idx="152">
                  <c:v>147.71700000000001</c:v>
                </c:pt>
                <c:pt idx="153">
                  <c:v>148.93799999999999</c:v>
                </c:pt>
                <c:pt idx="154">
                  <c:v>150.76900000000001</c:v>
                </c:pt>
                <c:pt idx="155">
                  <c:v>151.37899999999999</c:v>
                </c:pt>
                <c:pt idx="156">
                  <c:v>152.6</c:v>
                </c:pt>
                <c:pt idx="157">
                  <c:v>153.21</c:v>
                </c:pt>
                <c:pt idx="158">
                  <c:v>154.43100000000001</c:v>
                </c:pt>
                <c:pt idx="159">
                  <c:v>155.042</c:v>
                </c:pt>
                <c:pt idx="160">
                  <c:v>156.26300000000001</c:v>
                </c:pt>
                <c:pt idx="161">
                  <c:v>156.87299999999999</c:v>
                </c:pt>
                <c:pt idx="162">
                  <c:v>158.09399999999999</c:v>
                </c:pt>
                <c:pt idx="163">
                  <c:v>158.70400000000001</c:v>
                </c:pt>
                <c:pt idx="164">
                  <c:v>159.92500000000001</c:v>
                </c:pt>
                <c:pt idx="165">
                  <c:v>161.756</c:v>
                </c:pt>
                <c:pt idx="166">
                  <c:v>162.36699999999999</c:v>
                </c:pt>
                <c:pt idx="167">
                  <c:v>163.58699999999999</c:v>
                </c:pt>
                <c:pt idx="168">
                  <c:v>164.19800000000001</c:v>
                </c:pt>
                <c:pt idx="169">
                  <c:v>164.80799999999999</c:v>
                </c:pt>
                <c:pt idx="170">
                  <c:v>166.029</c:v>
                </c:pt>
                <c:pt idx="171">
                  <c:v>166.63900000000001</c:v>
                </c:pt>
                <c:pt idx="172">
                  <c:v>167.86</c:v>
                </c:pt>
                <c:pt idx="173">
                  <c:v>168.471</c:v>
                </c:pt>
                <c:pt idx="174">
                  <c:v>169.691</c:v>
                </c:pt>
                <c:pt idx="175">
                  <c:v>170.30199999999999</c:v>
                </c:pt>
                <c:pt idx="176">
                  <c:v>171.523</c:v>
                </c:pt>
                <c:pt idx="177">
                  <c:v>172.13300000000001</c:v>
                </c:pt>
                <c:pt idx="178">
                  <c:v>173.35400000000001</c:v>
                </c:pt>
                <c:pt idx="179">
                  <c:v>173.964</c:v>
                </c:pt>
                <c:pt idx="180">
                  <c:v>175.185</c:v>
                </c:pt>
                <c:pt idx="181">
                  <c:v>175.79499999999999</c:v>
                </c:pt>
                <c:pt idx="182">
                  <c:v>177.01599999999999</c:v>
                </c:pt>
                <c:pt idx="183">
                  <c:v>177.62700000000001</c:v>
                </c:pt>
                <c:pt idx="184">
                  <c:v>178.84700000000001</c:v>
                </c:pt>
                <c:pt idx="185">
                  <c:v>179.458</c:v>
                </c:pt>
                <c:pt idx="186">
                  <c:v>180.679</c:v>
                </c:pt>
                <c:pt idx="187">
                  <c:v>181.28899999999999</c:v>
                </c:pt>
                <c:pt idx="188">
                  <c:v>181.899</c:v>
                </c:pt>
                <c:pt idx="189">
                  <c:v>183.12</c:v>
                </c:pt>
                <c:pt idx="190">
                  <c:v>183.73099999999999</c:v>
                </c:pt>
                <c:pt idx="191">
                  <c:v>184.95099999999999</c:v>
                </c:pt>
                <c:pt idx="192">
                  <c:v>185.56200000000001</c:v>
                </c:pt>
                <c:pt idx="193">
                  <c:v>186.78299999999999</c:v>
                </c:pt>
                <c:pt idx="194">
                  <c:v>187.393</c:v>
                </c:pt>
                <c:pt idx="195">
                  <c:v>188.614</c:v>
                </c:pt>
                <c:pt idx="196">
                  <c:v>189.22399999999999</c:v>
                </c:pt>
                <c:pt idx="197">
                  <c:v>190.44499999999999</c:v>
                </c:pt>
                <c:pt idx="198">
                  <c:v>191.05500000000001</c:v>
                </c:pt>
                <c:pt idx="199">
                  <c:v>192.27600000000001</c:v>
                </c:pt>
                <c:pt idx="200">
                  <c:v>192.887</c:v>
                </c:pt>
                <c:pt idx="201">
                  <c:v>194.107</c:v>
                </c:pt>
                <c:pt idx="202">
                  <c:v>194.71799999999999</c:v>
                </c:pt>
                <c:pt idx="203">
                  <c:v>195.93899999999999</c:v>
                </c:pt>
                <c:pt idx="204">
                  <c:v>196.54900000000001</c:v>
                </c:pt>
                <c:pt idx="205">
                  <c:v>197.77</c:v>
                </c:pt>
                <c:pt idx="206">
                  <c:v>198.38</c:v>
                </c:pt>
                <c:pt idx="207">
                  <c:v>199.601</c:v>
                </c:pt>
                <c:pt idx="208">
                  <c:v>200.21100000000001</c:v>
                </c:pt>
                <c:pt idx="209">
                  <c:v>200.822</c:v>
                </c:pt>
                <c:pt idx="210">
                  <c:v>202.04300000000001</c:v>
                </c:pt>
                <c:pt idx="211">
                  <c:v>202.65299999999999</c:v>
                </c:pt>
                <c:pt idx="212">
                  <c:v>203.874</c:v>
                </c:pt>
                <c:pt idx="213">
                  <c:v>204.48400000000001</c:v>
                </c:pt>
                <c:pt idx="214">
                  <c:v>205.70500000000001</c:v>
                </c:pt>
                <c:pt idx="215">
                  <c:v>206.315</c:v>
                </c:pt>
                <c:pt idx="216">
                  <c:v>207.536</c:v>
                </c:pt>
                <c:pt idx="217">
                  <c:v>208.14699999999999</c:v>
                </c:pt>
                <c:pt idx="218">
                  <c:v>209.36699999999999</c:v>
                </c:pt>
                <c:pt idx="219">
                  <c:v>209.97800000000001</c:v>
                </c:pt>
                <c:pt idx="220">
                  <c:v>211.19900000000001</c:v>
                </c:pt>
                <c:pt idx="221">
                  <c:v>211.809</c:v>
                </c:pt>
                <c:pt idx="222">
                  <c:v>213.03</c:v>
                </c:pt>
                <c:pt idx="223">
                  <c:v>214.86099999999999</c:v>
                </c:pt>
                <c:pt idx="224">
                  <c:v>215.471</c:v>
                </c:pt>
                <c:pt idx="225">
                  <c:v>216.69200000000001</c:v>
                </c:pt>
                <c:pt idx="226">
                  <c:v>217.303</c:v>
                </c:pt>
                <c:pt idx="227">
                  <c:v>217.91300000000001</c:v>
                </c:pt>
                <c:pt idx="228">
                  <c:v>219.13399999999999</c:v>
                </c:pt>
                <c:pt idx="229">
                  <c:v>219.744</c:v>
                </c:pt>
                <c:pt idx="230">
                  <c:v>220.965</c:v>
                </c:pt>
                <c:pt idx="231">
                  <c:v>221.57499999999999</c:v>
                </c:pt>
                <c:pt idx="232">
                  <c:v>222.79599999999999</c:v>
                </c:pt>
                <c:pt idx="233">
                  <c:v>223.40700000000001</c:v>
                </c:pt>
                <c:pt idx="234">
                  <c:v>225.238</c:v>
                </c:pt>
                <c:pt idx="235">
                  <c:v>226.459</c:v>
                </c:pt>
                <c:pt idx="236">
                  <c:v>227.06899999999999</c:v>
                </c:pt>
                <c:pt idx="237">
                  <c:v>228.29</c:v>
                </c:pt>
                <c:pt idx="238">
                  <c:v>228.9</c:v>
                </c:pt>
                <c:pt idx="239">
                  <c:v>230.12100000000001</c:v>
                </c:pt>
                <c:pt idx="240">
                  <c:v>230.73099999999999</c:v>
                </c:pt>
                <c:pt idx="241">
                  <c:v>231.952</c:v>
                </c:pt>
                <c:pt idx="242">
                  <c:v>232.56299999999999</c:v>
                </c:pt>
                <c:pt idx="243">
                  <c:v>233.78299999999999</c:v>
                </c:pt>
                <c:pt idx="244">
                  <c:v>234.39400000000001</c:v>
                </c:pt>
                <c:pt idx="245">
                  <c:v>235.61500000000001</c:v>
                </c:pt>
                <c:pt idx="246">
                  <c:v>236.22499999999999</c:v>
                </c:pt>
                <c:pt idx="247">
                  <c:v>236.83500000000001</c:v>
                </c:pt>
                <c:pt idx="248">
                  <c:v>238.05600000000001</c:v>
                </c:pt>
                <c:pt idx="249">
                  <c:v>238.667</c:v>
                </c:pt>
                <c:pt idx="250">
                  <c:v>239.887</c:v>
                </c:pt>
                <c:pt idx="251">
                  <c:v>240.49799999999999</c:v>
                </c:pt>
                <c:pt idx="252">
                  <c:v>241.71899999999999</c:v>
                </c:pt>
                <c:pt idx="253">
                  <c:v>242.32900000000001</c:v>
                </c:pt>
                <c:pt idx="254">
                  <c:v>243.55</c:v>
                </c:pt>
                <c:pt idx="255">
                  <c:v>244.16</c:v>
                </c:pt>
                <c:pt idx="256">
                  <c:v>245.381</c:v>
                </c:pt>
                <c:pt idx="257">
                  <c:v>245.99100000000001</c:v>
                </c:pt>
                <c:pt idx="258">
                  <c:v>247.21199999999999</c:v>
                </c:pt>
                <c:pt idx="259">
                  <c:v>247.82300000000001</c:v>
                </c:pt>
                <c:pt idx="260">
                  <c:v>249.04300000000001</c:v>
                </c:pt>
                <c:pt idx="261">
                  <c:v>250.875</c:v>
                </c:pt>
                <c:pt idx="262">
                  <c:v>251.48500000000001</c:v>
                </c:pt>
                <c:pt idx="263">
                  <c:v>252.70599999999999</c:v>
                </c:pt>
                <c:pt idx="264">
                  <c:v>253.316</c:v>
                </c:pt>
                <c:pt idx="265">
                  <c:v>253.92699999999999</c:v>
                </c:pt>
                <c:pt idx="266">
                  <c:v>255.14699999999999</c:v>
                </c:pt>
                <c:pt idx="267">
                  <c:v>255.75800000000001</c:v>
                </c:pt>
                <c:pt idx="268">
                  <c:v>256.97899999999998</c:v>
                </c:pt>
                <c:pt idx="269">
                  <c:v>257.589</c:v>
                </c:pt>
                <c:pt idx="270">
                  <c:v>258.81</c:v>
                </c:pt>
                <c:pt idx="271">
                  <c:v>259.42</c:v>
                </c:pt>
                <c:pt idx="272">
                  <c:v>260.64100000000002</c:v>
                </c:pt>
                <c:pt idx="273">
                  <c:v>261.25099999999998</c:v>
                </c:pt>
                <c:pt idx="274">
                  <c:v>262.47199999999998</c:v>
                </c:pt>
                <c:pt idx="275">
                  <c:v>263.08300000000003</c:v>
                </c:pt>
                <c:pt idx="276">
                  <c:v>264.303</c:v>
                </c:pt>
                <c:pt idx="277">
                  <c:v>264.91399999999999</c:v>
                </c:pt>
                <c:pt idx="278">
                  <c:v>266.13499999999999</c:v>
                </c:pt>
                <c:pt idx="279">
                  <c:v>266.745</c:v>
                </c:pt>
                <c:pt idx="280">
                  <c:v>267.96600000000001</c:v>
                </c:pt>
                <c:pt idx="281">
                  <c:v>268.57600000000002</c:v>
                </c:pt>
                <c:pt idx="282">
                  <c:v>269.79700000000003</c:v>
                </c:pt>
                <c:pt idx="283">
                  <c:v>270.40699999999998</c:v>
                </c:pt>
                <c:pt idx="284">
                  <c:v>271.62799999999999</c:v>
                </c:pt>
                <c:pt idx="285">
                  <c:v>272.23899999999998</c:v>
                </c:pt>
                <c:pt idx="286">
                  <c:v>272.84899999999999</c:v>
                </c:pt>
                <c:pt idx="287">
                  <c:v>274.07</c:v>
                </c:pt>
                <c:pt idx="288">
                  <c:v>274.68</c:v>
                </c:pt>
                <c:pt idx="289">
                  <c:v>275.90100000000001</c:v>
                </c:pt>
                <c:pt idx="290">
                  <c:v>276.51100000000002</c:v>
                </c:pt>
                <c:pt idx="291">
                  <c:v>277.73200000000003</c:v>
                </c:pt>
                <c:pt idx="292">
                  <c:v>278.34300000000002</c:v>
                </c:pt>
                <c:pt idx="293">
                  <c:v>279.56299999999999</c:v>
                </c:pt>
                <c:pt idx="294">
                  <c:v>280.17399999999998</c:v>
                </c:pt>
                <c:pt idx="295">
                  <c:v>281.39499999999998</c:v>
                </c:pt>
                <c:pt idx="296">
                  <c:v>282.005</c:v>
                </c:pt>
                <c:pt idx="297">
                  <c:v>283.226</c:v>
                </c:pt>
                <c:pt idx="298">
                  <c:v>283.83600000000001</c:v>
                </c:pt>
                <c:pt idx="299">
                  <c:v>285.05700000000002</c:v>
                </c:pt>
                <c:pt idx="300">
                  <c:v>285.66699999999997</c:v>
                </c:pt>
                <c:pt idx="301">
                  <c:v>286.88799999999998</c:v>
                </c:pt>
                <c:pt idx="302">
                  <c:v>287.49900000000002</c:v>
                </c:pt>
                <c:pt idx="303">
                  <c:v>288.71899999999999</c:v>
                </c:pt>
                <c:pt idx="304">
                  <c:v>289.33</c:v>
                </c:pt>
                <c:pt idx="305">
                  <c:v>289.94</c:v>
                </c:pt>
                <c:pt idx="306">
                  <c:v>291.161</c:v>
                </c:pt>
                <c:pt idx="307">
                  <c:v>291.77100000000002</c:v>
                </c:pt>
                <c:pt idx="308">
                  <c:v>292.99200000000002</c:v>
                </c:pt>
                <c:pt idx="309">
                  <c:v>293.60300000000001</c:v>
                </c:pt>
                <c:pt idx="310">
                  <c:v>294.82299999999998</c:v>
                </c:pt>
                <c:pt idx="311">
                  <c:v>295.43400000000003</c:v>
                </c:pt>
                <c:pt idx="312">
                  <c:v>296.65499999999997</c:v>
                </c:pt>
                <c:pt idx="313">
                  <c:v>297.26499999999999</c:v>
                </c:pt>
                <c:pt idx="314">
                  <c:v>298.48599999999999</c:v>
                </c:pt>
                <c:pt idx="315">
                  <c:v>299.096</c:v>
                </c:pt>
                <c:pt idx="316">
                  <c:v>300.31700000000001</c:v>
                </c:pt>
                <c:pt idx="317">
                  <c:v>300.92700000000002</c:v>
                </c:pt>
                <c:pt idx="318">
                  <c:v>302.14800000000002</c:v>
                </c:pt>
                <c:pt idx="319">
                  <c:v>302.75900000000001</c:v>
                </c:pt>
                <c:pt idx="320">
                  <c:v>303.97899999999998</c:v>
                </c:pt>
                <c:pt idx="321">
                  <c:v>304.58999999999997</c:v>
                </c:pt>
                <c:pt idx="322">
                  <c:v>305.81099999999998</c:v>
                </c:pt>
                <c:pt idx="323">
                  <c:v>306.42099999999999</c:v>
                </c:pt>
                <c:pt idx="324">
                  <c:v>307.642</c:v>
                </c:pt>
                <c:pt idx="325">
                  <c:v>308.25200000000001</c:v>
                </c:pt>
                <c:pt idx="326">
                  <c:v>308.863</c:v>
                </c:pt>
                <c:pt idx="327">
                  <c:v>310.08300000000003</c:v>
                </c:pt>
                <c:pt idx="328">
                  <c:v>310.69400000000002</c:v>
                </c:pt>
                <c:pt idx="329">
                  <c:v>311.91500000000002</c:v>
                </c:pt>
                <c:pt idx="330">
                  <c:v>312.52499999999998</c:v>
                </c:pt>
                <c:pt idx="331">
                  <c:v>313.74599999999998</c:v>
                </c:pt>
                <c:pt idx="332">
                  <c:v>314.35599999999999</c:v>
                </c:pt>
                <c:pt idx="333">
                  <c:v>315.577</c:v>
                </c:pt>
                <c:pt idx="334">
                  <c:v>316.18700000000001</c:v>
                </c:pt>
                <c:pt idx="335">
                  <c:v>317.40800000000002</c:v>
                </c:pt>
                <c:pt idx="336">
                  <c:v>318.01900000000001</c:v>
                </c:pt>
                <c:pt idx="337">
                  <c:v>319.23899999999998</c:v>
                </c:pt>
                <c:pt idx="338">
                  <c:v>319.85000000000002</c:v>
                </c:pt>
                <c:pt idx="339">
                  <c:v>321.07100000000003</c:v>
                </c:pt>
                <c:pt idx="340">
                  <c:v>321.68099999999998</c:v>
                </c:pt>
                <c:pt idx="341">
                  <c:v>322.90199999999999</c:v>
                </c:pt>
                <c:pt idx="342">
                  <c:v>323.512</c:v>
                </c:pt>
                <c:pt idx="343">
                  <c:v>325.34300000000002</c:v>
                </c:pt>
                <c:pt idx="344">
                  <c:v>325.95400000000001</c:v>
                </c:pt>
                <c:pt idx="345">
                  <c:v>327.17500000000001</c:v>
                </c:pt>
                <c:pt idx="346">
                  <c:v>327.78500000000003</c:v>
                </c:pt>
                <c:pt idx="347">
                  <c:v>329.00599999999997</c:v>
                </c:pt>
                <c:pt idx="348">
                  <c:v>329.61599999999999</c:v>
                </c:pt>
                <c:pt idx="349">
                  <c:v>330.83699999999999</c:v>
                </c:pt>
                <c:pt idx="350">
                  <c:v>331.447</c:v>
                </c:pt>
                <c:pt idx="351">
                  <c:v>332.66800000000001</c:v>
                </c:pt>
                <c:pt idx="352">
                  <c:v>333.279</c:v>
                </c:pt>
                <c:pt idx="353">
                  <c:v>334.49900000000002</c:v>
                </c:pt>
                <c:pt idx="354">
                  <c:v>335.11</c:v>
                </c:pt>
                <c:pt idx="355">
                  <c:v>336.33100000000002</c:v>
                </c:pt>
                <c:pt idx="356">
                  <c:v>336.94099999999997</c:v>
                </c:pt>
                <c:pt idx="357">
                  <c:v>338.16199999999998</c:v>
                </c:pt>
                <c:pt idx="358">
                  <c:v>338.77199999999999</c:v>
                </c:pt>
                <c:pt idx="359">
                  <c:v>339.99299999999999</c:v>
                </c:pt>
                <c:pt idx="360">
                  <c:v>340.60300000000001</c:v>
                </c:pt>
                <c:pt idx="361">
                  <c:v>341.82400000000001</c:v>
                </c:pt>
                <c:pt idx="362">
                  <c:v>342.435</c:v>
                </c:pt>
                <c:pt idx="363">
                  <c:v>343.65499999999997</c:v>
                </c:pt>
                <c:pt idx="364">
                  <c:v>344.26600000000002</c:v>
                </c:pt>
                <c:pt idx="365">
                  <c:v>344.87599999999998</c:v>
                </c:pt>
                <c:pt idx="366">
                  <c:v>346.09699999999998</c:v>
                </c:pt>
                <c:pt idx="367">
                  <c:v>346.70699999999999</c:v>
                </c:pt>
                <c:pt idx="368">
                  <c:v>347.928</c:v>
                </c:pt>
                <c:pt idx="369">
                  <c:v>348.53899999999999</c:v>
                </c:pt>
                <c:pt idx="370">
                  <c:v>350.37</c:v>
                </c:pt>
                <c:pt idx="371">
                  <c:v>351.59100000000001</c:v>
                </c:pt>
                <c:pt idx="372">
                  <c:v>352.20100000000002</c:v>
                </c:pt>
                <c:pt idx="373">
                  <c:v>353.42200000000003</c:v>
                </c:pt>
                <c:pt idx="374">
                  <c:v>354.03199999999998</c:v>
                </c:pt>
                <c:pt idx="375">
                  <c:v>355.25299999999999</c:v>
                </c:pt>
                <c:pt idx="376">
                  <c:v>355.863</c:v>
                </c:pt>
                <c:pt idx="377">
                  <c:v>357.084</c:v>
                </c:pt>
                <c:pt idx="378">
                  <c:v>357.69499999999999</c:v>
                </c:pt>
                <c:pt idx="379">
                  <c:v>358.91500000000002</c:v>
                </c:pt>
                <c:pt idx="380">
                  <c:v>359.52600000000001</c:v>
                </c:pt>
                <c:pt idx="381">
                  <c:v>360.74700000000001</c:v>
                </c:pt>
                <c:pt idx="382">
                  <c:v>361.35700000000003</c:v>
                </c:pt>
                <c:pt idx="383">
                  <c:v>361.96699999999998</c:v>
                </c:pt>
                <c:pt idx="384">
                  <c:v>363.18799999999999</c:v>
                </c:pt>
                <c:pt idx="385">
                  <c:v>363.79899999999998</c:v>
                </c:pt>
                <c:pt idx="386">
                  <c:v>365.01900000000001</c:v>
                </c:pt>
                <c:pt idx="387">
                  <c:v>365.63</c:v>
                </c:pt>
                <c:pt idx="388">
                  <c:v>366.851</c:v>
                </c:pt>
                <c:pt idx="389">
                  <c:v>367.46100000000001</c:v>
                </c:pt>
                <c:pt idx="390">
                  <c:v>368.68200000000002</c:v>
                </c:pt>
                <c:pt idx="391">
                  <c:v>369.29199999999997</c:v>
                </c:pt>
                <c:pt idx="392">
                  <c:v>370.51299999999998</c:v>
                </c:pt>
                <c:pt idx="393">
                  <c:v>371.12299999999999</c:v>
                </c:pt>
                <c:pt idx="394">
                  <c:v>372.34399999999999</c:v>
                </c:pt>
                <c:pt idx="395">
                  <c:v>372.95499999999998</c:v>
                </c:pt>
                <c:pt idx="396">
                  <c:v>374.17500000000001</c:v>
                </c:pt>
                <c:pt idx="397">
                  <c:v>374.786</c:v>
                </c:pt>
                <c:pt idx="398">
                  <c:v>376.00700000000001</c:v>
                </c:pt>
                <c:pt idx="399">
                  <c:v>376.61700000000002</c:v>
                </c:pt>
                <c:pt idx="400">
                  <c:v>377.83800000000002</c:v>
                </c:pt>
                <c:pt idx="401">
                  <c:v>378.44799999999998</c:v>
                </c:pt>
                <c:pt idx="402">
                  <c:v>379.66899999999998</c:v>
                </c:pt>
                <c:pt idx="403">
                  <c:v>380.279</c:v>
                </c:pt>
                <c:pt idx="404">
                  <c:v>380.89</c:v>
                </c:pt>
                <c:pt idx="405">
                  <c:v>382.11099999999999</c:v>
                </c:pt>
                <c:pt idx="406">
                  <c:v>382.721</c:v>
                </c:pt>
                <c:pt idx="407">
                  <c:v>383.94200000000001</c:v>
                </c:pt>
                <c:pt idx="408">
                  <c:v>384.55200000000002</c:v>
                </c:pt>
                <c:pt idx="409">
                  <c:v>385.77300000000002</c:v>
                </c:pt>
                <c:pt idx="410">
                  <c:v>386.38299999999998</c:v>
                </c:pt>
                <c:pt idx="411">
                  <c:v>387.60399999999998</c:v>
                </c:pt>
                <c:pt idx="412">
                  <c:v>388.21499999999997</c:v>
                </c:pt>
                <c:pt idx="413">
                  <c:v>389.435</c:v>
                </c:pt>
                <c:pt idx="414">
                  <c:v>390.04599999999999</c:v>
                </c:pt>
                <c:pt idx="415">
                  <c:v>391.267</c:v>
                </c:pt>
                <c:pt idx="416">
                  <c:v>391.87700000000001</c:v>
                </c:pt>
                <c:pt idx="417">
                  <c:v>393.09800000000001</c:v>
                </c:pt>
                <c:pt idx="418">
                  <c:v>393.70800000000003</c:v>
                </c:pt>
                <c:pt idx="419">
                  <c:v>394.92899999999997</c:v>
                </c:pt>
                <c:pt idx="420">
                  <c:v>395.53899999999999</c:v>
                </c:pt>
                <c:pt idx="421">
                  <c:v>396.76</c:v>
                </c:pt>
                <c:pt idx="422">
                  <c:v>397.37099999999998</c:v>
                </c:pt>
                <c:pt idx="423">
                  <c:v>397.98099999999999</c:v>
                </c:pt>
                <c:pt idx="424">
                  <c:v>399.202</c:v>
                </c:pt>
                <c:pt idx="425">
                  <c:v>399.81200000000001</c:v>
                </c:pt>
                <c:pt idx="426">
                  <c:v>401.03300000000002</c:v>
                </c:pt>
                <c:pt idx="427">
                  <c:v>401.64299999999997</c:v>
                </c:pt>
                <c:pt idx="428">
                  <c:v>402.86399999999998</c:v>
                </c:pt>
                <c:pt idx="429">
                  <c:v>403.47500000000002</c:v>
                </c:pt>
                <c:pt idx="430">
                  <c:v>404.69499999999999</c:v>
                </c:pt>
                <c:pt idx="431">
                  <c:v>405.30599999999998</c:v>
                </c:pt>
                <c:pt idx="432">
                  <c:v>406.52699999999999</c:v>
                </c:pt>
                <c:pt idx="433">
                  <c:v>407.137</c:v>
                </c:pt>
                <c:pt idx="434">
                  <c:v>408.358</c:v>
                </c:pt>
                <c:pt idx="435">
                  <c:v>408.96800000000002</c:v>
                </c:pt>
                <c:pt idx="436">
                  <c:v>410.18900000000002</c:v>
                </c:pt>
                <c:pt idx="437">
                  <c:v>410.79899999999998</c:v>
                </c:pt>
                <c:pt idx="438">
                  <c:v>412.02</c:v>
                </c:pt>
                <c:pt idx="439">
                  <c:v>412.63099999999997</c:v>
                </c:pt>
                <c:pt idx="440">
                  <c:v>413.851</c:v>
                </c:pt>
                <c:pt idx="441">
                  <c:v>414.46199999999999</c:v>
                </c:pt>
                <c:pt idx="442">
                  <c:v>415.68299999999999</c:v>
                </c:pt>
                <c:pt idx="443">
                  <c:v>416.29300000000001</c:v>
                </c:pt>
                <c:pt idx="444">
                  <c:v>417.51400000000001</c:v>
                </c:pt>
                <c:pt idx="445">
                  <c:v>418.12400000000002</c:v>
                </c:pt>
                <c:pt idx="446">
                  <c:v>418.73500000000001</c:v>
                </c:pt>
                <c:pt idx="447">
                  <c:v>419.95499999999998</c:v>
                </c:pt>
                <c:pt idx="448">
                  <c:v>420.56599999999997</c:v>
                </c:pt>
                <c:pt idx="449">
                  <c:v>421.78699999999998</c:v>
                </c:pt>
                <c:pt idx="450">
                  <c:v>422.39699999999999</c:v>
                </c:pt>
                <c:pt idx="451">
                  <c:v>423.61799999999999</c:v>
                </c:pt>
                <c:pt idx="452">
                  <c:v>424.22800000000001</c:v>
                </c:pt>
                <c:pt idx="453">
                  <c:v>425.44900000000001</c:v>
                </c:pt>
                <c:pt idx="454">
                  <c:v>426.05900000000003</c:v>
                </c:pt>
                <c:pt idx="455">
                  <c:v>427.89100000000002</c:v>
                </c:pt>
                <c:pt idx="456">
                  <c:v>429.11099999999999</c:v>
                </c:pt>
                <c:pt idx="457">
                  <c:v>429.72199999999998</c:v>
                </c:pt>
                <c:pt idx="458">
                  <c:v>430.94299999999998</c:v>
                </c:pt>
                <c:pt idx="459">
                  <c:v>431.553</c:v>
                </c:pt>
                <c:pt idx="460">
                  <c:v>432.774</c:v>
                </c:pt>
                <c:pt idx="461">
                  <c:v>433.38400000000001</c:v>
                </c:pt>
                <c:pt idx="462">
                  <c:v>433.995</c:v>
                </c:pt>
                <c:pt idx="463">
                  <c:v>435.21499999999997</c:v>
                </c:pt>
                <c:pt idx="464">
                  <c:v>435.82600000000002</c:v>
                </c:pt>
                <c:pt idx="465">
                  <c:v>437.04700000000003</c:v>
                </c:pt>
                <c:pt idx="466">
                  <c:v>437.65699999999998</c:v>
                </c:pt>
                <c:pt idx="467">
                  <c:v>438.87799999999999</c:v>
                </c:pt>
                <c:pt idx="468">
                  <c:v>439.488</c:v>
                </c:pt>
                <c:pt idx="469">
                  <c:v>440.709</c:v>
                </c:pt>
                <c:pt idx="470">
                  <c:v>441.31900000000002</c:v>
                </c:pt>
                <c:pt idx="471">
                  <c:v>442.54</c:v>
                </c:pt>
                <c:pt idx="472">
                  <c:v>443.15100000000001</c:v>
                </c:pt>
                <c:pt idx="473">
                  <c:v>444.37099999999998</c:v>
                </c:pt>
                <c:pt idx="474">
                  <c:v>444.98200000000003</c:v>
                </c:pt>
                <c:pt idx="475">
                  <c:v>446.20299999999997</c:v>
                </c:pt>
                <c:pt idx="476">
                  <c:v>446.81299999999999</c:v>
                </c:pt>
                <c:pt idx="477">
                  <c:v>448.03399999999999</c:v>
                </c:pt>
                <c:pt idx="478">
                  <c:v>448.64400000000001</c:v>
                </c:pt>
                <c:pt idx="479">
                  <c:v>450.47500000000002</c:v>
                </c:pt>
                <c:pt idx="480">
                  <c:v>451.69600000000003</c:v>
                </c:pt>
                <c:pt idx="481">
                  <c:v>452.30700000000002</c:v>
                </c:pt>
                <c:pt idx="482">
                  <c:v>452.91699999999997</c:v>
                </c:pt>
                <c:pt idx="483">
                  <c:v>454.13799999999998</c:v>
                </c:pt>
                <c:pt idx="484">
                  <c:v>454.74799999999999</c:v>
                </c:pt>
                <c:pt idx="485">
                  <c:v>455.96899999999999</c:v>
                </c:pt>
                <c:pt idx="486">
                  <c:v>456.57900000000001</c:v>
                </c:pt>
                <c:pt idx="487">
                  <c:v>457.8</c:v>
                </c:pt>
                <c:pt idx="488">
                  <c:v>458.411</c:v>
                </c:pt>
                <c:pt idx="489">
                  <c:v>459.63099999999997</c:v>
                </c:pt>
                <c:pt idx="490">
                  <c:v>460.24200000000002</c:v>
                </c:pt>
                <c:pt idx="491">
                  <c:v>461.46300000000002</c:v>
                </c:pt>
                <c:pt idx="492">
                  <c:v>462.07299999999998</c:v>
                </c:pt>
                <c:pt idx="493">
                  <c:v>463.29399999999998</c:v>
                </c:pt>
                <c:pt idx="494">
                  <c:v>463.904</c:v>
                </c:pt>
                <c:pt idx="495">
                  <c:v>465.125</c:v>
                </c:pt>
                <c:pt idx="496">
                  <c:v>465.73599999999999</c:v>
                </c:pt>
                <c:pt idx="497">
                  <c:v>466.95600000000002</c:v>
                </c:pt>
                <c:pt idx="498">
                  <c:v>467.56700000000001</c:v>
                </c:pt>
                <c:pt idx="499">
                  <c:v>468.78800000000001</c:v>
                </c:pt>
                <c:pt idx="500">
                  <c:v>469.39800000000002</c:v>
                </c:pt>
                <c:pt idx="501">
                  <c:v>470.00799999999998</c:v>
                </c:pt>
                <c:pt idx="502">
                  <c:v>471.22899999999998</c:v>
                </c:pt>
                <c:pt idx="503">
                  <c:v>471.84</c:v>
                </c:pt>
                <c:pt idx="504">
                  <c:v>473.06</c:v>
                </c:pt>
                <c:pt idx="505">
                  <c:v>473.67099999999999</c:v>
                </c:pt>
                <c:pt idx="506">
                  <c:v>474.892</c:v>
                </c:pt>
                <c:pt idx="507">
                  <c:v>475.50200000000001</c:v>
                </c:pt>
                <c:pt idx="508">
                  <c:v>476.72300000000001</c:v>
                </c:pt>
                <c:pt idx="509">
                  <c:v>477.33300000000003</c:v>
                </c:pt>
                <c:pt idx="510">
                  <c:v>478.55399999999997</c:v>
                </c:pt>
                <c:pt idx="511">
                  <c:v>479.16399999999999</c:v>
                </c:pt>
                <c:pt idx="512">
                  <c:v>480.38499999999999</c:v>
                </c:pt>
                <c:pt idx="513">
                  <c:v>480.99599999999998</c:v>
                </c:pt>
                <c:pt idx="514">
                  <c:v>482.827</c:v>
                </c:pt>
                <c:pt idx="515">
                  <c:v>484.048</c:v>
                </c:pt>
                <c:pt idx="516">
                  <c:v>484.65800000000002</c:v>
                </c:pt>
                <c:pt idx="517">
                  <c:v>485.87900000000002</c:v>
                </c:pt>
                <c:pt idx="518">
                  <c:v>486.48899999999998</c:v>
                </c:pt>
                <c:pt idx="519">
                  <c:v>487.71</c:v>
                </c:pt>
                <c:pt idx="520">
                  <c:v>488.32</c:v>
                </c:pt>
                <c:pt idx="521">
                  <c:v>488.93099999999998</c:v>
                </c:pt>
                <c:pt idx="522">
                  <c:v>490.15199999999999</c:v>
                </c:pt>
                <c:pt idx="523">
                  <c:v>490.762</c:v>
                </c:pt>
                <c:pt idx="524">
                  <c:v>491.983</c:v>
                </c:pt>
                <c:pt idx="525">
                  <c:v>492.59300000000002</c:v>
                </c:pt>
                <c:pt idx="526">
                  <c:v>493.81400000000002</c:v>
                </c:pt>
                <c:pt idx="527">
                  <c:v>494.42399999999998</c:v>
                </c:pt>
                <c:pt idx="528">
                  <c:v>495.64499999999998</c:v>
                </c:pt>
                <c:pt idx="529">
                  <c:v>496.25599999999997</c:v>
                </c:pt>
                <c:pt idx="530">
                  <c:v>497.476</c:v>
                </c:pt>
                <c:pt idx="531">
                  <c:v>498.08699999999999</c:v>
                </c:pt>
                <c:pt idx="532">
                  <c:v>499.30799999999999</c:v>
                </c:pt>
                <c:pt idx="533">
                  <c:v>499.91800000000001</c:v>
                </c:pt>
                <c:pt idx="534">
                  <c:v>501.13900000000001</c:v>
                </c:pt>
                <c:pt idx="535">
                  <c:v>501.74900000000002</c:v>
                </c:pt>
                <c:pt idx="536">
                  <c:v>502.97</c:v>
                </c:pt>
                <c:pt idx="537">
                  <c:v>503.58</c:v>
                </c:pt>
                <c:pt idx="538">
                  <c:v>504.80099999999999</c:v>
                </c:pt>
                <c:pt idx="539">
                  <c:v>505.41199999999998</c:v>
                </c:pt>
                <c:pt idx="540">
                  <c:v>506.02199999999999</c:v>
                </c:pt>
                <c:pt idx="541">
                  <c:v>507.24299999999999</c:v>
                </c:pt>
                <c:pt idx="542">
                  <c:v>507.85300000000001</c:v>
                </c:pt>
                <c:pt idx="543">
                  <c:v>509.07400000000001</c:v>
                </c:pt>
                <c:pt idx="544">
                  <c:v>509.68400000000003</c:v>
                </c:pt>
                <c:pt idx="545">
                  <c:v>510.90499999999997</c:v>
                </c:pt>
                <c:pt idx="546">
                  <c:v>511.51600000000002</c:v>
                </c:pt>
                <c:pt idx="547">
                  <c:v>512.73599999999999</c:v>
                </c:pt>
                <c:pt idx="548">
                  <c:v>513.34699999999998</c:v>
                </c:pt>
                <c:pt idx="549">
                  <c:v>514.56799999999998</c:v>
                </c:pt>
                <c:pt idx="550">
                  <c:v>515.178</c:v>
                </c:pt>
                <c:pt idx="551">
                  <c:v>516.399</c:v>
                </c:pt>
                <c:pt idx="552">
                  <c:v>517.00900000000001</c:v>
                </c:pt>
                <c:pt idx="553">
                  <c:v>518.23</c:v>
                </c:pt>
                <c:pt idx="554">
                  <c:v>518.84</c:v>
                </c:pt>
                <c:pt idx="555">
                  <c:v>520.06100000000004</c:v>
                </c:pt>
                <c:pt idx="556">
                  <c:v>520.67200000000003</c:v>
                </c:pt>
                <c:pt idx="557">
                  <c:v>521.89200000000005</c:v>
                </c:pt>
                <c:pt idx="558">
                  <c:v>522.50300000000004</c:v>
                </c:pt>
                <c:pt idx="559">
                  <c:v>523.72400000000005</c:v>
                </c:pt>
                <c:pt idx="560">
                  <c:v>524.33399999999995</c:v>
                </c:pt>
                <c:pt idx="561">
                  <c:v>524.94399999999996</c:v>
                </c:pt>
                <c:pt idx="562">
                  <c:v>526.16499999999996</c:v>
                </c:pt>
                <c:pt idx="563">
                  <c:v>526.77599999999995</c:v>
                </c:pt>
                <c:pt idx="564">
                  <c:v>527.99599999999998</c:v>
                </c:pt>
                <c:pt idx="565">
                  <c:v>528.60699999999997</c:v>
                </c:pt>
                <c:pt idx="566">
                  <c:v>529.82799999999997</c:v>
                </c:pt>
                <c:pt idx="567">
                  <c:v>530.43799999999999</c:v>
                </c:pt>
                <c:pt idx="568">
                  <c:v>531.65899999999999</c:v>
                </c:pt>
                <c:pt idx="569">
                  <c:v>532.26900000000001</c:v>
                </c:pt>
                <c:pt idx="570">
                  <c:v>533.49</c:v>
                </c:pt>
                <c:pt idx="571">
                  <c:v>534.1</c:v>
                </c:pt>
                <c:pt idx="572">
                  <c:v>535.32100000000003</c:v>
                </c:pt>
                <c:pt idx="573">
                  <c:v>535.93200000000002</c:v>
                </c:pt>
                <c:pt idx="574">
                  <c:v>537.15200000000004</c:v>
                </c:pt>
                <c:pt idx="575">
                  <c:v>537.76300000000003</c:v>
                </c:pt>
                <c:pt idx="576">
                  <c:v>538.98400000000004</c:v>
                </c:pt>
                <c:pt idx="577">
                  <c:v>539.59400000000005</c:v>
                </c:pt>
                <c:pt idx="578">
                  <c:v>540.81500000000005</c:v>
                </c:pt>
                <c:pt idx="579">
                  <c:v>541.42499999999995</c:v>
                </c:pt>
                <c:pt idx="580">
                  <c:v>542.03599999999994</c:v>
                </c:pt>
                <c:pt idx="581">
                  <c:v>543.25599999999997</c:v>
                </c:pt>
                <c:pt idx="582">
                  <c:v>543.86699999999996</c:v>
                </c:pt>
                <c:pt idx="583">
                  <c:v>545.08799999999997</c:v>
                </c:pt>
                <c:pt idx="584">
                  <c:v>545.69799999999998</c:v>
                </c:pt>
                <c:pt idx="585">
                  <c:v>546.91899999999998</c:v>
                </c:pt>
                <c:pt idx="586">
                  <c:v>547.529</c:v>
                </c:pt>
                <c:pt idx="587">
                  <c:v>548.75</c:v>
                </c:pt>
                <c:pt idx="588">
                  <c:v>550.58100000000002</c:v>
                </c:pt>
                <c:pt idx="589">
                  <c:v>551.19200000000001</c:v>
                </c:pt>
                <c:pt idx="590">
                  <c:v>552.41200000000003</c:v>
                </c:pt>
                <c:pt idx="591">
                  <c:v>553.02300000000002</c:v>
                </c:pt>
                <c:pt idx="592">
                  <c:v>554.24400000000003</c:v>
                </c:pt>
                <c:pt idx="593">
                  <c:v>554.85400000000004</c:v>
                </c:pt>
                <c:pt idx="594">
                  <c:v>556.07500000000005</c:v>
                </c:pt>
                <c:pt idx="595">
                  <c:v>556.68499999999995</c:v>
                </c:pt>
                <c:pt idx="596">
                  <c:v>557.90599999999995</c:v>
                </c:pt>
                <c:pt idx="597">
                  <c:v>558.51599999999996</c:v>
                </c:pt>
                <c:pt idx="598">
                  <c:v>559.73699999999997</c:v>
                </c:pt>
                <c:pt idx="599">
                  <c:v>560.34799999999996</c:v>
                </c:pt>
                <c:pt idx="600">
                  <c:v>560.95799999999997</c:v>
                </c:pt>
                <c:pt idx="601">
                  <c:v>562.17899999999997</c:v>
                </c:pt>
                <c:pt idx="602">
                  <c:v>562.78899999999999</c:v>
                </c:pt>
                <c:pt idx="603">
                  <c:v>564.01</c:v>
                </c:pt>
                <c:pt idx="604">
                  <c:v>564.62</c:v>
                </c:pt>
                <c:pt idx="605">
                  <c:v>565.84100000000001</c:v>
                </c:pt>
                <c:pt idx="606">
                  <c:v>566.452</c:v>
                </c:pt>
                <c:pt idx="607">
                  <c:v>567.67200000000003</c:v>
                </c:pt>
                <c:pt idx="608">
                  <c:v>568.28300000000002</c:v>
                </c:pt>
                <c:pt idx="609">
                  <c:v>569.50400000000002</c:v>
                </c:pt>
                <c:pt idx="610">
                  <c:v>570.11400000000003</c:v>
                </c:pt>
                <c:pt idx="611">
                  <c:v>571.33500000000004</c:v>
                </c:pt>
                <c:pt idx="612">
                  <c:v>571.94500000000005</c:v>
                </c:pt>
                <c:pt idx="613">
                  <c:v>573.16600000000005</c:v>
                </c:pt>
                <c:pt idx="614">
                  <c:v>573.77599999999995</c:v>
                </c:pt>
                <c:pt idx="615">
                  <c:v>574.99699999999996</c:v>
                </c:pt>
                <c:pt idx="616">
                  <c:v>575.60799999999995</c:v>
                </c:pt>
                <c:pt idx="617">
                  <c:v>576.82799999999997</c:v>
                </c:pt>
                <c:pt idx="618">
                  <c:v>577.43899999999996</c:v>
                </c:pt>
                <c:pt idx="619">
                  <c:v>578.04899999999998</c:v>
                </c:pt>
                <c:pt idx="620">
                  <c:v>579.27</c:v>
                </c:pt>
                <c:pt idx="621">
                  <c:v>579.88</c:v>
                </c:pt>
                <c:pt idx="622">
                  <c:v>581.101</c:v>
                </c:pt>
                <c:pt idx="623">
                  <c:v>581.71199999999999</c:v>
                </c:pt>
                <c:pt idx="624">
                  <c:v>582.93200000000002</c:v>
                </c:pt>
                <c:pt idx="625">
                  <c:v>583.54300000000001</c:v>
                </c:pt>
                <c:pt idx="626">
                  <c:v>584.76400000000001</c:v>
                </c:pt>
                <c:pt idx="627">
                  <c:v>585.37400000000002</c:v>
                </c:pt>
                <c:pt idx="628">
                  <c:v>586.59500000000003</c:v>
                </c:pt>
                <c:pt idx="629">
                  <c:v>587.20500000000004</c:v>
                </c:pt>
                <c:pt idx="630">
                  <c:v>588.42600000000004</c:v>
                </c:pt>
                <c:pt idx="631">
                  <c:v>589.03599999999994</c:v>
                </c:pt>
                <c:pt idx="632">
                  <c:v>590.25699999999995</c:v>
                </c:pt>
                <c:pt idx="633">
                  <c:v>590.86800000000005</c:v>
                </c:pt>
                <c:pt idx="634">
                  <c:v>592.08799999999997</c:v>
                </c:pt>
                <c:pt idx="635">
                  <c:v>592.69899999999996</c:v>
                </c:pt>
                <c:pt idx="636">
                  <c:v>593.91999999999996</c:v>
                </c:pt>
                <c:pt idx="637">
                  <c:v>594.53</c:v>
                </c:pt>
                <c:pt idx="638">
                  <c:v>595.75099999999998</c:v>
                </c:pt>
                <c:pt idx="639">
                  <c:v>596.36099999999999</c:v>
                </c:pt>
                <c:pt idx="640">
                  <c:v>596.97199999999998</c:v>
                </c:pt>
                <c:pt idx="641">
                  <c:v>598.19200000000001</c:v>
                </c:pt>
                <c:pt idx="642">
                  <c:v>598.803</c:v>
                </c:pt>
                <c:pt idx="643">
                  <c:v>600.024</c:v>
                </c:pt>
                <c:pt idx="644">
                  <c:v>600.63400000000001</c:v>
                </c:pt>
                <c:pt idx="645">
                  <c:v>601.85500000000002</c:v>
                </c:pt>
                <c:pt idx="646">
                  <c:v>602.46500000000003</c:v>
                </c:pt>
                <c:pt idx="647">
                  <c:v>603.68600000000004</c:v>
                </c:pt>
                <c:pt idx="648">
                  <c:v>604.29600000000005</c:v>
                </c:pt>
                <c:pt idx="649">
                  <c:v>605.51700000000005</c:v>
                </c:pt>
                <c:pt idx="650">
                  <c:v>606.12800000000004</c:v>
                </c:pt>
                <c:pt idx="651">
                  <c:v>607.34799999999996</c:v>
                </c:pt>
                <c:pt idx="652">
                  <c:v>607.95899999999995</c:v>
                </c:pt>
                <c:pt idx="653">
                  <c:v>609.17999999999995</c:v>
                </c:pt>
                <c:pt idx="654">
                  <c:v>609.79</c:v>
                </c:pt>
                <c:pt idx="655">
                  <c:v>611.01099999999997</c:v>
                </c:pt>
                <c:pt idx="656">
                  <c:v>611.62099999999998</c:v>
                </c:pt>
                <c:pt idx="657">
                  <c:v>612.84199999999998</c:v>
                </c:pt>
                <c:pt idx="658">
                  <c:v>613.452</c:v>
                </c:pt>
                <c:pt idx="659">
                  <c:v>614.06299999999999</c:v>
                </c:pt>
                <c:pt idx="660">
                  <c:v>615.28399999999999</c:v>
                </c:pt>
                <c:pt idx="661">
                  <c:v>615.89400000000001</c:v>
                </c:pt>
                <c:pt idx="662">
                  <c:v>617.11500000000001</c:v>
                </c:pt>
                <c:pt idx="663">
                  <c:v>617.72500000000002</c:v>
                </c:pt>
                <c:pt idx="664">
                  <c:v>618.94600000000003</c:v>
                </c:pt>
                <c:pt idx="665">
                  <c:v>619.55600000000004</c:v>
                </c:pt>
                <c:pt idx="666">
                  <c:v>620.77700000000004</c:v>
                </c:pt>
                <c:pt idx="667">
                  <c:v>621.38800000000003</c:v>
                </c:pt>
                <c:pt idx="668">
                  <c:v>622.60799999999995</c:v>
                </c:pt>
                <c:pt idx="669">
                  <c:v>623.21900000000005</c:v>
                </c:pt>
                <c:pt idx="670">
                  <c:v>624.44000000000005</c:v>
                </c:pt>
                <c:pt idx="671">
                  <c:v>625.04999999999995</c:v>
                </c:pt>
                <c:pt idx="672">
                  <c:v>626.27099999999996</c:v>
                </c:pt>
                <c:pt idx="673">
                  <c:v>626.88099999999997</c:v>
                </c:pt>
                <c:pt idx="674">
                  <c:v>628.10199999999998</c:v>
                </c:pt>
                <c:pt idx="675">
                  <c:v>628.71199999999999</c:v>
                </c:pt>
                <c:pt idx="676">
                  <c:v>629.93299999999999</c:v>
                </c:pt>
                <c:pt idx="677">
                  <c:v>630.54399999999998</c:v>
                </c:pt>
                <c:pt idx="678">
                  <c:v>631.76400000000001</c:v>
                </c:pt>
                <c:pt idx="679">
                  <c:v>632.375</c:v>
                </c:pt>
                <c:pt idx="680">
                  <c:v>632.98500000000001</c:v>
                </c:pt>
                <c:pt idx="681">
                  <c:v>634.20600000000002</c:v>
                </c:pt>
                <c:pt idx="682">
                  <c:v>634.81600000000003</c:v>
                </c:pt>
                <c:pt idx="683">
                  <c:v>636.03700000000003</c:v>
                </c:pt>
                <c:pt idx="684">
                  <c:v>636.64800000000002</c:v>
                </c:pt>
                <c:pt idx="685">
                  <c:v>637.86800000000005</c:v>
                </c:pt>
                <c:pt idx="686">
                  <c:v>638.47900000000004</c:v>
                </c:pt>
                <c:pt idx="687">
                  <c:v>639.70000000000005</c:v>
                </c:pt>
                <c:pt idx="688">
                  <c:v>641.53099999999995</c:v>
                </c:pt>
                <c:pt idx="689">
                  <c:v>642.14099999999996</c:v>
                </c:pt>
                <c:pt idx="690">
                  <c:v>643.36199999999997</c:v>
                </c:pt>
                <c:pt idx="691">
                  <c:v>643.97199999999998</c:v>
                </c:pt>
                <c:pt idx="692">
                  <c:v>645.19299999999998</c:v>
                </c:pt>
                <c:pt idx="693">
                  <c:v>645.80399999999997</c:v>
                </c:pt>
                <c:pt idx="694">
                  <c:v>647.024</c:v>
                </c:pt>
                <c:pt idx="695">
                  <c:v>647.63499999999999</c:v>
                </c:pt>
                <c:pt idx="696">
                  <c:v>648.85599999999999</c:v>
                </c:pt>
                <c:pt idx="697">
                  <c:v>649.46600000000001</c:v>
                </c:pt>
                <c:pt idx="698">
                  <c:v>650.07600000000002</c:v>
                </c:pt>
                <c:pt idx="699">
                  <c:v>651.29700000000003</c:v>
                </c:pt>
                <c:pt idx="700">
                  <c:v>651.90800000000002</c:v>
                </c:pt>
                <c:pt idx="701">
                  <c:v>653.12800000000004</c:v>
                </c:pt>
                <c:pt idx="702">
                  <c:v>653.73900000000003</c:v>
                </c:pt>
                <c:pt idx="703">
                  <c:v>654.96</c:v>
                </c:pt>
                <c:pt idx="704">
                  <c:v>655.57</c:v>
                </c:pt>
                <c:pt idx="705">
                  <c:v>656.79100000000005</c:v>
                </c:pt>
                <c:pt idx="706">
                  <c:v>657.40099999999995</c:v>
                </c:pt>
                <c:pt idx="707">
                  <c:v>658.62199999999996</c:v>
                </c:pt>
                <c:pt idx="708">
                  <c:v>659.23199999999997</c:v>
                </c:pt>
                <c:pt idx="709">
                  <c:v>660.45299999999997</c:v>
                </c:pt>
                <c:pt idx="710">
                  <c:v>661.06399999999996</c:v>
                </c:pt>
                <c:pt idx="711">
                  <c:v>662.28399999999999</c:v>
                </c:pt>
                <c:pt idx="712">
                  <c:v>662.89499999999998</c:v>
                </c:pt>
                <c:pt idx="713">
                  <c:v>664.11599999999999</c:v>
                </c:pt>
                <c:pt idx="714">
                  <c:v>664.726</c:v>
                </c:pt>
                <c:pt idx="715">
                  <c:v>665.947</c:v>
                </c:pt>
                <c:pt idx="716">
                  <c:v>666.55700000000002</c:v>
                </c:pt>
                <c:pt idx="717">
                  <c:v>667.77800000000002</c:v>
                </c:pt>
                <c:pt idx="718">
                  <c:v>668.38800000000003</c:v>
                </c:pt>
                <c:pt idx="719">
                  <c:v>668.99900000000002</c:v>
                </c:pt>
                <c:pt idx="720">
                  <c:v>670.22</c:v>
                </c:pt>
                <c:pt idx="721">
                  <c:v>670.83</c:v>
                </c:pt>
                <c:pt idx="722">
                  <c:v>672.05100000000004</c:v>
                </c:pt>
                <c:pt idx="723">
                  <c:v>672.66099999999994</c:v>
                </c:pt>
                <c:pt idx="724">
                  <c:v>674.49199999999996</c:v>
                </c:pt>
                <c:pt idx="725">
                  <c:v>675.71299999999997</c:v>
                </c:pt>
                <c:pt idx="726">
                  <c:v>676.32399999999996</c:v>
                </c:pt>
                <c:pt idx="727">
                  <c:v>677.54399999999998</c:v>
                </c:pt>
                <c:pt idx="728">
                  <c:v>678.15499999999997</c:v>
                </c:pt>
                <c:pt idx="729">
                  <c:v>679.37599999999998</c:v>
                </c:pt>
                <c:pt idx="730">
                  <c:v>679.98599999999999</c:v>
                </c:pt>
                <c:pt idx="731">
                  <c:v>681.20699999999999</c:v>
                </c:pt>
                <c:pt idx="732">
                  <c:v>681.81700000000001</c:v>
                </c:pt>
                <c:pt idx="733">
                  <c:v>683.03800000000001</c:v>
                </c:pt>
                <c:pt idx="734">
                  <c:v>683.64800000000002</c:v>
                </c:pt>
                <c:pt idx="735">
                  <c:v>684.86900000000003</c:v>
                </c:pt>
                <c:pt idx="736">
                  <c:v>685.48</c:v>
                </c:pt>
                <c:pt idx="737">
                  <c:v>686.09</c:v>
                </c:pt>
                <c:pt idx="738">
                  <c:v>687.31100000000004</c:v>
                </c:pt>
                <c:pt idx="739">
                  <c:v>687.92100000000005</c:v>
                </c:pt>
                <c:pt idx="740">
                  <c:v>689.14200000000005</c:v>
                </c:pt>
                <c:pt idx="741">
                  <c:v>689.75199999999995</c:v>
                </c:pt>
                <c:pt idx="742">
                  <c:v>690.97299999999996</c:v>
                </c:pt>
                <c:pt idx="743">
                  <c:v>691.58399999999995</c:v>
                </c:pt>
                <c:pt idx="744">
                  <c:v>692.80399999999997</c:v>
                </c:pt>
                <c:pt idx="745">
                  <c:v>693.41499999999996</c:v>
                </c:pt>
                <c:pt idx="746">
                  <c:v>694.63599999999997</c:v>
                </c:pt>
                <c:pt idx="747">
                  <c:v>695.24599999999998</c:v>
                </c:pt>
                <c:pt idx="748">
                  <c:v>696.46699999999998</c:v>
                </c:pt>
                <c:pt idx="749">
                  <c:v>697.077</c:v>
                </c:pt>
                <c:pt idx="750">
                  <c:v>698.298</c:v>
                </c:pt>
                <c:pt idx="751">
                  <c:v>698.90800000000002</c:v>
                </c:pt>
                <c:pt idx="752">
                  <c:v>700.12900000000002</c:v>
                </c:pt>
                <c:pt idx="753">
                  <c:v>700.74</c:v>
                </c:pt>
                <c:pt idx="754">
                  <c:v>701.96</c:v>
                </c:pt>
                <c:pt idx="755">
                  <c:v>702.57100000000003</c:v>
                </c:pt>
                <c:pt idx="756">
                  <c:v>703.79200000000003</c:v>
                </c:pt>
                <c:pt idx="757">
                  <c:v>704.40200000000004</c:v>
                </c:pt>
                <c:pt idx="758">
                  <c:v>705.01199999999994</c:v>
                </c:pt>
                <c:pt idx="759">
                  <c:v>706.23299999999995</c:v>
                </c:pt>
                <c:pt idx="760">
                  <c:v>706.84400000000005</c:v>
                </c:pt>
                <c:pt idx="761">
                  <c:v>708.06399999999996</c:v>
                </c:pt>
                <c:pt idx="762">
                  <c:v>708.67499999999995</c:v>
                </c:pt>
                <c:pt idx="763">
                  <c:v>709.89599999999996</c:v>
                </c:pt>
                <c:pt idx="764">
                  <c:v>710.50599999999997</c:v>
                </c:pt>
                <c:pt idx="765">
                  <c:v>711.72699999999998</c:v>
                </c:pt>
                <c:pt idx="766">
                  <c:v>712.33699999999999</c:v>
                </c:pt>
                <c:pt idx="767">
                  <c:v>713.55799999999999</c:v>
                </c:pt>
                <c:pt idx="768">
                  <c:v>714.16800000000001</c:v>
                </c:pt>
                <c:pt idx="769">
                  <c:v>715.38900000000001</c:v>
                </c:pt>
                <c:pt idx="770">
                  <c:v>716</c:v>
                </c:pt>
                <c:pt idx="771">
                  <c:v>717.22</c:v>
                </c:pt>
                <c:pt idx="772">
                  <c:v>717.83100000000002</c:v>
                </c:pt>
                <c:pt idx="773">
                  <c:v>719.05200000000002</c:v>
                </c:pt>
                <c:pt idx="774">
                  <c:v>719.66200000000003</c:v>
                </c:pt>
                <c:pt idx="775">
                  <c:v>720.88300000000004</c:v>
                </c:pt>
                <c:pt idx="776">
                  <c:v>721.49300000000005</c:v>
                </c:pt>
                <c:pt idx="777">
                  <c:v>722.10400000000004</c:v>
                </c:pt>
                <c:pt idx="778">
                  <c:v>723.32399999999996</c:v>
                </c:pt>
                <c:pt idx="779">
                  <c:v>723.93499999999995</c:v>
                </c:pt>
                <c:pt idx="780">
                  <c:v>725.15599999999995</c:v>
                </c:pt>
                <c:pt idx="781">
                  <c:v>725.76599999999996</c:v>
                </c:pt>
                <c:pt idx="782">
                  <c:v>726.98699999999997</c:v>
                </c:pt>
                <c:pt idx="783">
                  <c:v>727.59699999999998</c:v>
                </c:pt>
                <c:pt idx="784">
                  <c:v>728.81799999999998</c:v>
                </c:pt>
                <c:pt idx="785">
                  <c:v>729.428</c:v>
                </c:pt>
                <c:pt idx="786">
                  <c:v>730.649</c:v>
                </c:pt>
                <c:pt idx="787">
                  <c:v>731.26</c:v>
                </c:pt>
                <c:pt idx="788">
                  <c:v>732.48</c:v>
                </c:pt>
                <c:pt idx="789">
                  <c:v>733.09100000000001</c:v>
                </c:pt>
                <c:pt idx="790">
                  <c:v>734.31200000000001</c:v>
                </c:pt>
                <c:pt idx="791">
                  <c:v>734.92200000000003</c:v>
                </c:pt>
                <c:pt idx="792">
                  <c:v>736.14300000000003</c:v>
                </c:pt>
                <c:pt idx="793">
                  <c:v>736.75300000000004</c:v>
                </c:pt>
                <c:pt idx="794">
                  <c:v>737.97400000000005</c:v>
                </c:pt>
                <c:pt idx="795">
                  <c:v>738.58399999999995</c:v>
                </c:pt>
                <c:pt idx="796">
                  <c:v>739.80499999999995</c:v>
                </c:pt>
                <c:pt idx="797">
                  <c:v>740.41600000000005</c:v>
                </c:pt>
                <c:pt idx="798">
                  <c:v>741.02599999999995</c:v>
                </c:pt>
                <c:pt idx="799">
                  <c:v>742.24699999999996</c:v>
                </c:pt>
                <c:pt idx="800">
                  <c:v>742.85699999999997</c:v>
                </c:pt>
                <c:pt idx="801">
                  <c:v>744.07799999999997</c:v>
                </c:pt>
                <c:pt idx="802">
                  <c:v>744.68799999999999</c:v>
                </c:pt>
                <c:pt idx="803">
                  <c:v>745.90899999999999</c:v>
                </c:pt>
                <c:pt idx="804">
                  <c:v>746.52</c:v>
                </c:pt>
                <c:pt idx="805">
                  <c:v>747.74</c:v>
                </c:pt>
                <c:pt idx="806">
                  <c:v>748.351</c:v>
                </c:pt>
                <c:pt idx="807">
                  <c:v>749.572</c:v>
                </c:pt>
                <c:pt idx="808">
                  <c:v>750.18200000000002</c:v>
                </c:pt>
                <c:pt idx="809">
                  <c:v>751.40300000000002</c:v>
                </c:pt>
                <c:pt idx="810">
                  <c:v>752.01300000000003</c:v>
                </c:pt>
                <c:pt idx="811">
                  <c:v>753.23400000000004</c:v>
                </c:pt>
                <c:pt idx="812">
                  <c:v>753.84400000000005</c:v>
                </c:pt>
                <c:pt idx="813">
                  <c:v>755.06500000000005</c:v>
                </c:pt>
                <c:pt idx="814">
                  <c:v>755.67600000000004</c:v>
                </c:pt>
                <c:pt idx="815">
                  <c:v>756.89599999999996</c:v>
                </c:pt>
                <c:pt idx="816">
                  <c:v>757.50699999999995</c:v>
                </c:pt>
                <c:pt idx="817">
                  <c:v>758.11699999999996</c:v>
                </c:pt>
                <c:pt idx="818">
                  <c:v>759.33799999999997</c:v>
                </c:pt>
                <c:pt idx="819">
                  <c:v>759.94799999999998</c:v>
                </c:pt>
                <c:pt idx="820">
                  <c:v>761.16899999999998</c:v>
                </c:pt>
                <c:pt idx="821">
                  <c:v>761.78</c:v>
                </c:pt>
                <c:pt idx="822">
                  <c:v>763</c:v>
                </c:pt>
                <c:pt idx="823">
                  <c:v>763.61099999999999</c:v>
                </c:pt>
                <c:pt idx="824">
                  <c:v>764.83199999999999</c:v>
                </c:pt>
                <c:pt idx="825">
                  <c:v>765.44200000000001</c:v>
                </c:pt>
                <c:pt idx="826">
                  <c:v>766.66300000000001</c:v>
                </c:pt>
                <c:pt idx="827">
                  <c:v>767.27300000000002</c:v>
                </c:pt>
                <c:pt idx="828">
                  <c:v>768.49400000000003</c:v>
                </c:pt>
                <c:pt idx="829">
                  <c:v>769.10400000000004</c:v>
                </c:pt>
                <c:pt idx="830">
                  <c:v>770.32500000000005</c:v>
                </c:pt>
                <c:pt idx="831">
                  <c:v>770.93600000000004</c:v>
                </c:pt>
                <c:pt idx="832">
                  <c:v>772.15599999999995</c:v>
                </c:pt>
                <c:pt idx="833">
                  <c:v>772.76700000000005</c:v>
                </c:pt>
                <c:pt idx="834">
                  <c:v>773.98800000000006</c:v>
                </c:pt>
                <c:pt idx="835">
                  <c:v>774.59799999999996</c:v>
                </c:pt>
                <c:pt idx="836">
                  <c:v>775.81899999999996</c:v>
                </c:pt>
                <c:pt idx="837">
                  <c:v>776.42899999999997</c:v>
                </c:pt>
                <c:pt idx="838">
                  <c:v>777.04</c:v>
                </c:pt>
                <c:pt idx="839">
                  <c:v>778.26099999999997</c:v>
                </c:pt>
                <c:pt idx="840">
                  <c:v>778.87099999999998</c:v>
                </c:pt>
                <c:pt idx="841">
                  <c:v>780.09199999999998</c:v>
                </c:pt>
                <c:pt idx="842">
                  <c:v>780.702</c:v>
                </c:pt>
                <c:pt idx="843">
                  <c:v>781.923</c:v>
                </c:pt>
                <c:pt idx="844">
                  <c:v>782.53300000000002</c:v>
                </c:pt>
                <c:pt idx="845">
                  <c:v>783.75400000000002</c:v>
                </c:pt>
                <c:pt idx="846">
                  <c:v>784.36500000000001</c:v>
                </c:pt>
                <c:pt idx="847">
                  <c:v>785.58500000000004</c:v>
                </c:pt>
                <c:pt idx="848">
                  <c:v>786.19600000000003</c:v>
                </c:pt>
                <c:pt idx="849">
                  <c:v>787.41700000000003</c:v>
                </c:pt>
                <c:pt idx="850">
                  <c:v>788.02700000000004</c:v>
                </c:pt>
                <c:pt idx="851">
                  <c:v>789.24800000000005</c:v>
                </c:pt>
                <c:pt idx="852">
                  <c:v>789.85799999999995</c:v>
                </c:pt>
                <c:pt idx="853">
                  <c:v>791.07899999999995</c:v>
                </c:pt>
                <c:pt idx="854">
                  <c:v>791.68899999999996</c:v>
                </c:pt>
                <c:pt idx="855">
                  <c:v>792.91</c:v>
                </c:pt>
                <c:pt idx="856">
                  <c:v>793.52099999999996</c:v>
                </c:pt>
                <c:pt idx="857">
                  <c:v>794.13099999999997</c:v>
                </c:pt>
                <c:pt idx="858">
                  <c:v>795.35199999999998</c:v>
                </c:pt>
                <c:pt idx="859">
                  <c:v>795.96199999999999</c:v>
                </c:pt>
                <c:pt idx="860">
                  <c:v>797.18299999999999</c:v>
                </c:pt>
                <c:pt idx="861">
                  <c:v>797.79300000000001</c:v>
                </c:pt>
                <c:pt idx="862">
                  <c:v>799.01400000000001</c:v>
                </c:pt>
                <c:pt idx="863">
                  <c:v>799.625</c:v>
                </c:pt>
                <c:pt idx="864">
                  <c:v>800.84500000000003</c:v>
                </c:pt>
                <c:pt idx="865">
                  <c:v>801.45600000000002</c:v>
                </c:pt>
                <c:pt idx="866">
                  <c:v>802.67700000000002</c:v>
                </c:pt>
                <c:pt idx="867">
                  <c:v>803.28700000000003</c:v>
                </c:pt>
                <c:pt idx="868">
                  <c:v>804.50800000000004</c:v>
                </c:pt>
                <c:pt idx="869">
                  <c:v>805.11800000000005</c:v>
                </c:pt>
                <c:pt idx="870">
                  <c:v>806.33900000000006</c:v>
                </c:pt>
                <c:pt idx="871">
                  <c:v>806.94899999999996</c:v>
                </c:pt>
                <c:pt idx="872">
                  <c:v>808.17</c:v>
                </c:pt>
                <c:pt idx="873">
                  <c:v>810.00099999999998</c:v>
                </c:pt>
                <c:pt idx="874">
                  <c:v>810.61199999999997</c:v>
                </c:pt>
                <c:pt idx="875">
                  <c:v>811.83299999999997</c:v>
                </c:pt>
                <c:pt idx="876">
                  <c:v>812.44299999999998</c:v>
                </c:pt>
                <c:pt idx="877">
                  <c:v>813.053</c:v>
                </c:pt>
                <c:pt idx="878">
                  <c:v>814.274</c:v>
                </c:pt>
                <c:pt idx="879">
                  <c:v>814.88499999999999</c:v>
                </c:pt>
                <c:pt idx="880">
                  <c:v>816.10500000000002</c:v>
                </c:pt>
                <c:pt idx="881">
                  <c:v>816.71600000000001</c:v>
                </c:pt>
                <c:pt idx="882">
                  <c:v>817.93700000000001</c:v>
                </c:pt>
                <c:pt idx="883">
                  <c:v>818.54700000000003</c:v>
                </c:pt>
                <c:pt idx="884">
                  <c:v>819.76800000000003</c:v>
                </c:pt>
                <c:pt idx="885">
                  <c:v>820.37800000000004</c:v>
                </c:pt>
                <c:pt idx="886">
                  <c:v>821.59900000000005</c:v>
                </c:pt>
                <c:pt idx="887">
                  <c:v>822.20899999999995</c:v>
                </c:pt>
                <c:pt idx="888">
                  <c:v>823.43</c:v>
                </c:pt>
                <c:pt idx="889">
                  <c:v>824.04100000000005</c:v>
                </c:pt>
                <c:pt idx="890">
                  <c:v>825.26099999999997</c:v>
                </c:pt>
                <c:pt idx="891">
                  <c:v>825.87199999999996</c:v>
                </c:pt>
                <c:pt idx="892">
                  <c:v>827.09299999999996</c:v>
                </c:pt>
                <c:pt idx="893">
                  <c:v>827.70299999999997</c:v>
                </c:pt>
                <c:pt idx="894">
                  <c:v>828.92399999999998</c:v>
                </c:pt>
                <c:pt idx="895">
                  <c:v>829.53399999999999</c:v>
                </c:pt>
                <c:pt idx="896">
                  <c:v>830.14499999999998</c:v>
                </c:pt>
                <c:pt idx="897">
                  <c:v>831.36500000000001</c:v>
                </c:pt>
                <c:pt idx="898">
                  <c:v>831.976</c:v>
                </c:pt>
                <c:pt idx="899">
                  <c:v>833.197</c:v>
                </c:pt>
                <c:pt idx="900">
                  <c:v>833.80700000000002</c:v>
                </c:pt>
                <c:pt idx="901">
                  <c:v>835.02800000000002</c:v>
                </c:pt>
                <c:pt idx="902">
                  <c:v>835.63800000000003</c:v>
                </c:pt>
                <c:pt idx="903">
                  <c:v>836.85900000000004</c:v>
                </c:pt>
                <c:pt idx="904">
                  <c:v>837.46900000000005</c:v>
                </c:pt>
                <c:pt idx="905">
                  <c:v>838.69</c:v>
                </c:pt>
                <c:pt idx="906">
                  <c:v>839.30100000000004</c:v>
                </c:pt>
                <c:pt idx="907">
                  <c:v>840.52099999999996</c:v>
                </c:pt>
                <c:pt idx="908">
                  <c:v>841.13199999999995</c:v>
                </c:pt>
                <c:pt idx="909">
                  <c:v>842.35299999999995</c:v>
                </c:pt>
                <c:pt idx="910">
                  <c:v>843.30799999999999</c:v>
                </c:pt>
                <c:pt idx="911">
                  <c:v>844.18399999999997</c:v>
                </c:pt>
                <c:pt idx="912">
                  <c:v>844.79399999999998</c:v>
                </c:pt>
                <c:pt idx="913">
                  <c:v>846.01499999999999</c:v>
                </c:pt>
                <c:pt idx="914">
                  <c:v>846.625</c:v>
                </c:pt>
                <c:pt idx="915">
                  <c:v>847.846</c:v>
                </c:pt>
                <c:pt idx="916">
                  <c:v>848.45699999999999</c:v>
                </c:pt>
                <c:pt idx="917">
                  <c:v>849.06700000000001</c:v>
                </c:pt>
                <c:pt idx="918">
                  <c:v>850.28800000000001</c:v>
                </c:pt>
                <c:pt idx="919">
                  <c:v>850.89800000000002</c:v>
                </c:pt>
                <c:pt idx="920">
                  <c:v>852.11900000000003</c:v>
                </c:pt>
                <c:pt idx="921">
                  <c:v>852.72900000000004</c:v>
                </c:pt>
                <c:pt idx="922">
                  <c:v>854.56100000000004</c:v>
                </c:pt>
                <c:pt idx="923">
                  <c:v>855.78099999999995</c:v>
                </c:pt>
                <c:pt idx="924">
                  <c:v>856.39200000000005</c:v>
                </c:pt>
                <c:pt idx="925">
                  <c:v>857.61300000000006</c:v>
                </c:pt>
                <c:pt idx="926">
                  <c:v>858.22299999999996</c:v>
                </c:pt>
                <c:pt idx="927">
                  <c:v>859.44399999999996</c:v>
                </c:pt>
                <c:pt idx="928">
                  <c:v>860.05399999999997</c:v>
                </c:pt>
                <c:pt idx="929">
                  <c:v>861.27499999999998</c:v>
                </c:pt>
                <c:pt idx="930">
                  <c:v>861.88499999999999</c:v>
                </c:pt>
                <c:pt idx="931">
                  <c:v>863.10599999999999</c:v>
                </c:pt>
                <c:pt idx="932">
                  <c:v>863.71699999999998</c:v>
                </c:pt>
                <c:pt idx="933">
                  <c:v>864.93700000000001</c:v>
                </c:pt>
                <c:pt idx="934">
                  <c:v>865.548</c:v>
                </c:pt>
                <c:pt idx="935">
                  <c:v>866.15800000000002</c:v>
                </c:pt>
                <c:pt idx="936">
                  <c:v>867.37900000000002</c:v>
                </c:pt>
                <c:pt idx="937">
                  <c:v>867.98900000000003</c:v>
                </c:pt>
                <c:pt idx="938">
                  <c:v>869.21</c:v>
                </c:pt>
                <c:pt idx="939">
                  <c:v>869.82100000000003</c:v>
                </c:pt>
                <c:pt idx="940">
                  <c:v>871.04100000000005</c:v>
                </c:pt>
                <c:pt idx="941">
                  <c:v>871.65200000000004</c:v>
                </c:pt>
                <c:pt idx="942">
                  <c:v>872.87300000000005</c:v>
                </c:pt>
                <c:pt idx="943">
                  <c:v>873.48299999999995</c:v>
                </c:pt>
                <c:pt idx="944">
                  <c:v>874.70399999999995</c:v>
                </c:pt>
                <c:pt idx="945">
                  <c:v>875.31399999999996</c:v>
                </c:pt>
                <c:pt idx="946">
                  <c:v>876.53499999999997</c:v>
                </c:pt>
                <c:pt idx="947">
                  <c:v>877.14499999999998</c:v>
                </c:pt>
                <c:pt idx="948">
                  <c:v>878.36599999999999</c:v>
                </c:pt>
                <c:pt idx="949">
                  <c:v>878.97699999999998</c:v>
                </c:pt>
                <c:pt idx="950">
                  <c:v>880.197</c:v>
                </c:pt>
                <c:pt idx="951">
                  <c:v>880.80799999999999</c:v>
                </c:pt>
                <c:pt idx="952">
                  <c:v>882.029</c:v>
                </c:pt>
                <c:pt idx="953">
                  <c:v>882.63900000000001</c:v>
                </c:pt>
                <c:pt idx="954">
                  <c:v>883.86</c:v>
                </c:pt>
                <c:pt idx="955">
                  <c:v>884.47</c:v>
                </c:pt>
                <c:pt idx="956">
                  <c:v>885.08100000000002</c:v>
                </c:pt>
                <c:pt idx="957">
                  <c:v>886.30100000000004</c:v>
                </c:pt>
                <c:pt idx="958">
                  <c:v>886.91200000000003</c:v>
                </c:pt>
                <c:pt idx="959">
                  <c:v>888.13300000000004</c:v>
                </c:pt>
                <c:pt idx="960">
                  <c:v>888.74300000000005</c:v>
                </c:pt>
                <c:pt idx="961">
                  <c:v>889.96400000000006</c:v>
                </c:pt>
                <c:pt idx="962">
                  <c:v>890.57399999999996</c:v>
                </c:pt>
                <c:pt idx="963">
                  <c:v>891.79499999999996</c:v>
                </c:pt>
                <c:pt idx="964">
                  <c:v>892.40499999999997</c:v>
                </c:pt>
                <c:pt idx="965">
                  <c:v>893.62599999999998</c:v>
                </c:pt>
                <c:pt idx="966">
                  <c:v>894.23699999999997</c:v>
                </c:pt>
                <c:pt idx="967">
                  <c:v>895.45699999999999</c:v>
                </c:pt>
                <c:pt idx="968">
                  <c:v>896.06799999999998</c:v>
                </c:pt>
                <c:pt idx="969">
                  <c:v>897.28899999999999</c:v>
                </c:pt>
                <c:pt idx="970">
                  <c:v>897.899</c:v>
                </c:pt>
                <c:pt idx="971">
                  <c:v>899.12</c:v>
                </c:pt>
                <c:pt idx="972">
                  <c:v>899.73</c:v>
                </c:pt>
                <c:pt idx="973">
                  <c:v>900.95100000000002</c:v>
                </c:pt>
                <c:pt idx="974">
                  <c:v>901.56100000000004</c:v>
                </c:pt>
                <c:pt idx="975">
                  <c:v>902.17200000000003</c:v>
                </c:pt>
                <c:pt idx="976">
                  <c:v>903.39300000000003</c:v>
                </c:pt>
                <c:pt idx="977">
                  <c:v>904.00300000000004</c:v>
                </c:pt>
                <c:pt idx="978">
                  <c:v>905.22400000000005</c:v>
                </c:pt>
                <c:pt idx="979">
                  <c:v>905.83399999999995</c:v>
                </c:pt>
                <c:pt idx="980">
                  <c:v>907.05499999999995</c:v>
                </c:pt>
                <c:pt idx="981">
                  <c:v>907.66499999999996</c:v>
                </c:pt>
                <c:pt idx="982">
                  <c:v>908.88599999999997</c:v>
                </c:pt>
                <c:pt idx="983">
                  <c:v>909.49699999999996</c:v>
                </c:pt>
                <c:pt idx="984">
                  <c:v>910.71699999999998</c:v>
                </c:pt>
                <c:pt idx="985">
                  <c:v>911.32799999999997</c:v>
                </c:pt>
                <c:pt idx="986">
                  <c:v>912.54899999999998</c:v>
                </c:pt>
                <c:pt idx="987">
                  <c:v>913.15899999999999</c:v>
                </c:pt>
                <c:pt idx="988">
                  <c:v>914.38</c:v>
                </c:pt>
                <c:pt idx="989">
                  <c:v>914.99</c:v>
                </c:pt>
                <c:pt idx="990">
                  <c:v>916.21100000000001</c:v>
                </c:pt>
                <c:pt idx="991">
                  <c:v>916.82100000000003</c:v>
                </c:pt>
                <c:pt idx="992">
                  <c:v>918.04200000000003</c:v>
                </c:pt>
                <c:pt idx="993">
                  <c:v>918.65300000000002</c:v>
                </c:pt>
                <c:pt idx="994">
                  <c:v>919.87300000000005</c:v>
                </c:pt>
                <c:pt idx="995">
                  <c:v>920.48400000000004</c:v>
                </c:pt>
                <c:pt idx="996">
                  <c:v>921.09400000000005</c:v>
                </c:pt>
                <c:pt idx="997">
                  <c:v>922.31500000000005</c:v>
                </c:pt>
                <c:pt idx="998">
                  <c:v>922.92499999999995</c:v>
                </c:pt>
                <c:pt idx="999">
                  <c:v>924.14599999999996</c:v>
                </c:pt>
                <c:pt idx="1000">
                  <c:v>924.75699999999995</c:v>
                </c:pt>
                <c:pt idx="1001">
                  <c:v>925.97699999999998</c:v>
                </c:pt>
                <c:pt idx="1002">
                  <c:v>926.58799999999997</c:v>
                </c:pt>
                <c:pt idx="1003">
                  <c:v>927.80899999999997</c:v>
                </c:pt>
                <c:pt idx="1004">
                  <c:v>928.41899999999998</c:v>
                </c:pt>
                <c:pt idx="1005">
                  <c:v>929.64</c:v>
                </c:pt>
                <c:pt idx="1006">
                  <c:v>930.25</c:v>
                </c:pt>
                <c:pt idx="1007">
                  <c:v>931.471</c:v>
                </c:pt>
                <c:pt idx="1008">
                  <c:v>932.08100000000002</c:v>
                </c:pt>
                <c:pt idx="1009">
                  <c:v>933.30200000000002</c:v>
                </c:pt>
                <c:pt idx="1010">
                  <c:v>933.91300000000001</c:v>
                </c:pt>
                <c:pt idx="1011">
                  <c:v>935.13300000000004</c:v>
                </c:pt>
                <c:pt idx="1012">
                  <c:v>935.74400000000003</c:v>
                </c:pt>
                <c:pt idx="1013">
                  <c:v>936.96500000000003</c:v>
                </c:pt>
                <c:pt idx="1014">
                  <c:v>937.57500000000005</c:v>
                </c:pt>
                <c:pt idx="1015">
                  <c:v>938.18499999999995</c:v>
                </c:pt>
                <c:pt idx="1016">
                  <c:v>939.40599999999995</c:v>
                </c:pt>
                <c:pt idx="1017">
                  <c:v>940.01700000000005</c:v>
                </c:pt>
                <c:pt idx="1018">
                  <c:v>941.23699999999997</c:v>
                </c:pt>
                <c:pt idx="1019">
                  <c:v>941.84799999999996</c:v>
                </c:pt>
                <c:pt idx="1020">
                  <c:v>943.06899999999996</c:v>
                </c:pt>
                <c:pt idx="1021">
                  <c:v>943.67899999999997</c:v>
                </c:pt>
                <c:pt idx="1022">
                  <c:v>944.9</c:v>
                </c:pt>
                <c:pt idx="1023">
                  <c:v>945.51</c:v>
                </c:pt>
                <c:pt idx="1024">
                  <c:v>946.73099999999999</c:v>
                </c:pt>
                <c:pt idx="1025">
                  <c:v>947.34100000000001</c:v>
                </c:pt>
                <c:pt idx="1026">
                  <c:v>948.56200000000001</c:v>
                </c:pt>
                <c:pt idx="1027">
                  <c:v>949.173</c:v>
                </c:pt>
                <c:pt idx="1028">
                  <c:v>950.39300000000003</c:v>
                </c:pt>
                <c:pt idx="1029">
                  <c:v>951.00400000000002</c:v>
                </c:pt>
                <c:pt idx="1030">
                  <c:v>952.22500000000002</c:v>
                </c:pt>
                <c:pt idx="1031">
                  <c:v>952.83500000000004</c:v>
                </c:pt>
                <c:pt idx="1032">
                  <c:v>954.05600000000004</c:v>
                </c:pt>
                <c:pt idx="1033">
                  <c:v>954.66600000000005</c:v>
                </c:pt>
                <c:pt idx="1034">
                  <c:v>955.88699999999994</c:v>
                </c:pt>
                <c:pt idx="1035">
                  <c:v>956.49699999999996</c:v>
                </c:pt>
                <c:pt idx="1036">
                  <c:v>957.10799999999995</c:v>
                </c:pt>
                <c:pt idx="1037">
                  <c:v>958.32899999999995</c:v>
                </c:pt>
                <c:pt idx="1038">
                  <c:v>958.93899999999996</c:v>
                </c:pt>
                <c:pt idx="1039">
                  <c:v>960.16</c:v>
                </c:pt>
                <c:pt idx="1040">
                  <c:v>960.77</c:v>
                </c:pt>
                <c:pt idx="1041">
                  <c:v>961.99099999999999</c:v>
                </c:pt>
                <c:pt idx="1042">
                  <c:v>962.601</c:v>
                </c:pt>
                <c:pt idx="1043">
                  <c:v>963.822</c:v>
                </c:pt>
                <c:pt idx="1044">
                  <c:v>964.43299999999999</c:v>
                </c:pt>
                <c:pt idx="1045">
                  <c:v>965.65300000000002</c:v>
                </c:pt>
                <c:pt idx="1046">
                  <c:v>966.26400000000001</c:v>
                </c:pt>
                <c:pt idx="1047">
                  <c:v>967.48500000000001</c:v>
                </c:pt>
                <c:pt idx="1048">
                  <c:v>968.09500000000003</c:v>
                </c:pt>
                <c:pt idx="1049">
                  <c:v>969.31600000000003</c:v>
                </c:pt>
                <c:pt idx="1050">
                  <c:v>969.92600000000004</c:v>
                </c:pt>
                <c:pt idx="1051">
                  <c:v>971.14700000000005</c:v>
                </c:pt>
                <c:pt idx="1052">
                  <c:v>971.75699999999995</c:v>
                </c:pt>
                <c:pt idx="1053">
                  <c:v>972.97799999999995</c:v>
                </c:pt>
                <c:pt idx="1054">
                  <c:v>973.58900000000006</c:v>
                </c:pt>
                <c:pt idx="1055">
                  <c:v>974.19899999999996</c:v>
                </c:pt>
                <c:pt idx="1056">
                  <c:v>975.42</c:v>
                </c:pt>
                <c:pt idx="1057">
                  <c:v>976.03</c:v>
                </c:pt>
                <c:pt idx="1058">
                  <c:v>977.25099999999998</c:v>
                </c:pt>
                <c:pt idx="1059">
                  <c:v>977.86099999999999</c:v>
                </c:pt>
                <c:pt idx="1060">
                  <c:v>979.08199999999999</c:v>
                </c:pt>
                <c:pt idx="1061">
                  <c:v>979.69299999999998</c:v>
                </c:pt>
                <c:pt idx="1062">
                  <c:v>980.91300000000001</c:v>
                </c:pt>
                <c:pt idx="1063">
                  <c:v>981.524</c:v>
                </c:pt>
                <c:pt idx="1064">
                  <c:v>982.745</c:v>
                </c:pt>
                <c:pt idx="1065">
                  <c:v>983.35500000000002</c:v>
                </c:pt>
                <c:pt idx="1066">
                  <c:v>984.57600000000002</c:v>
                </c:pt>
                <c:pt idx="1067">
                  <c:v>985.18600000000004</c:v>
                </c:pt>
                <c:pt idx="1068">
                  <c:v>986.40700000000004</c:v>
                </c:pt>
                <c:pt idx="1069">
                  <c:v>987.01700000000005</c:v>
                </c:pt>
                <c:pt idx="1070">
                  <c:v>988.23800000000006</c:v>
                </c:pt>
                <c:pt idx="1071">
                  <c:v>988.84900000000005</c:v>
                </c:pt>
                <c:pt idx="1072">
                  <c:v>990.06899999999996</c:v>
                </c:pt>
                <c:pt idx="1073">
                  <c:v>990.68</c:v>
                </c:pt>
                <c:pt idx="1074">
                  <c:v>991.90099999999995</c:v>
                </c:pt>
                <c:pt idx="1075">
                  <c:v>992.51099999999997</c:v>
                </c:pt>
                <c:pt idx="1076">
                  <c:v>993.12099999999998</c:v>
                </c:pt>
                <c:pt idx="1077">
                  <c:v>994.34199999999998</c:v>
                </c:pt>
                <c:pt idx="1078">
                  <c:v>994.95299999999997</c:v>
                </c:pt>
                <c:pt idx="1079">
                  <c:v>996.173</c:v>
                </c:pt>
                <c:pt idx="1080">
                  <c:v>996.78399999999999</c:v>
                </c:pt>
                <c:pt idx="1081">
                  <c:v>998.005</c:v>
                </c:pt>
                <c:pt idx="1082">
                  <c:v>998.61500000000001</c:v>
                </c:pt>
                <c:pt idx="1083">
                  <c:v>1007.08</c:v>
                </c:pt>
                <c:pt idx="1084">
                  <c:v>1014.7089999999999</c:v>
                </c:pt>
                <c:pt idx="1085">
                  <c:v>1022.3390000000001</c:v>
                </c:pt>
                <c:pt idx="1086">
                  <c:v>1029.9680000000001</c:v>
                </c:pt>
                <c:pt idx="1087">
                  <c:v>1037.598</c:v>
                </c:pt>
                <c:pt idx="1088">
                  <c:v>1052.856</c:v>
                </c:pt>
                <c:pt idx="1089">
                  <c:v>1060.4860000000001</c:v>
                </c:pt>
                <c:pt idx="1090">
                  <c:v>1068.115</c:v>
                </c:pt>
                <c:pt idx="1091">
                  <c:v>1075.7449999999999</c:v>
                </c:pt>
                <c:pt idx="1092">
                  <c:v>1083.374</c:v>
                </c:pt>
                <c:pt idx="1093">
                  <c:v>1098.633</c:v>
                </c:pt>
                <c:pt idx="1094">
                  <c:v>1106.2619999999999</c:v>
                </c:pt>
                <c:pt idx="1095">
                  <c:v>1113.8920000000001</c:v>
                </c:pt>
                <c:pt idx="1096">
                  <c:v>1121.521</c:v>
                </c:pt>
                <c:pt idx="1097">
                  <c:v>1129.1500000000001</c:v>
                </c:pt>
                <c:pt idx="1098">
                  <c:v>1136.78</c:v>
                </c:pt>
                <c:pt idx="1099">
                  <c:v>1152.039</c:v>
                </c:pt>
                <c:pt idx="1100">
                  <c:v>1159.6679999999999</c:v>
                </c:pt>
                <c:pt idx="1101">
                  <c:v>1167.297</c:v>
                </c:pt>
                <c:pt idx="1102">
                  <c:v>1174.9269999999999</c:v>
                </c:pt>
                <c:pt idx="1103">
                  <c:v>1182.556</c:v>
                </c:pt>
                <c:pt idx="1104">
                  <c:v>1190.1859999999999</c:v>
                </c:pt>
                <c:pt idx="1105">
                  <c:v>1205.444</c:v>
                </c:pt>
                <c:pt idx="1106">
                  <c:v>1213.0740000000001</c:v>
                </c:pt>
                <c:pt idx="1107">
                  <c:v>1220.703</c:v>
                </c:pt>
                <c:pt idx="1108">
                  <c:v>1228.3330000000001</c:v>
                </c:pt>
                <c:pt idx="1109">
                  <c:v>1235.962</c:v>
                </c:pt>
                <c:pt idx="1110">
                  <c:v>1251.221</c:v>
                </c:pt>
                <c:pt idx="1111">
                  <c:v>1258.8499999999999</c:v>
                </c:pt>
                <c:pt idx="1112">
                  <c:v>1266.479</c:v>
                </c:pt>
                <c:pt idx="1113">
                  <c:v>1274.1089999999999</c:v>
                </c:pt>
                <c:pt idx="1114">
                  <c:v>1281.7380000000001</c:v>
                </c:pt>
                <c:pt idx="1115">
                  <c:v>1289.3679999999999</c:v>
                </c:pt>
                <c:pt idx="1116">
                  <c:v>1304.626</c:v>
                </c:pt>
                <c:pt idx="1117">
                  <c:v>1312.2560000000001</c:v>
                </c:pt>
                <c:pt idx="1118">
                  <c:v>1319.885</c:v>
                </c:pt>
                <c:pt idx="1119">
                  <c:v>1327.5150000000001</c:v>
                </c:pt>
                <c:pt idx="1120">
                  <c:v>1335.144</c:v>
                </c:pt>
                <c:pt idx="1121">
                  <c:v>1350.403</c:v>
                </c:pt>
                <c:pt idx="1122">
                  <c:v>1358.0319999999999</c:v>
                </c:pt>
                <c:pt idx="1123">
                  <c:v>1365.662</c:v>
                </c:pt>
                <c:pt idx="1124">
                  <c:v>1373.2909999999999</c:v>
                </c:pt>
                <c:pt idx="1125">
                  <c:v>1380.92</c:v>
                </c:pt>
                <c:pt idx="1126">
                  <c:v>1388.55</c:v>
                </c:pt>
                <c:pt idx="1127">
                  <c:v>1403.809</c:v>
                </c:pt>
                <c:pt idx="1128">
                  <c:v>1411.4380000000001</c:v>
                </c:pt>
                <c:pt idx="1129">
                  <c:v>1419.067</c:v>
                </c:pt>
                <c:pt idx="1130">
                  <c:v>1426.6969999999999</c:v>
                </c:pt>
                <c:pt idx="1131">
                  <c:v>1434.326</c:v>
                </c:pt>
                <c:pt idx="1132">
                  <c:v>1441.9559999999999</c:v>
                </c:pt>
                <c:pt idx="1133">
                  <c:v>1457.2139999999999</c:v>
                </c:pt>
                <c:pt idx="1134">
                  <c:v>1464.8440000000001</c:v>
                </c:pt>
                <c:pt idx="1135">
                  <c:v>1472.473</c:v>
                </c:pt>
                <c:pt idx="1136">
                  <c:v>1480.1030000000001</c:v>
                </c:pt>
                <c:pt idx="1137">
                  <c:v>1487.732</c:v>
                </c:pt>
                <c:pt idx="1138">
                  <c:v>1502.991</c:v>
                </c:pt>
                <c:pt idx="1139">
                  <c:v>1510.62</c:v>
                </c:pt>
                <c:pt idx="1140">
                  <c:v>1518.25</c:v>
                </c:pt>
                <c:pt idx="1141">
                  <c:v>1525.8789999999999</c:v>
                </c:pt>
                <c:pt idx="1142">
                  <c:v>1533.508</c:v>
                </c:pt>
                <c:pt idx="1143">
                  <c:v>1541.1379999999999</c:v>
                </c:pt>
                <c:pt idx="1144">
                  <c:v>1556.396</c:v>
                </c:pt>
                <c:pt idx="1145">
                  <c:v>1564.0260000000001</c:v>
                </c:pt>
                <c:pt idx="1146">
                  <c:v>1571.655</c:v>
                </c:pt>
                <c:pt idx="1147">
                  <c:v>1579.2850000000001</c:v>
                </c:pt>
                <c:pt idx="1148">
                  <c:v>1586.914</c:v>
                </c:pt>
                <c:pt idx="1149">
                  <c:v>1602.173</c:v>
                </c:pt>
                <c:pt idx="1150">
                  <c:v>1609.8019999999999</c:v>
                </c:pt>
                <c:pt idx="1151">
                  <c:v>1617.432</c:v>
                </c:pt>
                <c:pt idx="1152">
                  <c:v>1625.0609999999999</c:v>
                </c:pt>
                <c:pt idx="1153">
                  <c:v>1632.69</c:v>
                </c:pt>
                <c:pt idx="1154">
                  <c:v>1640.32</c:v>
                </c:pt>
                <c:pt idx="1155">
                  <c:v>1655.579</c:v>
                </c:pt>
                <c:pt idx="1156">
                  <c:v>1663.2080000000001</c:v>
                </c:pt>
                <c:pt idx="1157">
                  <c:v>1670.837</c:v>
                </c:pt>
                <c:pt idx="1158">
                  <c:v>1678.4670000000001</c:v>
                </c:pt>
                <c:pt idx="1159">
                  <c:v>1686.096</c:v>
                </c:pt>
                <c:pt idx="1160">
                  <c:v>1701.355</c:v>
                </c:pt>
                <c:pt idx="1161">
                  <c:v>1708.9839999999999</c:v>
                </c:pt>
                <c:pt idx="1162">
                  <c:v>1716.614</c:v>
                </c:pt>
                <c:pt idx="1163">
                  <c:v>1724.2429999999999</c:v>
                </c:pt>
                <c:pt idx="1164">
                  <c:v>1731.873</c:v>
                </c:pt>
                <c:pt idx="1165">
                  <c:v>1739.502</c:v>
                </c:pt>
                <c:pt idx="1166">
                  <c:v>1754.761</c:v>
                </c:pt>
                <c:pt idx="1167">
                  <c:v>1762.39</c:v>
                </c:pt>
                <c:pt idx="1168">
                  <c:v>1770.02</c:v>
                </c:pt>
                <c:pt idx="1169">
                  <c:v>1777.6489999999999</c:v>
                </c:pt>
                <c:pt idx="1170">
                  <c:v>1785.278</c:v>
                </c:pt>
                <c:pt idx="1171">
                  <c:v>1792.9079999999999</c:v>
                </c:pt>
                <c:pt idx="1172">
                  <c:v>1808.1669999999999</c:v>
                </c:pt>
                <c:pt idx="1173">
                  <c:v>1815.796</c:v>
                </c:pt>
                <c:pt idx="1174">
                  <c:v>1823.425</c:v>
                </c:pt>
                <c:pt idx="1175">
                  <c:v>1831.0550000000001</c:v>
                </c:pt>
                <c:pt idx="1176">
                  <c:v>1838.684</c:v>
                </c:pt>
                <c:pt idx="1177">
                  <c:v>1853.943</c:v>
                </c:pt>
                <c:pt idx="1178">
                  <c:v>1861.5719999999999</c:v>
                </c:pt>
                <c:pt idx="1179">
                  <c:v>1869.202</c:v>
                </c:pt>
                <c:pt idx="1180">
                  <c:v>1876.8309999999999</c:v>
                </c:pt>
                <c:pt idx="1181">
                  <c:v>1884.46</c:v>
                </c:pt>
                <c:pt idx="1182">
                  <c:v>1892.09</c:v>
                </c:pt>
                <c:pt idx="1183">
                  <c:v>1907.3489999999999</c:v>
                </c:pt>
                <c:pt idx="1184">
                  <c:v>1914.9780000000001</c:v>
                </c:pt>
                <c:pt idx="1185">
                  <c:v>1922.607</c:v>
                </c:pt>
                <c:pt idx="1186">
                  <c:v>1930.2370000000001</c:v>
                </c:pt>
                <c:pt idx="1187">
                  <c:v>1937.866</c:v>
                </c:pt>
                <c:pt idx="1188">
                  <c:v>1953.125</c:v>
                </c:pt>
                <c:pt idx="1189">
                  <c:v>1960.7539999999999</c:v>
                </c:pt>
                <c:pt idx="1190">
                  <c:v>1968.384</c:v>
                </c:pt>
                <c:pt idx="1191">
                  <c:v>1976.0129999999999</c:v>
                </c:pt>
                <c:pt idx="1192">
                  <c:v>1983.643</c:v>
                </c:pt>
                <c:pt idx="1193">
                  <c:v>1991.2719999999999</c:v>
                </c:pt>
                <c:pt idx="1194">
                  <c:v>2006.5309999999999</c:v>
                </c:pt>
                <c:pt idx="1195">
                  <c:v>2014.16</c:v>
                </c:pt>
                <c:pt idx="1196">
                  <c:v>2021.79</c:v>
                </c:pt>
                <c:pt idx="1197">
                  <c:v>2029.4190000000001</c:v>
                </c:pt>
                <c:pt idx="1198">
                  <c:v>2037.048</c:v>
                </c:pt>
                <c:pt idx="1199">
                  <c:v>2052.3069999999998</c:v>
                </c:pt>
                <c:pt idx="1200">
                  <c:v>2059.9369999999999</c:v>
                </c:pt>
                <c:pt idx="1201">
                  <c:v>2067.5659999999998</c:v>
                </c:pt>
                <c:pt idx="1202">
                  <c:v>2075.1950000000002</c:v>
                </c:pt>
                <c:pt idx="1203">
                  <c:v>2082.8249999999998</c:v>
                </c:pt>
                <c:pt idx="1204">
                  <c:v>2090.4540000000002</c:v>
                </c:pt>
                <c:pt idx="1205">
                  <c:v>2105.7130000000002</c:v>
                </c:pt>
                <c:pt idx="1206">
                  <c:v>2113.3420000000001</c:v>
                </c:pt>
                <c:pt idx="1207">
                  <c:v>2120.9720000000002</c:v>
                </c:pt>
                <c:pt idx="1208">
                  <c:v>2128.6010000000001</c:v>
                </c:pt>
                <c:pt idx="1209">
                  <c:v>2136.23</c:v>
                </c:pt>
                <c:pt idx="1210">
                  <c:v>2143.86</c:v>
                </c:pt>
                <c:pt idx="1211">
                  <c:v>2159.1190000000001</c:v>
                </c:pt>
                <c:pt idx="1212">
                  <c:v>2166.748</c:v>
                </c:pt>
                <c:pt idx="1213">
                  <c:v>2174.377</c:v>
                </c:pt>
                <c:pt idx="1214">
                  <c:v>2182.0070000000001</c:v>
                </c:pt>
                <c:pt idx="1215">
                  <c:v>2189.636</c:v>
                </c:pt>
                <c:pt idx="1216">
                  <c:v>2204.895</c:v>
                </c:pt>
                <c:pt idx="1217">
                  <c:v>2212.5239999999999</c:v>
                </c:pt>
                <c:pt idx="1218">
                  <c:v>2220.154</c:v>
                </c:pt>
                <c:pt idx="1219">
                  <c:v>2227.7829999999999</c:v>
                </c:pt>
                <c:pt idx="1220">
                  <c:v>2235.413</c:v>
                </c:pt>
                <c:pt idx="1221">
                  <c:v>2243.0419999999999</c:v>
                </c:pt>
                <c:pt idx="1222">
                  <c:v>2258.3009999999999</c:v>
                </c:pt>
                <c:pt idx="1223">
                  <c:v>2265.9299999999998</c:v>
                </c:pt>
                <c:pt idx="1224">
                  <c:v>2273.56</c:v>
                </c:pt>
                <c:pt idx="1225">
                  <c:v>2281.1889999999999</c:v>
                </c:pt>
                <c:pt idx="1226">
                  <c:v>2288.8180000000002</c:v>
                </c:pt>
                <c:pt idx="1227">
                  <c:v>2304.0770000000002</c:v>
                </c:pt>
                <c:pt idx="1228">
                  <c:v>2311.7069999999999</c:v>
                </c:pt>
                <c:pt idx="1229">
                  <c:v>2319.3359999999998</c:v>
                </c:pt>
                <c:pt idx="1230">
                  <c:v>2326.9650000000001</c:v>
                </c:pt>
                <c:pt idx="1231">
                  <c:v>2334.5949999999998</c:v>
                </c:pt>
                <c:pt idx="1232">
                  <c:v>2342.2240000000002</c:v>
                </c:pt>
                <c:pt idx="1233">
                  <c:v>2357.4830000000002</c:v>
                </c:pt>
                <c:pt idx="1234">
                  <c:v>2365.1120000000001</c:v>
                </c:pt>
                <c:pt idx="1235">
                  <c:v>2372.7420000000002</c:v>
                </c:pt>
                <c:pt idx="1236">
                  <c:v>2380.3710000000001</c:v>
                </c:pt>
                <c:pt idx="1237">
                  <c:v>2388</c:v>
                </c:pt>
                <c:pt idx="1238">
                  <c:v>2395.63</c:v>
                </c:pt>
                <c:pt idx="1239">
                  <c:v>2410.8890000000001</c:v>
                </c:pt>
                <c:pt idx="1240">
                  <c:v>2418.518</c:v>
                </c:pt>
                <c:pt idx="1241">
                  <c:v>2426.1469999999999</c:v>
                </c:pt>
                <c:pt idx="1242">
                  <c:v>2433.777</c:v>
                </c:pt>
                <c:pt idx="1243">
                  <c:v>2441.4059999999999</c:v>
                </c:pt>
                <c:pt idx="1244">
                  <c:v>2456.665</c:v>
                </c:pt>
                <c:pt idx="1245">
                  <c:v>2464.2939999999999</c:v>
                </c:pt>
                <c:pt idx="1246">
                  <c:v>2471.924</c:v>
                </c:pt>
                <c:pt idx="1247">
                  <c:v>2479.5529999999999</c:v>
                </c:pt>
                <c:pt idx="1248">
                  <c:v>2487.183</c:v>
                </c:pt>
                <c:pt idx="1249">
                  <c:v>2494.8119999999999</c:v>
                </c:pt>
                <c:pt idx="1250">
                  <c:v>2510.0709999999999</c:v>
                </c:pt>
                <c:pt idx="1251">
                  <c:v>2517.6999999999998</c:v>
                </c:pt>
                <c:pt idx="1252">
                  <c:v>2525.33</c:v>
                </c:pt>
                <c:pt idx="1253">
                  <c:v>2532.9589999999998</c:v>
                </c:pt>
                <c:pt idx="1254">
                  <c:v>2540.5880000000002</c:v>
                </c:pt>
                <c:pt idx="1255">
                  <c:v>2555.8470000000002</c:v>
                </c:pt>
                <c:pt idx="1256">
                  <c:v>2563.4769999999999</c:v>
                </c:pt>
                <c:pt idx="1257">
                  <c:v>2571.1060000000002</c:v>
                </c:pt>
                <c:pt idx="1258">
                  <c:v>2578.7350000000001</c:v>
                </c:pt>
                <c:pt idx="1259">
                  <c:v>2586.3649999999998</c:v>
                </c:pt>
                <c:pt idx="1260">
                  <c:v>2593.9940000000001</c:v>
                </c:pt>
                <c:pt idx="1261">
                  <c:v>2609.2530000000002</c:v>
                </c:pt>
                <c:pt idx="1262">
                  <c:v>2616.8820000000001</c:v>
                </c:pt>
                <c:pt idx="1263">
                  <c:v>2624.5120000000002</c:v>
                </c:pt>
                <c:pt idx="1264">
                  <c:v>2632.1410000000001</c:v>
                </c:pt>
                <c:pt idx="1265">
                  <c:v>2639.7710000000002</c:v>
                </c:pt>
                <c:pt idx="1266">
                  <c:v>2655.029</c:v>
                </c:pt>
                <c:pt idx="1267">
                  <c:v>2662.6590000000001</c:v>
                </c:pt>
                <c:pt idx="1268">
                  <c:v>2670.288</c:v>
                </c:pt>
                <c:pt idx="1269">
                  <c:v>2677.9169999999999</c:v>
                </c:pt>
                <c:pt idx="1270">
                  <c:v>2685.547</c:v>
                </c:pt>
                <c:pt idx="1271">
                  <c:v>2693.1759999999999</c:v>
                </c:pt>
                <c:pt idx="1272">
                  <c:v>2708.4349999999999</c:v>
                </c:pt>
                <c:pt idx="1273">
                  <c:v>2716.0639999999999</c:v>
                </c:pt>
                <c:pt idx="1274">
                  <c:v>2723.694</c:v>
                </c:pt>
                <c:pt idx="1275">
                  <c:v>2731.3229999999999</c:v>
                </c:pt>
                <c:pt idx="1276">
                  <c:v>2738.953</c:v>
                </c:pt>
                <c:pt idx="1277">
                  <c:v>2746.5819999999999</c:v>
                </c:pt>
                <c:pt idx="1278">
                  <c:v>2761.8409999999999</c:v>
                </c:pt>
                <c:pt idx="1279">
                  <c:v>2769.47</c:v>
                </c:pt>
                <c:pt idx="1280">
                  <c:v>2777.1</c:v>
                </c:pt>
                <c:pt idx="1281">
                  <c:v>2784.7289999999998</c:v>
                </c:pt>
                <c:pt idx="1282">
                  <c:v>2792.3580000000002</c:v>
                </c:pt>
                <c:pt idx="1283">
                  <c:v>2807.6170000000002</c:v>
                </c:pt>
                <c:pt idx="1284">
                  <c:v>2815.2469999999998</c:v>
                </c:pt>
                <c:pt idx="1285">
                  <c:v>2822.8760000000002</c:v>
                </c:pt>
                <c:pt idx="1286">
                  <c:v>2830.5050000000001</c:v>
                </c:pt>
                <c:pt idx="1287">
                  <c:v>2838.1350000000002</c:v>
                </c:pt>
                <c:pt idx="1288">
                  <c:v>2845.7640000000001</c:v>
                </c:pt>
                <c:pt idx="1289">
                  <c:v>2861.0230000000001</c:v>
                </c:pt>
                <c:pt idx="1290">
                  <c:v>2868.652</c:v>
                </c:pt>
                <c:pt idx="1291">
                  <c:v>2876.2820000000002</c:v>
                </c:pt>
                <c:pt idx="1292">
                  <c:v>2883.9110000000001</c:v>
                </c:pt>
                <c:pt idx="1293">
                  <c:v>2891.5410000000002</c:v>
                </c:pt>
                <c:pt idx="1294">
                  <c:v>2906.799</c:v>
                </c:pt>
                <c:pt idx="1295">
                  <c:v>2914.4290000000001</c:v>
                </c:pt>
                <c:pt idx="1296">
                  <c:v>2922.058</c:v>
                </c:pt>
                <c:pt idx="1297">
                  <c:v>2929.6869999999999</c:v>
                </c:pt>
                <c:pt idx="1298">
                  <c:v>2937.317</c:v>
                </c:pt>
                <c:pt idx="1299">
                  <c:v>2944.9459999999999</c:v>
                </c:pt>
                <c:pt idx="1300">
                  <c:v>2960.2049999999999</c:v>
                </c:pt>
                <c:pt idx="1301">
                  <c:v>2967.8339999999998</c:v>
                </c:pt>
                <c:pt idx="1302">
                  <c:v>2975.4639999999999</c:v>
                </c:pt>
                <c:pt idx="1303">
                  <c:v>2983.0929999999998</c:v>
                </c:pt>
                <c:pt idx="1304">
                  <c:v>2990.723</c:v>
                </c:pt>
                <c:pt idx="1305">
                  <c:v>2998.3519999999999</c:v>
                </c:pt>
                <c:pt idx="1306">
                  <c:v>3013.6109999999999</c:v>
                </c:pt>
                <c:pt idx="1307">
                  <c:v>3021.24</c:v>
                </c:pt>
                <c:pt idx="1308">
                  <c:v>3028.87</c:v>
                </c:pt>
                <c:pt idx="1309">
                  <c:v>3036.4989999999998</c:v>
                </c:pt>
                <c:pt idx="1310">
                  <c:v>3044.1280000000002</c:v>
                </c:pt>
                <c:pt idx="1311">
                  <c:v>3059.3870000000002</c:v>
                </c:pt>
                <c:pt idx="1312">
                  <c:v>3067.0169999999998</c:v>
                </c:pt>
                <c:pt idx="1313">
                  <c:v>3074.6460000000002</c:v>
                </c:pt>
                <c:pt idx="1314">
                  <c:v>3082.2750000000001</c:v>
                </c:pt>
                <c:pt idx="1315">
                  <c:v>3089.9050000000002</c:v>
                </c:pt>
                <c:pt idx="1316">
                  <c:v>3097.5340000000001</c:v>
                </c:pt>
                <c:pt idx="1317">
                  <c:v>3112.7930000000001</c:v>
                </c:pt>
                <c:pt idx="1318">
                  <c:v>3120.422</c:v>
                </c:pt>
                <c:pt idx="1319">
                  <c:v>3128.0520000000001</c:v>
                </c:pt>
                <c:pt idx="1320">
                  <c:v>3135.681</c:v>
                </c:pt>
                <c:pt idx="1321">
                  <c:v>3143.3110000000001</c:v>
                </c:pt>
                <c:pt idx="1322">
                  <c:v>3158.569</c:v>
                </c:pt>
                <c:pt idx="1323">
                  <c:v>3166.1990000000001</c:v>
                </c:pt>
                <c:pt idx="1324">
                  <c:v>3173.828</c:v>
                </c:pt>
                <c:pt idx="1325">
                  <c:v>3181.4580000000001</c:v>
                </c:pt>
                <c:pt idx="1326">
                  <c:v>3189.087</c:v>
                </c:pt>
                <c:pt idx="1327">
                  <c:v>3196.7159999999999</c:v>
                </c:pt>
                <c:pt idx="1328">
                  <c:v>3211.9749999999999</c:v>
                </c:pt>
                <c:pt idx="1329">
                  <c:v>3219.6039999999998</c:v>
                </c:pt>
                <c:pt idx="1330">
                  <c:v>3227.2339999999999</c:v>
                </c:pt>
                <c:pt idx="1331">
                  <c:v>3234.8629999999998</c:v>
                </c:pt>
                <c:pt idx="1332">
                  <c:v>3242.4929999999999</c:v>
                </c:pt>
                <c:pt idx="1333">
                  <c:v>3257.7510000000002</c:v>
                </c:pt>
                <c:pt idx="1334">
                  <c:v>3265.3809999999999</c:v>
                </c:pt>
                <c:pt idx="1335">
                  <c:v>3273.01</c:v>
                </c:pt>
                <c:pt idx="1336">
                  <c:v>3280.64</c:v>
                </c:pt>
                <c:pt idx="1337">
                  <c:v>3288.2689999999998</c:v>
                </c:pt>
                <c:pt idx="1338">
                  <c:v>3295.8980000000001</c:v>
                </c:pt>
                <c:pt idx="1339">
                  <c:v>3311.1570000000002</c:v>
                </c:pt>
                <c:pt idx="1340">
                  <c:v>3318.7869999999998</c:v>
                </c:pt>
                <c:pt idx="1341">
                  <c:v>3326.4160000000002</c:v>
                </c:pt>
                <c:pt idx="1342">
                  <c:v>3334.0450000000001</c:v>
                </c:pt>
                <c:pt idx="1343">
                  <c:v>3341.6750000000002</c:v>
                </c:pt>
                <c:pt idx="1344">
                  <c:v>3349.3040000000001</c:v>
                </c:pt>
                <c:pt idx="1345">
                  <c:v>3364.5630000000001</c:v>
                </c:pt>
                <c:pt idx="1346">
                  <c:v>3372.192</c:v>
                </c:pt>
                <c:pt idx="1347">
                  <c:v>3379.8220000000001</c:v>
                </c:pt>
                <c:pt idx="1348">
                  <c:v>3387.451</c:v>
                </c:pt>
                <c:pt idx="1349">
                  <c:v>3395.0810000000001</c:v>
                </c:pt>
                <c:pt idx="1350">
                  <c:v>3410.3389999999999</c:v>
                </c:pt>
                <c:pt idx="1351">
                  <c:v>3417.9690000000001</c:v>
                </c:pt>
                <c:pt idx="1352">
                  <c:v>3425.598</c:v>
                </c:pt>
                <c:pt idx="1353">
                  <c:v>3433.2280000000001</c:v>
                </c:pt>
                <c:pt idx="1354">
                  <c:v>3440.857</c:v>
                </c:pt>
                <c:pt idx="1355">
                  <c:v>3448.4859999999999</c:v>
                </c:pt>
                <c:pt idx="1356">
                  <c:v>3463.7449999999999</c:v>
                </c:pt>
                <c:pt idx="1357">
                  <c:v>3471.375</c:v>
                </c:pt>
                <c:pt idx="1358">
                  <c:v>3479.0039999999999</c:v>
                </c:pt>
                <c:pt idx="1359">
                  <c:v>3486.6329999999998</c:v>
                </c:pt>
                <c:pt idx="1360">
                  <c:v>3494.2629999999999</c:v>
                </c:pt>
                <c:pt idx="1361">
                  <c:v>3509.5210000000002</c:v>
                </c:pt>
                <c:pt idx="1362">
                  <c:v>3517.1509999999998</c:v>
                </c:pt>
                <c:pt idx="1363">
                  <c:v>3524.78</c:v>
                </c:pt>
                <c:pt idx="1364">
                  <c:v>3532.41</c:v>
                </c:pt>
                <c:pt idx="1365">
                  <c:v>3540.0390000000002</c:v>
                </c:pt>
                <c:pt idx="1366">
                  <c:v>3547.6680000000001</c:v>
                </c:pt>
                <c:pt idx="1367">
                  <c:v>3562.9270000000001</c:v>
                </c:pt>
                <c:pt idx="1368">
                  <c:v>3570.5569999999998</c:v>
                </c:pt>
                <c:pt idx="1369">
                  <c:v>3578.1860000000001</c:v>
                </c:pt>
                <c:pt idx="1370">
                  <c:v>3585.8150000000001</c:v>
                </c:pt>
                <c:pt idx="1371">
                  <c:v>3593.4450000000002</c:v>
                </c:pt>
                <c:pt idx="1372">
                  <c:v>3608.7040000000002</c:v>
                </c:pt>
                <c:pt idx="1373">
                  <c:v>3616.3330000000001</c:v>
                </c:pt>
                <c:pt idx="1374">
                  <c:v>3623.962</c:v>
                </c:pt>
                <c:pt idx="1375">
                  <c:v>3631.5920000000001</c:v>
                </c:pt>
                <c:pt idx="1376">
                  <c:v>3639.221</c:v>
                </c:pt>
                <c:pt idx="1377">
                  <c:v>3646.8510000000001</c:v>
                </c:pt>
                <c:pt idx="1378">
                  <c:v>3662.1089999999999</c:v>
                </c:pt>
                <c:pt idx="1379">
                  <c:v>3669.739</c:v>
                </c:pt>
                <c:pt idx="1380">
                  <c:v>3677.3679999999999</c:v>
                </c:pt>
                <c:pt idx="1381">
                  <c:v>3684.998</c:v>
                </c:pt>
                <c:pt idx="1382">
                  <c:v>3692.627</c:v>
                </c:pt>
                <c:pt idx="1383">
                  <c:v>3700.2559999999999</c:v>
                </c:pt>
                <c:pt idx="1384">
                  <c:v>3715.5149999999999</c:v>
                </c:pt>
                <c:pt idx="1385">
                  <c:v>3723.145</c:v>
                </c:pt>
                <c:pt idx="1386">
                  <c:v>3730.7739999999999</c:v>
                </c:pt>
                <c:pt idx="1387">
                  <c:v>3738.4029999999998</c:v>
                </c:pt>
                <c:pt idx="1388">
                  <c:v>3746.0329999999999</c:v>
                </c:pt>
                <c:pt idx="1389">
                  <c:v>3761.2919999999999</c:v>
                </c:pt>
                <c:pt idx="1390">
                  <c:v>3768.9209999999998</c:v>
                </c:pt>
                <c:pt idx="1391">
                  <c:v>3776.55</c:v>
                </c:pt>
                <c:pt idx="1392">
                  <c:v>3784.18</c:v>
                </c:pt>
                <c:pt idx="1393">
                  <c:v>3791.8090000000002</c:v>
                </c:pt>
                <c:pt idx="1394">
                  <c:v>3799.4380000000001</c:v>
                </c:pt>
                <c:pt idx="1395">
                  <c:v>3822.3270000000002</c:v>
                </c:pt>
                <c:pt idx="1396">
                  <c:v>3829.9560000000001</c:v>
                </c:pt>
                <c:pt idx="1397">
                  <c:v>3837.585</c:v>
                </c:pt>
                <c:pt idx="1398">
                  <c:v>3845.2150000000001</c:v>
                </c:pt>
                <c:pt idx="1399">
                  <c:v>3860.4740000000002</c:v>
                </c:pt>
                <c:pt idx="1400">
                  <c:v>3868.1030000000001</c:v>
                </c:pt>
                <c:pt idx="1401">
                  <c:v>3875.732</c:v>
                </c:pt>
                <c:pt idx="1402">
                  <c:v>3883.3620000000001</c:v>
                </c:pt>
                <c:pt idx="1403">
                  <c:v>3890.991</c:v>
                </c:pt>
                <c:pt idx="1404">
                  <c:v>3898.6210000000001</c:v>
                </c:pt>
                <c:pt idx="1405">
                  <c:v>3913.8789999999999</c:v>
                </c:pt>
                <c:pt idx="1406">
                  <c:v>3921.509</c:v>
                </c:pt>
                <c:pt idx="1407">
                  <c:v>3929.1379999999999</c:v>
                </c:pt>
                <c:pt idx="1408">
                  <c:v>3936.768</c:v>
                </c:pt>
                <c:pt idx="1409">
                  <c:v>3944.3969999999999</c:v>
                </c:pt>
                <c:pt idx="1410">
                  <c:v>3952.0259999999998</c:v>
                </c:pt>
                <c:pt idx="1411">
                  <c:v>3967.2849999999999</c:v>
                </c:pt>
                <c:pt idx="1412">
                  <c:v>3974.915</c:v>
                </c:pt>
                <c:pt idx="1413">
                  <c:v>3982.5439999999999</c:v>
                </c:pt>
                <c:pt idx="1414">
                  <c:v>3990.1729999999998</c:v>
                </c:pt>
                <c:pt idx="1415">
                  <c:v>3997.8029999999999</c:v>
                </c:pt>
                <c:pt idx="1416">
                  <c:v>4013.0619999999999</c:v>
                </c:pt>
                <c:pt idx="1417">
                  <c:v>4020.6909999999998</c:v>
                </c:pt>
                <c:pt idx="1418">
                  <c:v>4028.32</c:v>
                </c:pt>
                <c:pt idx="1419">
                  <c:v>4035.95</c:v>
                </c:pt>
                <c:pt idx="1420">
                  <c:v>4043.5790000000002</c:v>
                </c:pt>
                <c:pt idx="1421">
                  <c:v>4051.2080000000001</c:v>
                </c:pt>
                <c:pt idx="1422">
                  <c:v>4066.4670000000001</c:v>
                </c:pt>
                <c:pt idx="1423">
                  <c:v>4074.0970000000002</c:v>
                </c:pt>
                <c:pt idx="1424">
                  <c:v>4081.7260000000001</c:v>
                </c:pt>
                <c:pt idx="1425">
                  <c:v>4089.355</c:v>
                </c:pt>
                <c:pt idx="1426">
                  <c:v>4096.9849999999997</c:v>
                </c:pt>
                <c:pt idx="1427">
                  <c:v>4112.2439999999997</c:v>
                </c:pt>
                <c:pt idx="1428">
                  <c:v>4119.8729999999996</c:v>
                </c:pt>
                <c:pt idx="1429">
                  <c:v>4127.5020000000004</c:v>
                </c:pt>
                <c:pt idx="1430">
                  <c:v>4135.1319999999996</c:v>
                </c:pt>
                <c:pt idx="1431">
                  <c:v>4142.7610000000004</c:v>
                </c:pt>
                <c:pt idx="1432">
                  <c:v>4150.3909999999996</c:v>
                </c:pt>
                <c:pt idx="1433">
                  <c:v>4165.6490000000003</c:v>
                </c:pt>
                <c:pt idx="1434">
                  <c:v>4173.2790000000005</c:v>
                </c:pt>
                <c:pt idx="1435">
                  <c:v>4180.9080000000004</c:v>
                </c:pt>
                <c:pt idx="1436">
                  <c:v>4188.5379999999996</c:v>
                </c:pt>
                <c:pt idx="1437">
                  <c:v>4196.1670000000004</c:v>
                </c:pt>
                <c:pt idx="1438">
                  <c:v>4211.4260000000004</c:v>
                </c:pt>
                <c:pt idx="1439">
                  <c:v>4219.0550000000003</c:v>
                </c:pt>
                <c:pt idx="1440">
                  <c:v>4226.6850000000004</c:v>
                </c:pt>
                <c:pt idx="1441">
                  <c:v>4234.3140000000003</c:v>
                </c:pt>
                <c:pt idx="1442">
                  <c:v>4241.9430000000002</c:v>
                </c:pt>
                <c:pt idx="1443">
                  <c:v>4249.5730000000003</c:v>
                </c:pt>
                <c:pt idx="1444">
                  <c:v>4264.8320000000003</c:v>
                </c:pt>
                <c:pt idx="1445">
                  <c:v>4272.4610000000002</c:v>
                </c:pt>
                <c:pt idx="1446">
                  <c:v>4280.09</c:v>
                </c:pt>
                <c:pt idx="1447">
                  <c:v>4287.72</c:v>
                </c:pt>
                <c:pt idx="1448">
                  <c:v>4295.3490000000002</c:v>
                </c:pt>
                <c:pt idx="1449">
                  <c:v>4302.9790000000003</c:v>
                </c:pt>
                <c:pt idx="1450">
                  <c:v>4318.2370000000001</c:v>
                </c:pt>
                <c:pt idx="1451">
                  <c:v>4325.8670000000002</c:v>
                </c:pt>
                <c:pt idx="1452">
                  <c:v>4333.4960000000001</c:v>
                </c:pt>
                <c:pt idx="1453">
                  <c:v>4341.125</c:v>
                </c:pt>
                <c:pt idx="1454">
                  <c:v>4348.7550000000001</c:v>
                </c:pt>
                <c:pt idx="1455">
                  <c:v>4364.0140000000001</c:v>
                </c:pt>
                <c:pt idx="1456">
                  <c:v>4371.643</c:v>
                </c:pt>
                <c:pt idx="1457">
                  <c:v>4379.2719999999999</c:v>
                </c:pt>
                <c:pt idx="1458">
                  <c:v>4386.902</c:v>
                </c:pt>
                <c:pt idx="1459">
                  <c:v>4394.5309999999999</c:v>
                </c:pt>
                <c:pt idx="1460">
                  <c:v>4402.1610000000001</c:v>
                </c:pt>
                <c:pt idx="1461">
                  <c:v>4417.4189999999999</c:v>
                </c:pt>
                <c:pt idx="1462">
                  <c:v>4425.049</c:v>
                </c:pt>
                <c:pt idx="1463">
                  <c:v>4432.6779999999999</c:v>
                </c:pt>
                <c:pt idx="1464">
                  <c:v>4440.308</c:v>
                </c:pt>
                <c:pt idx="1465">
                  <c:v>4447.9369999999999</c:v>
                </c:pt>
                <c:pt idx="1466">
                  <c:v>4463.1959999999999</c:v>
                </c:pt>
                <c:pt idx="1467">
                  <c:v>4470.8249999999998</c:v>
                </c:pt>
                <c:pt idx="1468">
                  <c:v>4478.4549999999999</c:v>
                </c:pt>
                <c:pt idx="1469">
                  <c:v>4486.0839999999998</c:v>
                </c:pt>
                <c:pt idx="1470">
                  <c:v>4493.7129999999997</c:v>
                </c:pt>
                <c:pt idx="1471">
                  <c:v>4501.3429999999998</c:v>
                </c:pt>
                <c:pt idx="1472">
                  <c:v>4516.6019999999999</c:v>
                </c:pt>
                <c:pt idx="1473">
                  <c:v>4524.2309999999998</c:v>
                </c:pt>
                <c:pt idx="1474">
                  <c:v>4531.8599999999997</c:v>
                </c:pt>
                <c:pt idx="1475">
                  <c:v>4539.49</c:v>
                </c:pt>
                <c:pt idx="1476">
                  <c:v>4547.1189999999997</c:v>
                </c:pt>
                <c:pt idx="1477">
                  <c:v>4562.3779999999997</c:v>
                </c:pt>
                <c:pt idx="1478">
                  <c:v>4570.0069999999996</c:v>
                </c:pt>
                <c:pt idx="1479">
                  <c:v>4577.6369999999997</c:v>
                </c:pt>
                <c:pt idx="1480">
                  <c:v>4585.2659999999996</c:v>
                </c:pt>
                <c:pt idx="1481">
                  <c:v>4592.8959999999997</c:v>
                </c:pt>
                <c:pt idx="1482">
                  <c:v>4600.5249999999996</c:v>
                </c:pt>
                <c:pt idx="1483">
                  <c:v>4615.7839999999997</c:v>
                </c:pt>
                <c:pt idx="1484">
                  <c:v>4623.4129999999996</c:v>
                </c:pt>
                <c:pt idx="1485">
                  <c:v>4631.0420000000004</c:v>
                </c:pt>
                <c:pt idx="1486">
                  <c:v>4638.6719999999996</c:v>
                </c:pt>
                <c:pt idx="1487">
                  <c:v>4646.3010000000004</c:v>
                </c:pt>
                <c:pt idx="1488">
                  <c:v>4653.9309999999996</c:v>
                </c:pt>
                <c:pt idx="1489">
                  <c:v>4669.1890000000003</c:v>
                </c:pt>
                <c:pt idx="1490">
                  <c:v>4676.8190000000004</c:v>
                </c:pt>
                <c:pt idx="1491">
                  <c:v>4684.4480000000003</c:v>
                </c:pt>
                <c:pt idx="1492">
                  <c:v>4692.0780000000004</c:v>
                </c:pt>
                <c:pt idx="1493">
                  <c:v>4699.7070000000003</c:v>
                </c:pt>
                <c:pt idx="1494">
                  <c:v>4714.9660000000003</c:v>
                </c:pt>
                <c:pt idx="1495">
                  <c:v>4722.5950000000003</c:v>
                </c:pt>
                <c:pt idx="1496">
                  <c:v>4730.2250000000004</c:v>
                </c:pt>
                <c:pt idx="1497">
                  <c:v>4737.8540000000003</c:v>
                </c:pt>
                <c:pt idx="1498">
                  <c:v>4745.4830000000002</c:v>
                </c:pt>
                <c:pt idx="1499">
                  <c:v>4753.1130000000003</c:v>
                </c:pt>
                <c:pt idx="1500">
                  <c:v>4768.3720000000003</c:v>
                </c:pt>
                <c:pt idx="1501">
                  <c:v>4776.0010000000002</c:v>
                </c:pt>
                <c:pt idx="1502">
                  <c:v>4783.63</c:v>
                </c:pt>
                <c:pt idx="1503">
                  <c:v>4791.26</c:v>
                </c:pt>
                <c:pt idx="1504">
                  <c:v>4798.8890000000001</c:v>
                </c:pt>
                <c:pt idx="1505">
                  <c:v>4814.1480000000001</c:v>
                </c:pt>
                <c:pt idx="1506">
                  <c:v>4821.777</c:v>
                </c:pt>
                <c:pt idx="1507">
                  <c:v>4829.4070000000002</c:v>
                </c:pt>
                <c:pt idx="1508">
                  <c:v>4837.0360000000001</c:v>
                </c:pt>
                <c:pt idx="1509">
                  <c:v>4844.6660000000002</c:v>
                </c:pt>
                <c:pt idx="1510">
                  <c:v>4852.2950000000001</c:v>
                </c:pt>
                <c:pt idx="1511">
                  <c:v>4867.5540000000001</c:v>
                </c:pt>
                <c:pt idx="1512">
                  <c:v>4875.183</c:v>
                </c:pt>
                <c:pt idx="1513">
                  <c:v>4882.8119999999999</c:v>
                </c:pt>
                <c:pt idx="1514">
                  <c:v>4890.442</c:v>
                </c:pt>
                <c:pt idx="1515">
                  <c:v>4898.0709999999999</c:v>
                </c:pt>
                <c:pt idx="1516">
                  <c:v>4905.701</c:v>
                </c:pt>
                <c:pt idx="1517">
                  <c:v>4920.9589999999998</c:v>
                </c:pt>
                <c:pt idx="1518">
                  <c:v>4928.5889999999999</c:v>
                </c:pt>
                <c:pt idx="1519">
                  <c:v>4936.2179999999998</c:v>
                </c:pt>
                <c:pt idx="1520">
                  <c:v>4943.848</c:v>
                </c:pt>
                <c:pt idx="1521">
                  <c:v>4951.4769999999999</c:v>
                </c:pt>
                <c:pt idx="1522">
                  <c:v>4966.7359999999999</c:v>
                </c:pt>
                <c:pt idx="1523">
                  <c:v>4974.3649999999998</c:v>
                </c:pt>
                <c:pt idx="1524">
                  <c:v>4981.9949999999999</c:v>
                </c:pt>
                <c:pt idx="1525">
                  <c:v>4989.6239999999998</c:v>
                </c:pt>
                <c:pt idx="1526">
                  <c:v>4997.2529999999997</c:v>
                </c:pt>
                <c:pt idx="1527">
                  <c:v>5004.8829999999998</c:v>
                </c:pt>
                <c:pt idx="1528">
                  <c:v>5020.1419999999998</c:v>
                </c:pt>
                <c:pt idx="1529">
                  <c:v>5027.7709999999997</c:v>
                </c:pt>
                <c:pt idx="1530">
                  <c:v>5035.3999999999996</c:v>
                </c:pt>
                <c:pt idx="1531">
                  <c:v>5043.03</c:v>
                </c:pt>
                <c:pt idx="1532">
                  <c:v>5050.6589999999997</c:v>
                </c:pt>
                <c:pt idx="1533">
                  <c:v>5065.9179999999997</c:v>
                </c:pt>
                <c:pt idx="1534">
                  <c:v>5073.5469999999996</c:v>
                </c:pt>
                <c:pt idx="1535">
                  <c:v>5081.1769999999997</c:v>
                </c:pt>
                <c:pt idx="1536">
                  <c:v>5088.8059999999996</c:v>
                </c:pt>
                <c:pt idx="1537">
                  <c:v>5096.4359999999997</c:v>
                </c:pt>
                <c:pt idx="1538">
                  <c:v>5104.0649999999996</c:v>
                </c:pt>
                <c:pt idx="1539">
                  <c:v>5119.3239999999996</c:v>
                </c:pt>
                <c:pt idx="1540">
                  <c:v>5126.9530000000004</c:v>
                </c:pt>
                <c:pt idx="1541">
                  <c:v>5134.5829999999996</c:v>
                </c:pt>
                <c:pt idx="1542">
                  <c:v>5142.2120000000004</c:v>
                </c:pt>
                <c:pt idx="1543">
                  <c:v>5149.8410000000003</c:v>
                </c:pt>
                <c:pt idx="1544">
                  <c:v>5165.1000000000004</c:v>
                </c:pt>
                <c:pt idx="1545">
                  <c:v>5172.7290000000003</c:v>
                </c:pt>
                <c:pt idx="1546">
                  <c:v>5180.3590000000004</c:v>
                </c:pt>
                <c:pt idx="1547">
                  <c:v>5187.9880000000003</c:v>
                </c:pt>
                <c:pt idx="1548">
                  <c:v>5195.6180000000004</c:v>
                </c:pt>
                <c:pt idx="1549">
                  <c:v>5203.2470000000003</c:v>
                </c:pt>
                <c:pt idx="1550">
                  <c:v>5218.5060000000003</c:v>
                </c:pt>
                <c:pt idx="1551">
                  <c:v>5226.1350000000002</c:v>
                </c:pt>
                <c:pt idx="1552">
                  <c:v>5233.7650000000003</c:v>
                </c:pt>
                <c:pt idx="1553">
                  <c:v>5241.3940000000002</c:v>
                </c:pt>
                <c:pt idx="1554">
                  <c:v>5249.0230000000001</c:v>
                </c:pt>
                <c:pt idx="1555">
                  <c:v>5256.6530000000002</c:v>
                </c:pt>
                <c:pt idx="1556">
                  <c:v>5271.9120000000003</c:v>
                </c:pt>
                <c:pt idx="1557">
                  <c:v>5279.5410000000002</c:v>
                </c:pt>
                <c:pt idx="1558">
                  <c:v>5287.17</c:v>
                </c:pt>
                <c:pt idx="1559">
                  <c:v>5294.8</c:v>
                </c:pt>
                <c:pt idx="1560">
                  <c:v>5302.4290000000001</c:v>
                </c:pt>
                <c:pt idx="1561">
                  <c:v>5317.6880000000001</c:v>
                </c:pt>
                <c:pt idx="1562">
                  <c:v>5325.317</c:v>
                </c:pt>
                <c:pt idx="1563">
                  <c:v>5332.9470000000001</c:v>
                </c:pt>
                <c:pt idx="1564">
                  <c:v>5340.576</c:v>
                </c:pt>
                <c:pt idx="1565">
                  <c:v>5348.2060000000001</c:v>
                </c:pt>
                <c:pt idx="1566">
                  <c:v>5355.835</c:v>
                </c:pt>
                <c:pt idx="1567">
                  <c:v>5371.0940000000001</c:v>
                </c:pt>
                <c:pt idx="1568">
                  <c:v>5378.723</c:v>
                </c:pt>
                <c:pt idx="1569">
                  <c:v>5386.3530000000001</c:v>
                </c:pt>
                <c:pt idx="1570">
                  <c:v>5393.982</c:v>
                </c:pt>
                <c:pt idx="1571">
                  <c:v>5401.6109999999999</c:v>
                </c:pt>
                <c:pt idx="1572">
                  <c:v>5416.87</c:v>
                </c:pt>
                <c:pt idx="1573">
                  <c:v>5424.5</c:v>
                </c:pt>
                <c:pt idx="1574">
                  <c:v>5432.1289999999999</c:v>
                </c:pt>
                <c:pt idx="1575">
                  <c:v>5439.7579999999998</c:v>
                </c:pt>
                <c:pt idx="1576">
                  <c:v>5447.3879999999999</c:v>
                </c:pt>
                <c:pt idx="1577">
                  <c:v>5455.0169999999998</c:v>
                </c:pt>
                <c:pt idx="1578">
                  <c:v>5470.2759999999998</c:v>
                </c:pt>
                <c:pt idx="1579">
                  <c:v>5477.9049999999997</c:v>
                </c:pt>
                <c:pt idx="1580">
                  <c:v>5485.5349999999999</c:v>
                </c:pt>
                <c:pt idx="1581">
                  <c:v>5493.1639999999998</c:v>
                </c:pt>
                <c:pt idx="1582">
                  <c:v>5500.7929999999997</c:v>
                </c:pt>
                <c:pt idx="1583">
                  <c:v>5508.4229999999998</c:v>
                </c:pt>
                <c:pt idx="1584">
                  <c:v>5523.6819999999998</c:v>
                </c:pt>
                <c:pt idx="1585">
                  <c:v>5531.3109999999997</c:v>
                </c:pt>
                <c:pt idx="1586">
                  <c:v>5538.94</c:v>
                </c:pt>
                <c:pt idx="1587">
                  <c:v>5546.57</c:v>
                </c:pt>
                <c:pt idx="1588">
                  <c:v>5554.1989999999996</c:v>
                </c:pt>
                <c:pt idx="1589">
                  <c:v>5569.4579999999996</c:v>
                </c:pt>
                <c:pt idx="1590">
                  <c:v>5577.0870000000004</c:v>
                </c:pt>
                <c:pt idx="1591">
                  <c:v>5584.7169999999996</c:v>
                </c:pt>
                <c:pt idx="1592">
                  <c:v>5592.3459999999995</c:v>
                </c:pt>
                <c:pt idx="1593">
                  <c:v>5599.9759999999997</c:v>
                </c:pt>
                <c:pt idx="1594">
                  <c:v>5607.6049999999996</c:v>
                </c:pt>
                <c:pt idx="1595">
                  <c:v>5622.8639999999996</c:v>
                </c:pt>
                <c:pt idx="1596">
                  <c:v>5630.4930000000004</c:v>
                </c:pt>
                <c:pt idx="1597">
                  <c:v>5638.1229999999996</c:v>
                </c:pt>
                <c:pt idx="1598">
                  <c:v>5645.7520000000004</c:v>
                </c:pt>
                <c:pt idx="1599">
                  <c:v>5653.3810000000003</c:v>
                </c:pt>
                <c:pt idx="1600">
                  <c:v>5668.64</c:v>
                </c:pt>
                <c:pt idx="1601">
                  <c:v>5676.27</c:v>
                </c:pt>
                <c:pt idx="1602">
                  <c:v>5683.8990000000003</c:v>
                </c:pt>
                <c:pt idx="1603">
                  <c:v>5691.5280000000002</c:v>
                </c:pt>
                <c:pt idx="1604">
                  <c:v>5699.1580000000004</c:v>
                </c:pt>
                <c:pt idx="1605">
                  <c:v>5706.7870000000003</c:v>
                </c:pt>
                <c:pt idx="1606">
                  <c:v>5722.0460000000003</c:v>
                </c:pt>
                <c:pt idx="1607">
                  <c:v>5729.6750000000002</c:v>
                </c:pt>
                <c:pt idx="1608">
                  <c:v>5737.3050000000003</c:v>
                </c:pt>
                <c:pt idx="1609">
                  <c:v>5744.9340000000002</c:v>
                </c:pt>
                <c:pt idx="1610">
                  <c:v>5752.5630000000001</c:v>
                </c:pt>
                <c:pt idx="1611">
                  <c:v>5767.8220000000001</c:v>
                </c:pt>
                <c:pt idx="1612">
                  <c:v>5775.4520000000002</c:v>
                </c:pt>
                <c:pt idx="1613">
                  <c:v>5783.0810000000001</c:v>
                </c:pt>
                <c:pt idx="1614">
                  <c:v>5790.71</c:v>
                </c:pt>
                <c:pt idx="1615">
                  <c:v>5798.34</c:v>
                </c:pt>
                <c:pt idx="1616">
                  <c:v>5805.9690000000001</c:v>
                </c:pt>
                <c:pt idx="1617">
                  <c:v>5821.2280000000001</c:v>
                </c:pt>
                <c:pt idx="1618">
                  <c:v>5828.857</c:v>
                </c:pt>
                <c:pt idx="1619">
                  <c:v>5836.4870000000001</c:v>
                </c:pt>
                <c:pt idx="1620">
                  <c:v>5844.116</c:v>
                </c:pt>
                <c:pt idx="1621">
                  <c:v>5851.7460000000001</c:v>
                </c:pt>
                <c:pt idx="1622">
                  <c:v>5859.375</c:v>
                </c:pt>
                <c:pt idx="1623">
                  <c:v>5874.634</c:v>
                </c:pt>
                <c:pt idx="1624">
                  <c:v>5882.2629999999999</c:v>
                </c:pt>
                <c:pt idx="1625">
                  <c:v>5889.893</c:v>
                </c:pt>
                <c:pt idx="1626">
                  <c:v>5897.5219999999999</c:v>
                </c:pt>
                <c:pt idx="1627">
                  <c:v>5905.1509999999998</c:v>
                </c:pt>
                <c:pt idx="1628">
                  <c:v>5920.41</c:v>
                </c:pt>
                <c:pt idx="1629">
                  <c:v>5928.04</c:v>
                </c:pt>
                <c:pt idx="1630">
                  <c:v>5935.6689999999999</c:v>
                </c:pt>
                <c:pt idx="1631">
                  <c:v>5943.2979999999998</c:v>
                </c:pt>
                <c:pt idx="1632">
                  <c:v>5950.9279999999999</c:v>
                </c:pt>
                <c:pt idx="1633">
                  <c:v>5958.5569999999998</c:v>
                </c:pt>
                <c:pt idx="1634">
                  <c:v>5973.8159999999998</c:v>
                </c:pt>
                <c:pt idx="1635">
                  <c:v>5981.4449999999997</c:v>
                </c:pt>
                <c:pt idx="1636">
                  <c:v>5989.0749999999998</c:v>
                </c:pt>
                <c:pt idx="1637">
                  <c:v>5996.7039999999997</c:v>
                </c:pt>
                <c:pt idx="1638">
                  <c:v>6004.3329999999996</c:v>
                </c:pt>
                <c:pt idx="1639">
                  <c:v>6019.5919999999996</c:v>
                </c:pt>
                <c:pt idx="1640">
                  <c:v>6027.2219999999998</c:v>
                </c:pt>
                <c:pt idx="1641">
                  <c:v>6034.8509999999997</c:v>
                </c:pt>
                <c:pt idx="1642">
                  <c:v>6042.48</c:v>
                </c:pt>
                <c:pt idx="1643">
                  <c:v>6050.11</c:v>
                </c:pt>
                <c:pt idx="1644">
                  <c:v>6057.7389999999996</c:v>
                </c:pt>
                <c:pt idx="1645">
                  <c:v>6072.9979999999996</c:v>
                </c:pt>
                <c:pt idx="1646">
                  <c:v>6080.6270000000004</c:v>
                </c:pt>
                <c:pt idx="1647">
                  <c:v>6088.2569999999996</c:v>
                </c:pt>
                <c:pt idx="1648">
                  <c:v>6095.8860000000004</c:v>
                </c:pt>
                <c:pt idx="1649">
                  <c:v>6103.5159999999996</c:v>
                </c:pt>
                <c:pt idx="1650">
                  <c:v>6118.7740000000003</c:v>
                </c:pt>
                <c:pt idx="1651">
                  <c:v>6126.4040000000005</c:v>
                </c:pt>
                <c:pt idx="1652">
                  <c:v>6134.0330000000004</c:v>
                </c:pt>
                <c:pt idx="1653">
                  <c:v>6141.6629999999996</c:v>
                </c:pt>
                <c:pt idx="1654">
                  <c:v>6149.2920000000004</c:v>
                </c:pt>
                <c:pt idx="1655">
                  <c:v>6156.9210000000003</c:v>
                </c:pt>
                <c:pt idx="1656">
                  <c:v>6172.18</c:v>
                </c:pt>
                <c:pt idx="1657">
                  <c:v>6179.81</c:v>
                </c:pt>
                <c:pt idx="1658">
                  <c:v>6187.4390000000003</c:v>
                </c:pt>
                <c:pt idx="1659">
                  <c:v>6195.0680000000002</c:v>
                </c:pt>
                <c:pt idx="1660">
                  <c:v>6202.6980000000003</c:v>
                </c:pt>
                <c:pt idx="1661">
                  <c:v>6210.3270000000002</c:v>
                </c:pt>
                <c:pt idx="1662">
                  <c:v>6225.5860000000002</c:v>
                </c:pt>
                <c:pt idx="1663">
                  <c:v>6233.2150000000001</c:v>
                </c:pt>
                <c:pt idx="1664">
                  <c:v>6240.8450000000003</c:v>
                </c:pt>
                <c:pt idx="1665">
                  <c:v>6248.4740000000002</c:v>
                </c:pt>
                <c:pt idx="1666">
                  <c:v>6256.1040000000003</c:v>
                </c:pt>
                <c:pt idx="1667">
                  <c:v>6271.3620000000001</c:v>
                </c:pt>
                <c:pt idx="1668">
                  <c:v>6278.9920000000002</c:v>
                </c:pt>
                <c:pt idx="1669">
                  <c:v>6286.6210000000001</c:v>
                </c:pt>
                <c:pt idx="1670">
                  <c:v>6294.25</c:v>
                </c:pt>
                <c:pt idx="1671">
                  <c:v>6301.88</c:v>
                </c:pt>
                <c:pt idx="1672">
                  <c:v>6309.509</c:v>
                </c:pt>
                <c:pt idx="1673">
                  <c:v>6324.768</c:v>
                </c:pt>
                <c:pt idx="1674">
                  <c:v>6332.3969999999999</c:v>
                </c:pt>
                <c:pt idx="1675">
                  <c:v>6340.027</c:v>
                </c:pt>
                <c:pt idx="1676">
                  <c:v>6347.6559999999999</c:v>
                </c:pt>
                <c:pt idx="1677">
                  <c:v>6355.2860000000001</c:v>
                </c:pt>
                <c:pt idx="1678">
                  <c:v>6370.5439999999999</c:v>
                </c:pt>
                <c:pt idx="1679">
                  <c:v>6378.174</c:v>
                </c:pt>
                <c:pt idx="1680">
                  <c:v>6385.8029999999999</c:v>
                </c:pt>
                <c:pt idx="1681">
                  <c:v>6393.433</c:v>
                </c:pt>
                <c:pt idx="1682">
                  <c:v>6401.0619999999999</c:v>
                </c:pt>
                <c:pt idx="1683">
                  <c:v>6408.6909999999998</c:v>
                </c:pt>
                <c:pt idx="1684">
                  <c:v>6423.95</c:v>
                </c:pt>
                <c:pt idx="1685">
                  <c:v>6431.58</c:v>
                </c:pt>
                <c:pt idx="1686">
                  <c:v>6439.2089999999998</c:v>
                </c:pt>
                <c:pt idx="1687">
                  <c:v>6446.8379999999997</c:v>
                </c:pt>
                <c:pt idx="1688">
                  <c:v>6454.4679999999998</c:v>
                </c:pt>
                <c:pt idx="1689">
                  <c:v>6462.0969999999998</c:v>
                </c:pt>
                <c:pt idx="1690">
                  <c:v>6477.3559999999998</c:v>
                </c:pt>
                <c:pt idx="1691">
                  <c:v>6484.9849999999997</c:v>
                </c:pt>
                <c:pt idx="1692">
                  <c:v>6492.6149999999998</c:v>
                </c:pt>
                <c:pt idx="1693">
                  <c:v>6500.2439999999997</c:v>
                </c:pt>
                <c:pt idx="1694">
                  <c:v>6507.8739999999998</c:v>
                </c:pt>
                <c:pt idx="1695">
                  <c:v>6523.1319999999996</c:v>
                </c:pt>
                <c:pt idx="1696">
                  <c:v>6530.7619999999997</c:v>
                </c:pt>
                <c:pt idx="1697">
                  <c:v>6538.3909999999996</c:v>
                </c:pt>
                <c:pt idx="1698">
                  <c:v>6546.0209999999997</c:v>
                </c:pt>
                <c:pt idx="1699">
                  <c:v>6553.65</c:v>
                </c:pt>
                <c:pt idx="1700">
                  <c:v>6561.2790000000005</c:v>
                </c:pt>
                <c:pt idx="1701">
                  <c:v>6576.5379999999996</c:v>
                </c:pt>
                <c:pt idx="1702">
                  <c:v>6584.1670000000004</c:v>
                </c:pt>
                <c:pt idx="1703">
                  <c:v>6591.7969999999996</c:v>
                </c:pt>
                <c:pt idx="1704">
                  <c:v>6599.4260000000004</c:v>
                </c:pt>
                <c:pt idx="1705">
                  <c:v>6607.0559999999996</c:v>
                </c:pt>
                <c:pt idx="1706">
                  <c:v>6622.3140000000003</c:v>
                </c:pt>
                <c:pt idx="1707">
                  <c:v>6629.9440000000004</c:v>
                </c:pt>
                <c:pt idx="1708">
                  <c:v>6637.5730000000003</c:v>
                </c:pt>
                <c:pt idx="1709">
                  <c:v>6645.2030000000004</c:v>
                </c:pt>
                <c:pt idx="1710">
                  <c:v>6652.8320000000003</c:v>
                </c:pt>
                <c:pt idx="1711">
                  <c:v>6660.4610000000002</c:v>
                </c:pt>
                <c:pt idx="1712">
                  <c:v>6675.72</c:v>
                </c:pt>
                <c:pt idx="1713">
                  <c:v>6683.35</c:v>
                </c:pt>
                <c:pt idx="1714">
                  <c:v>6690.9790000000003</c:v>
                </c:pt>
                <c:pt idx="1715">
                  <c:v>6698.6080000000002</c:v>
                </c:pt>
                <c:pt idx="1716">
                  <c:v>6706.2380000000003</c:v>
                </c:pt>
                <c:pt idx="1717">
                  <c:v>6721.4970000000003</c:v>
                </c:pt>
                <c:pt idx="1718">
                  <c:v>6729.1260000000002</c:v>
                </c:pt>
                <c:pt idx="1719">
                  <c:v>6736.7550000000001</c:v>
                </c:pt>
                <c:pt idx="1720">
                  <c:v>6744.3850000000002</c:v>
                </c:pt>
                <c:pt idx="1721">
                  <c:v>6752.0140000000001</c:v>
                </c:pt>
                <c:pt idx="1722">
                  <c:v>6759.6440000000002</c:v>
                </c:pt>
                <c:pt idx="1723">
                  <c:v>6774.902</c:v>
                </c:pt>
                <c:pt idx="1724">
                  <c:v>6782.5320000000002</c:v>
                </c:pt>
                <c:pt idx="1725">
                  <c:v>6790.1610000000001</c:v>
                </c:pt>
                <c:pt idx="1726">
                  <c:v>6797.7910000000002</c:v>
                </c:pt>
                <c:pt idx="1727">
                  <c:v>6805.42</c:v>
                </c:pt>
                <c:pt idx="1728">
                  <c:v>6813.049</c:v>
                </c:pt>
                <c:pt idx="1729">
                  <c:v>6828.308</c:v>
                </c:pt>
                <c:pt idx="1730">
                  <c:v>6835.9369999999999</c:v>
                </c:pt>
                <c:pt idx="1731">
                  <c:v>6843.567</c:v>
                </c:pt>
                <c:pt idx="1732">
                  <c:v>6851.1959999999999</c:v>
                </c:pt>
                <c:pt idx="1733">
                  <c:v>6858.826</c:v>
                </c:pt>
                <c:pt idx="1734">
                  <c:v>6874.0839999999998</c:v>
                </c:pt>
                <c:pt idx="1735">
                  <c:v>6881.7139999999999</c:v>
                </c:pt>
                <c:pt idx="1736">
                  <c:v>6889.3429999999998</c:v>
                </c:pt>
                <c:pt idx="1737">
                  <c:v>6896.973</c:v>
                </c:pt>
                <c:pt idx="1738">
                  <c:v>6904.6019999999999</c:v>
                </c:pt>
                <c:pt idx="1739">
                  <c:v>6912.2309999999998</c:v>
                </c:pt>
                <c:pt idx="1740">
                  <c:v>6927.49</c:v>
                </c:pt>
                <c:pt idx="1741">
                  <c:v>6935.12</c:v>
                </c:pt>
                <c:pt idx="1742">
                  <c:v>6942.7489999999998</c:v>
                </c:pt>
                <c:pt idx="1743">
                  <c:v>6950.3779999999997</c:v>
                </c:pt>
                <c:pt idx="1744">
                  <c:v>6958.0079999999998</c:v>
                </c:pt>
                <c:pt idx="1745">
                  <c:v>6973.2669999999998</c:v>
                </c:pt>
                <c:pt idx="1746">
                  <c:v>6980.8959999999997</c:v>
                </c:pt>
                <c:pt idx="1747">
                  <c:v>6988.5249999999996</c:v>
                </c:pt>
                <c:pt idx="1748">
                  <c:v>6996.1549999999997</c:v>
                </c:pt>
                <c:pt idx="1749">
                  <c:v>7003.7839999999997</c:v>
                </c:pt>
                <c:pt idx="1750">
                  <c:v>7011.4139999999998</c:v>
                </c:pt>
                <c:pt idx="1751">
                  <c:v>7026.6719999999996</c:v>
                </c:pt>
                <c:pt idx="1752">
                  <c:v>7034.3019999999997</c:v>
                </c:pt>
                <c:pt idx="1753">
                  <c:v>7041.9309999999996</c:v>
                </c:pt>
                <c:pt idx="1754">
                  <c:v>7049.5609999999997</c:v>
                </c:pt>
                <c:pt idx="1755">
                  <c:v>7057.19</c:v>
                </c:pt>
                <c:pt idx="1756">
                  <c:v>7072.4489999999996</c:v>
                </c:pt>
                <c:pt idx="1757">
                  <c:v>7080.0780000000004</c:v>
                </c:pt>
                <c:pt idx="1758">
                  <c:v>7087.7079999999996</c:v>
                </c:pt>
                <c:pt idx="1759">
                  <c:v>7095.3370000000004</c:v>
                </c:pt>
                <c:pt idx="1760">
                  <c:v>7102.9660000000003</c:v>
                </c:pt>
                <c:pt idx="1761">
                  <c:v>7110.5959999999995</c:v>
                </c:pt>
                <c:pt idx="1762">
                  <c:v>7125.8540000000003</c:v>
                </c:pt>
                <c:pt idx="1763">
                  <c:v>7133.4840000000004</c:v>
                </c:pt>
                <c:pt idx="1764">
                  <c:v>7141.1130000000003</c:v>
                </c:pt>
                <c:pt idx="1765">
                  <c:v>7148.7430000000004</c:v>
                </c:pt>
                <c:pt idx="1766">
                  <c:v>7156.3720000000003</c:v>
                </c:pt>
                <c:pt idx="1767">
                  <c:v>7164.0010000000002</c:v>
                </c:pt>
                <c:pt idx="1768">
                  <c:v>7179.26</c:v>
                </c:pt>
                <c:pt idx="1769">
                  <c:v>7186.89</c:v>
                </c:pt>
                <c:pt idx="1770">
                  <c:v>7194.5190000000002</c:v>
                </c:pt>
                <c:pt idx="1771">
                  <c:v>7202.1480000000001</c:v>
                </c:pt>
                <c:pt idx="1772">
                  <c:v>7209.7780000000002</c:v>
                </c:pt>
                <c:pt idx="1773">
                  <c:v>7225.0370000000003</c:v>
                </c:pt>
                <c:pt idx="1774">
                  <c:v>7232.6660000000002</c:v>
                </c:pt>
                <c:pt idx="1775">
                  <c:v>7240.2950000000001</c:v>
                </c:pt>
                <c:pt idx="1776">
                  <c:v>7247.9250000000002</c:v>
                </c:pt>
                <c:pt idx="1777">
                  <c:v>7255.5540000000001</c:v>
                </c:pt>
                <c:pt idx="1778">
                  <c:v>7263.1840000000002</c:v>
                </c:pt>
                <c:pt idx="1779">
                  <c:v>7278.442</c:v>
                </c:pt>
                <c:pt idx="1780">
                  <c:v>7286.0720000000001</c:v>
                </c:pt>
                <c:pt idx="1781">
                  <c:v>7293.701</c:v>
                </c:pt>
                <c:pt idx="1782">
                  <c:v>7301.3310000000001</c:v>
                </c:pt>
                <c:pt idx="1783">
                  <c:v>7308.96</c:v>
                </c:pt>
                <c:pt idx="1784">
                  <c:v>7324.2190000000001</c:v>
                </c:pt>
                <c:pt idx="1785">
                  <c:v>7331.848</c:v>
                </c:pt>
                <c:pt idx="1786">
                  <c:v>7339.4780000000001</c:v>
                </c:pt>
                <c:pt idx="1787">
                  <c:v>7347.107</c:v>
                </c:pt>
                <c:pt idx="1788">
                  <c:v>7354.7359999999999</c:v>
                </c:pt>
                <c:pt idx="1789">
                  <c:v>7362.366</c:v>
                </c:pt>
                <c:pt idx="1790">
                  <c:v>7377.625</c:v>
                </c:pt>
                <c:pt idx="1791">
                  <c:v>7385.2539999999999</c:v>
                </c:pt>
                <c:pt idx="1792">
                  <c:v>7392.8829999999998</c:v>
                </c:pt>
                <c:pt idx="1793">
                  <c:v>7400.5129999999999</c:v>
                </c:pt>
                <c:pt idx="1794">
                  <c:v>7408.1419999999998</c:v>
                </c:pt>
                <c:pt idx="1795">
                  <c:v>7415.7709999999997</c:v>
                </c:pt>
                <c:pt idx="1796">
                  <c:v>7431.03</c:v>
                </c:pt>
                <c:pt idx="1797">
                  <c:v>7438.66</c:v>
                </c:pt>
                <c:pt idx="1798">
                  <c:v>7446.2889999999998</c:v>
                </c:pt>
                <c:pt idx="1799">
                  <c:v>7453.9179999999997</c:v>
                </c:pt>
                <c:pt idx="1800">
                  <c:v>7461.5479999999998</c:v>
                </c:pt>
                <c:pt idx="1801">
                  <c:v>7476.8069999999998</c:v>
                </c:pt>
                <c:pt idx="1802">
                  <c:v>7484.4359999999997</c:v>
                </c:pt>
                <c:pt idx="1803">
                  <c:v>7492.0649999999996</c:v>
                </c:pt>
                <c:pt idx="1804">
                  <c:v>7499.6949999999997</c:v>
                </c:pt>
                <c:pt idx="1805">
                  <c:v>7507.3239999999996</c:v>
                </c:pt>
                <c:pt idx="1806">
                  <c:v>7514.9539999999997</c:v>
                </c:pt>
                <c:pt idx="1807">
                  <c:v>7530.2120000000004</c:v>
                </c:pt>
                <c:pt idx="1808">
                  <c:v>7537.8419999999996</c:v>
                </c:pt>
                <c:pt idx="1809">
                  <c:v>7545.4709999999995</c:v>
                </c:pt>
                <c:pt idx="1810">
                  <c:v>7553.1009999999997</c:v>
                </c:pt>
                <c:pt idx="1811">
                  <c:v>7560.73</c:v>
                </c:pt>
                <c:pt idx="1812">
                  <c:v>7575.9889999999996</c:v>
                </c:pt>
                <c:pt idx="1813">
                  <c:v>7583.6180000000004</c:v>
                </c:pt>
                <c:pt idx="1814">
                  <c:v>7591.2479999999996</c:v>
                </c:pt>
                <c:pt idx="1815">
                  <c:v>7598.8770000000004</c:v>
                </c:pt>
                <c:pt idx="1816">
                  <c:v>7606.5060000000003</c:v>
                </c:pt>
                <c:pt idx="1817">
                  <c:v>7614.1360000000004</c:v>
                </c:pt>
                <c:pt idx="1818">
                  <c:v>7629.3950000000004</c:v>
                </c:pt>
                <c:pt idx="1819">
                  <c:v>7637.0240000000003</c:v>
                </c:pt>
                <c:pt idx="1820">
                  <c:v>7644.6530000000002</c:v>
                </c:pt>
                <c:pt idx="1821">
                  <c:v>7652.2830000000004</c:v>
                </c:pt>
                <c:pt idx="1822">
                  <c:v>7659.9120000000003</c:v>
                </c:pt>
                <c:pt idx="1823">
                  <c:v>7675.1710000000003</c:v>
                </c:pt>
                <c:pt idx="1824">
                  <c:v>7682.8</c:v>
                </c:pt>
                <c:pt idx="1825">
                  <c:v>7690.43</c:v>
                </c:pt>
                <c:pt idx="1826">
                  <c:v>7698.0590000000002</c:v>
                </c:pt>
                <c:pt idx="1827">
                  <c:v>7705.6880000000001</c:v>
                </c:pt>
                <c:pt idx="1828">
                  <c:v>7713.3180000000002</c:v>
                </c:pt>
                <c:pt idx="1829">
                  <c:v>7728.5770000000002</c:v>
                </c:pt>
                <c:pt idx="1830">
                  <c:v>7736.2060000000001</c:v>
                </c:pt>
                <c:pt idx="1831">
                  <c:v>7743.835</c:v>
                </c:pt>
                <c:pt idx="1832">
                  <c:v>7751.4650000000001</c:v>
                </c:pt>
                <c:pt idx="1833">
                  <c:v>7759.0940000000001</c:v>
                </c:pt>
                <c:pt idx="1834">
                  <c:v>7766.7240000000002</c:v>
                </c:pt>
                <c:pt idx="1835">
                  <c:v>7781.982</c:v>
                </c:pt>
                <c:pt idx="1836">
                  <c:v>7789.6120000000001</c:v>
                </c:pt>
                <c:pt idx="1837">
                  <c:v>7797.241</c:v>
                </c:pt>
                <c:pt idx="1838">
                  <c:v>7804.8710000000001</c:v>
                </c:pt>
                <c:pt idx="1839">
                  <c:v>7812.5</c:v>
                </c:pt>
                <c:pt idx="1840">
                  <c:v>7827.759</c:v>
                </c:pt>
                <c:pt idx="1841">
                  <c:v>7835.3879999999999</c:v>
                </c:pt>
                <c:pt idx="1842">
                  <c:v>7843.018</c:v>
                </c:pt>
                <c:pt idx="1843">
                  <c:v>7850.6469999999999</c:v>
                </c:pt>
                <c:pt idx="1844">
                  <c:v>7858.2759999999998</c:v>
                </c:pt>
                <c:pt idx="1845">
                  <c:v>7865.9059999999999</c:v>
                </c:pt>
                <c:pt idx="1846">
                  <c:v>7881.165</c:v>
                </c:pt>
                <c:pt idx="1847">
                  <c:v>7888.7939999999999</c:v>
                </c:pt>
                <c:pt idx="1848">
                  <c:v>7896.4229999999998</c:v>
                </c:pt>
                <c:pt idx="1849">
                  <c:v>7904.0529999999999</c:v>
                </c:pt>
                <c:pt idx="1850">
                  <c:v>7911.6819999999998</c:v>
                </c:pt>
                <c:pt idx="1851">
                  <c:v>7926.9409999999998</c:v>
                </c:pt>
                <c:pt idx="1852">
                  <c:v>7934.57</c:v>
                </c:pt>
                <c:pt idx="1853">
                  <c:v>7942.2</c:v>
                </c:pt>
                <c:pt idx="1854">
                  <c:v>7949.8289999999997</c:v>
                </c:pt>
                <c:pt idx="1855">
                  <c:v>7957.4579999999996</c:v>
                </c:pt>
                <c:pt idx="1856">
                  <c:v>7965.0879999999997</c:v>
                </c:pt>
                <c:pt idx="1857">
                  <c:v>7980.3469999999998</c:v>
                </c:pt>
                <c:pt idx="1858">
                  <c:v>7987.9759999999997</c:v>
                </c:pt>
                <c:pt idx="1859">
                  <c:v>7995.6049999999996</c:v>
                </c:pt>
                <c:pt idx="1860">
                  <c:v>8003.2349999999997</c:v>
                </c:pt>
                <c:pt idx="1861">
                  <c:v>8010.8639999999996</c:v>
                </c:pt>
                <c:pt idx="1862">
                  <c:v>8026.1229999999996</c:v>
                </c:pt>
                <c:pt idx="1863">
                  <c:v>8033.7520000000004</c:v>
                </c:pt>
                <c:pt idx="1864">
                  <c:v>8041.3819999999996</c:v>
                </c:pt>
                <c:pt idx="1865">
                  <c:v>8049.0110000000004</c:v>
                </c:pt>
                <c:pt idx="1866">
                  <c:v>8056.6409999999996</c:v>
                </c:pt>
                <c:pt idx="1867">
                  <c:v>8064.27</c:v>
                </c:pt>
                <c:pt idx="1868">
                  <c:v>8079.5290000000005</c:v>
                </c:pt>
                <c:pt idx="1869">
                  <c:v>8087.1580000000004</c:v>
                </c:pt>
                <c:pt idx="1870">
                  <c:v>8094.7879999999996</c:v>
                </c:pt>
                <c:pt idx="1871">
                  <c:v>8102.4170000000004</c:v>
                </c:pt>
                <c:pt idx="1872">
                  <c:v>8110.0460000000003</c:v>
                </c:pt>
                <c:pt idx="1873">
                  <c:v>8117.6760000000004</c:v>
                </c:pt>
                <c:pt idx="1874">
                  <c:v>8132.9350000000004</c:v>
                </c:pt>
                <c:pt idx="1875">
                  <c:v>8140.5640000000003</c:v>
                </c:pt>
                <c:pt idx="1876">
                  <c:v>8148.1930000000002</c:v>
                </c:pt>
                <c:pt idx="1877">
                  <c:v>8155.8230000000003</c:v>
                </c:pt>
                <c:pt idx="1878">
                  <c:v>8163.4520000000002</c:v>
                </c:pt>
                <c:pt idx="1879">
                  <c:v>8178.7110000000002</c:v>
                </c:pt>
                <c:pt idx="1880">
                  <c:v>8186.34</c:v>
                </c:pt>
                <c:pt idx="1881">
                  <c:v>8193.9699999999993</c:v>
                </c:pt>
                <c:pt idx="1882">
                  <c:v>8201.5990000000002</c:v>
                </c:pt>
                <c:pt idx="1883">
                  <c:v>8209.2289999999994</c:v>
                </c:pt>
                <c:pt idx="1884">
                  <c:v>8216.8580000000002</c:v>
                </c:pt>
                <c:pt idx="1885">
                  <c:v>8232.1170000000002</c:v>
                </c:pt>
                <c:pt idx="1886">
                  <c:v>8239.7459999999992</c:v>
                </c:pt>
                <c:pt idx="1887">
                  <c:v>8247.375</c:v>
                </c:pt>
                <c:pt idx="1888">
                  <c:v>8255.0049999999992</c:v>
                </c:pt>
                <c:pt idx="1889">
                  <c:v>8262.634</c:v>
                </c:pt>
                <c:pt idx="1890">
                  <c:v>8277.893</c:v>
                </c:pt>
                <c:pt idx="1891">
                  <c:v>8285.5220000000008</c:v>
                </c:pt>
                <c:pt idx="1892">
                  <c:v>8293.152</c:v>
                </c:pt>
                <c:pt idx="1893">
                  <c:v>8300.7810000000009</c:v>
                </c:pt>
                <c:pt idx="1894">
                  <c:v>8308.4110000000001</c:v>
                </c:pt>
                <c:pt idx="1895">
                  <c:v>8316.0400000000009</c:v>
                </c:pt>
                <c:pt idx="1896">
                  <c:v>8331.2990000000009</c:v>
                </c:pt>
                <c:pt idx="1897">
                  <c:v>8338.9279999999999</c:v>
                </c:pt>
                <c:pt idx="1898">
                  <c:v>8346.5580000000009</c:v>
                </c:pt>
                <c:pt idx="1899">
                  <c:v>8354.1869999999999</c:v>
                </c:pt>
                <c:pt idx="1900">
                  <c:v>8361.8160000000007</c:v>
                </c:pt>
                <c:pt idx="1901">
                  <c:v>8369.4459999999999</c:v>
                </c:pt>
                <c:pt idx="1902">
                  <c:v>8384.7049999999999</c:v>
                </c:pt>
                <c:pt idx="1903">
                  <c:v>8392.3340000000007</c:v>
                </c:pt>
                <c:pt idx="1904">
                  <c:v>8399.9629999999997</c:v>
                </c:pt>
                <c:pt idx="1905">
                  <c:v>8407.5930000000008</c:v>
                </c:pt>
                <c:pt idx="1906">
                  <c:v>8415.2219999999998</c:v>
                </c:pt>
                <c:pt idx="1907">
                  <c:v>8430.4809999999998</c:v>
                </c:pt>
                <c:pt idx="1908">
                  <c:v>8438.11</c:v>
                </c:pt>
                <c:pt idx="1909">
                  <c:v>8445.74</c:v>
                </c:pt>
                <c:pt idx="1910">
                  <c:v>8453.3690000000006</c:v>
                </c:pt>
                <c:pt idx="1911">
                  <c:v>8460.9989999999998</c:v>
                </c:pt>
                <c:pt idx="1912">
                  <c:v>8468.6280000000006</c:v>
                </c:pt>
                <c:pt idx="1913">
                  <c:v>8483.8870000000006</c:v>
                </c:pt>
                <c:pt idx="1914">
                  <c:v>8491.5159999999996</c:v>
                </c:pt>
                <c:pt idx="1915">
                  <c:v>8499.1460000000006</c:v>
                </c:pt>
                <c:pt idx="1916">
                  <c:v>8506.7749999999996</c:v>
                </c:pt>
                <c:pt idx="1917">
                  <c:v>8514.4040000000005</c:v>
                </c:pt>
                <c:pt idx="1918">
                  <c:v>8529.6630000000005</c:v>
                </c:pt>
                <c:pt idx="1919">
                  <c:v>8537.2919999999995</c:v>
                </c:pt>
                <c:pt idx="1920">
                  <c:v>8544.9220000000005</c:v>
                </c:pt>
                <c:pt idx="1921">
                  <c:v>8552.5509999999995</c:v>
                </c:pt>
                <c:pt idx="1922">
                  <c:v>8560.1810000000005</c:v>
                </c:pt>
                <c:pt idx="1923">
                  <c:v>8567.81</c:v>
                </c:pt>
                <c:pt idx="1924">
                  <c:v>8583.0689999999995</c:v>
                </c:pt>
                <c:pt idx="1925">
                  <c:v>8590.6980000000003</c:v>
                </c:pt>
                <c:pt idx="1926">
                  <c:v>8598.3279999999995</c:v>
                </c:pt>
                <c:pt idx="1927">
                  <c:v>8605.9570000000003</c:v>
                </c:pt>
                <c:pt idx="1928">
                  <c:v>8613.5859999999993</c:v>
                </c:pt>
                <c:pt idx="1929">
                  <c:v>8628.8449999999993</c:v>
                </c:pt>
                <c:pt idx="1930">
                  <c:v>8636.4750000000004</c:v>
                </c:pt>
                <c:pt idx="1931">
                  <c:v>8644.1039999999994</c:v>
                </c:pt>
                <c:pt idx="1932">
                  <c:v>8651.7330000000002</c:v>
                </c:pt>
                <c:pt idx="1933">
                  <c:v>8659.3629999999994</c:v>
                </c:pt>
                <c:pt idx="1934">
                  <c:v>8666.9920000000002</c:v>
                </c:pt>
                <c:pt idx="1935">
                  <c:v>8682.2510000000002</c:v>
                </c:pt>
                <c:pt idx="1936">
                  <c:v>8689.8799999999992</c:v>
                </c:pt>
                <c:pt idx="1937">
                  <c:v>8697.51</c:v>
                </c:pt>
                <c:pt idx="1938">
                  <c:v>8705.1389999999992</c:v>
                </c:pt>
                <c:pt idx="1939">
                  <c:v>8712.7690000000002</c:v>
                </c:pt>
                <c:pt idx="1940">
                  <c:v>8720.3979999999992</c:v>
                </c:pt>
                <c:pt idx="1941">
                  <c:v>8735.6569999999992</c:v>
                </c:pt>
                <c:pt idx="1942">
                  <c:v>8743.2860000000001</c:v>
                </c:pt>
                <c:pt idx="1943">
                  <c:v>8750.9159999999993</c:v>
                </c:pt>
                <c:pt idx="1944">
                  <c:v>8758.5450000000001</c:v>
                </c:pt>
                <c:pt idx="1945">
                  <c:v>8766.1740000000009</c:v>
                </c:pt>
                <c:pt idx="1946">
                  <c:v>8781.4330000000009</c:v>
                </c:pt>
                <c:pt idx="1947">
                  <c:v>8789.0619999999999</c:v>
                </c:pt>
                <c:pt idx="1948">
                  <c:v>8796.6919999999991</c:v>
                </c:pt>
                <c:pt idx="1949">
                  <c:v>8804.3209999999999</c:v>
                </c:pt>
                <c:pt idx="1950">
                  <c:v>8811.9509999999991</c:v>
                </c:pt>
                <c:pt idx="1951">
                  <c:v>8819.58</c:v>
                </c:pt>
                <c:pt idx="1952">
                  <c:v>8834.8389999999999</c:v>
                </c:pt>
                <c:pt idx="1953">
                  <c:v>8842.4680000000008</c:v>
                </c:pt>
                <c:pt idx="1954">
                  <c:v>8850.098</c:v>
                </c:pt>
                <c:pt idx="1955">
                  <c:v>8857.7270000000008</c:v>
                </c:pt>
                <c:pt idx="1956">
                  <c:v>8865.3559999999998</c:v>
                </c:pt>
                <c:pt idx="1957">
                  <c:v>8880.6149999999998</c:v>
                </c:pt>
                <c:pt idx="1958">
                  <c:v>8888.2450000000008</c:v>
                </c:pt>
                <c:pt idx="1959">
                  <c:v>8895.8739999999998</c:v>
                </c:pt>
                <c:pt idx="1960">
                  <c:v>8903.5030000000006</c:v>
                </c:pt>
                <c:pt idx="1961">
                  <c:v>8911.1329999999998</c:v>
                </c:pt>
                <c:pt idx="1962">
                  <c:v>8918.7620000000006</c:v>
                </c:pt>
                <c:pt idx="1963">
                  <c:v>8934.0210000000006</c:v>
                </c:pt>
                <c:pt idx="1964">
                  <c:v>8941.65</c:v>
                </c:pt>
                <c:pt idx="1965">
                  <c:v>8949.2800000000007</c:v>
                </c:pt>
                <c:pt idx="1966">
                  <c:v>8956.9089999999997</c:v>
                </c:pt>
                <c:pt idx="1967">
                  <c:v>8964.5390000000007</c:v>
                </c:pt>
                <c:pt idx="1968">
                  <c:v>8972.1679999999997</c:v>
                </c:pt>
                <c:pt idx="1969">
                  <c:v>8987.4269999999997</c:v>
                </c:pt>
                <c:pt idx="1970">
                  <c:v>8995.0560000000005</c:v>
                </c:pt>
                <c:pt idx="1971">
                  <c:v>9002.6859999999997</c:v>
                </c:pt>
                <c:pt idx="1972">
                  <c:v>9010.3150000000005</c:v>
                </c:pt>
                <c:pt idx="1973">
                  <c:v>9017.9439999999995</c:v>
                </c:pt>
                <c:pt idx="1974">
                  <c:v>9033.2029999999995</c:v>
                </c:pt>
                <c:pt idx="1975">
                  <c:v>9040.8330000000005</c:v>
                </c:pt>
                <c:pt idx="1976">
                  <c:v>9048.4619999999995</c:v>
                </c:pt>
                <c:pt idx="1977">
                  <c:v>9056.0910000000003</c:v>
                </c:pt>
                <c:pt idx="1978">
                  <c:v>9063.7209999999995</c:v>
                </c:pt>
                <c:pt idx="1979">
                  <c:v>9071.35</c:v>
                </c:pt>
                <c:pt idx="1980">
                  <c:v>9086.6090000000004</c:v>
                </c:pt>
                <c:pt idx="1981">
                  <c:v>9094.2379999999994</c:v>
                </c:pt>
                <c:pt idx="1982">
                  <c:v>9101.8680000000004</c:v>
                </c:pt>
                <c:pt idx="1983">
                  <c:v>9109.4969999999994</c:v>
                </c:pt>
                <c:pt idx="1984">
                  <c:v>9117.1260000000002</c:v>
                </c:pt>
                <c:pt idx="1985">
                  <c:v>9132.3850000000002</c:v>
                </c:pt>
                <c:pt idx="1986">
                  <c:v>9140.0149999999994</c:v>
                </c:pt>
                <c:pt idx="1987">
                  <c:v>9147.6440000000002</c:v>
                </c:pt>
                <c:pt idx="1988">
                  <c:v>9155.2729999999992</c:v>
                </c:pt>
                <c:pt idx="1989">
                  <c:v>9162.9030000000002</c:v>
                </c:pt>
                <c:pt idx="1990">
                  <c:v>9170.5319999999992</c:v>
                </c:pt>
                <c:pt idx="1991">
                  <c:v>9185.7909999999993</c:v>
                </c:pt>
                <c:pt idx="1992">
                  <c:v>9193.42</c:v>
                </c:pt>
                <c:pt idx="1993">
                  <c:v>9201.0499999999993</c:v>
                </c:pt>
                <c:pt idx="1994">
                  <c:v>9208.6790000000001</c:v>
                </c:pt>
                <c:pt idx="1995">
                  <c:v>9216.3089999999993</c:v>
                </c:pt>
                <c:pt idx="1996">
                  <c:v>9231.5669999999991</c:v>
                </c:pt>
                <c:pt idx="1997">
                  <c:v>9239.1970000000001</c:v>
                </c:pt>
                <c:pt idx="1998">
                  <c:v>9246.8259999999991</c:v>
                </c:pt>
                <c:pt idx="1999">
                  <c:v>9254.4560000000001</c:v>
                </c:pt>
                <c:pt idx="2000">
                  <c:v>9262.0849999999991</c:v>
                </c:pt>
                <c:pt idx="2001">
                  <c:v>9269.7139999999999</c:v>
                </c:pt>
                <c:pt idx="2002">
                  <c:v>9284.973</c:v>
                </c:pt>
                <c:pt idx="2003">
                  <c:v>9292.6029999999992</c:v>
                </c:pt>
                <c:pt idx="2004">
                  <c:v>9300.232</c:v>
                </c:pt>
                <c:pt idx="2005">
                  <c:v>9307.8610000000008</c:v>
                </c:pt>
                <c:pt idx="2006">
                  <c:v>9315.491</c:v>
                </c:pt>
                <c:pt idx="2007">
                  <c:v>9323.1200000000008</c:v>
                </c:pt>
                <c:pt idx="2008">
                  <c:v>9338.3790000000008</c:v>
                </c:pt>
                <c:pt idx="2009">
                  <c:v>9346.0079999999998</c:v>
                </c:pt>
                <c:pt idx="2010">
                  <c:v>9353.6380000000008</c:v>
                </c:pt>
                <c:pt idx="2011">
                  <c:v>9361.2669999999998</c:v>
                </c:pt>
                <c:pt idx="2012">
                  <c:v>9368.8960000000006</c:v>
                </c:pt>
                <c:pt idx="2013">
                  <c:v>9384.1550000000007</c:v>
                </c:pt>
                <c:pt idx="2014">
                  <c:v>9391.7849999999999</c:v>
                </c:pt>
                <c:pt idx="2015">
                  <c:v>9399.4140000000007</c:v>
                </c:pt>
                <c:pt idx="2016">
                  <c:v>9407.0429999999997</c:v>
                </c:pt>
                <c:pt idx="2017">
                  <c:v>9414.6730000000007</c:v>
                </c:pt>
                <c:pt idx="2018">
                  <c:v>9422.3019999999997</c:v>
                </c:pt>
                <c:pt idx="2019">
                  <c:v>9437.5609999999997</c:v>
                </c:pt>
                <c:pt idx="2020">
                  <c:v>9445.19</c:v>
                </c:pt>
                <c:pt idx="2021">
                  <c:v>9452.82</c:v>
                </c:pt>
                <c:pt idx="2022">
                  <c:v>9460.4490000000005</c:v>
                </c:pt>
                <c:pt idx="2023">
                  <c:v>9468.0789999999997</c:v>
                </c:pt>
                <c:pt idx="2024">
                  <c:v>9483.3369999999995</c:v>
                </c:pt>
                <c:pt idx="2025">
                  <c:v>9490.9670000000006</c:v>
                </c:pt>
                <c:pt idx="2026">
                  <c:v>9498.5959999999995</c:v>
                </c:pt>
                <c:pt idx="2027">
                  <c:v>9506.2260000000006</c:v>
                </c:pt>
                <c:pt idx="2028">
                  <c:v>9513.8549999999996</c:v>
                </c:pt>
                <c:pt idx="2029">
                  <c:v>9521.4840000000004</c:v>
                </c:pt>
                <c:pt idx="2030">
                  <c:v>9536.7430000000004</c:v>
                </c:pt>
                <c:pt idx="2031">
                  <c:v>9544.3729999999996</c:v>
                </c:pt>
                <c:pt idx="2032">
                  <c:v>9552.0020000000004</c:v>
                </c:pt>
                <c:pt idx="2033">
                  <c:v>9559.6309999999994</c:v>
                </c:pt>
                <c:pt idx="2034">
                  <c:v>9567.2610000000004</c:v>
                </c:pt>
                <c:pt idx="2035">
                  <c:v>9582.52</c:v>
                </c:pt>
                <c:pt idx="2036">
                  <c:v>9590.1489999999994</c:v>
                </c:pt>
                <c:pt idx="2037">
                  <c:v>9597.7780000000002</c:v>
                </c:pt>
                <c:pt idx="2038">
                  <c:v>9605.4079999999994</c:v>
                </c:pt>
                <c:pt idx="2039">
                  <c:v>9613.0370000000003</c:v>
                </c:pt>
                <c:pt idx="2040">
                  <c:v>9620.6669999999995</c:v>
                </c:pt>
                <c:pt idx="2041">
                  <c:v>9635.9249999999993</c:v>
                </c:pt>
                <c:pt idx="2042">
                  <c:v>9643.5550000000003</c:v>
                </c:pt>
                <c:pt idx="2043">
                  <c:v>9651.1839999999993</c:v>
                </c:pt>
                <c:pt idx="2044">
                  <c:v>9658.8130000000001</c:v>
                </c:pt>
                <c:pt idx="2045">
                  <c:v>9666.4429999999993</c:v>
                </c:pt>
                <c:pt idx="2046">
                  <c:v>9674.0720000000001</c:v>
                </c:pt>
                <c:pt idx="2047">
                  <c:v>9689.3310000000001</c:v>
                </c:pt>
                <c:pt idx="2048">
                  <c:v>9696.9599999999991</c:v>
                </c:pt>
                <c:pt idx="2049">
                  <c:v>9704.59</c:v>
                </c:pt>
                <c:pt idx="2050">
                  <c:v>9712.2189999999991</c:v>
                </c:pt>
                <c:pt idx="2051">
                  <c:v>9719.8490000000002</c:v>
                </c:pt>
                <c:pt idx="2052">
                  <c:v>9735.107</c:v>
                </c:pt>
                <c:pt idx="2053">
                  <c:v>9742.7369999999992</c:v>
                </c:pt>
                <c:pt idx="2054">
                  <c:v>9750.366</c:v>
                </c:pt>
                <c:pt idx="2055">
                  <c:v>9757.9959999999992</c:v>
                </c:pt>
                <c:pt idx="2056">
                  <c:v>9765.625</c:v>
                </c:pt>
                <c:pt idx="2057">
                  <c:v>9773.2540000000008</c:v>
                </c:pt>
                <c:pt idx="2058">
                  <c:v>9788.5130000000008</c:v>
                </c:pt>
                <c:pt idx="2059">
                  <c:v>9796.143</c:v>
                </c:pt>
                <c:pt idx="2060">
                  <c:v>9803.7720000000008</c:v>
                </c:pt>
                <c:pt idx="2061">
                  <c:v>9811.4009999999998</c:v>
                </c:pt>
                <c:pt idx="2062">
                  <c:v>9819.0310000000009</c:v>
                </c:pt>
                <c:pt idx="2063">
                  <c:v>9834.2900000000009</c:v>
                </c:pt>
                <c:pt idx="2064">
                  <c:v>9841.9189999999999</c:v>
                </c:pt>
                <c:pt idx="2065">
                  <c:v>9849.5480000000007</c:v>
                </c:pt>
                <c:pt idx="2066">
                  <c:v>9857.1779999999999</c:v>
                </c:pt>
                <c:pt idx="2067">
                  <c:v>9864.8070000000007</c:v>
                </c:pt>
                <c:pt idx="2068">
                  <c:v>9872.4369999999999</c:v>
                </c:pt>
                <c:pt idx="2069">
                  <c:v>9887.6949999999997</c:v>
                </c:pt>
                <c:pt idx="2070">
                  <c:v>9895.3250000000007</c:v>
                </c:pt>
                <c:pt idx="2071">
                  <c:v>9902.9539999999997</c:v>
                </c:pt>
                <c:pt idx="2072">
                  <c:v>9910.5830000000005</c:v>
                </c:pt>
                <c:pt idx="2073">
                  <c:v>9918.2129999999997</c:v>
                </c:pt>
                <c:pt idx="2074">
                  <c:v>9925.8420000000006</c:v>
                </c:pt>
                <c:pt idx="2075">
                  <c:v>9941.1010000000006</c:v>
                </c:pt>
                <c:pt idx="2076">
                  <c:v>9948.73</c:v>
                </c:pt>
                <c:pt idx="2077">
                  <c:v>9956.36</c:v>
                </c:pt>
                <c:pt idx="2078">
                  <c:v>9963.9889999999996</c:v>
                </c:pt>
                <c:pt idx="2079">
                  <c:v>9971.6190000000006</c:v>
                </c:pt>
                <c:pt idx="2080">
                  <c:v>9986.8770000000004</c:v>
                </c:pt>
                <c:pt idx="2081">
                  <c:v>10040.282999999999</c:v>
                </c:pt>
                <c:pt idx="2082">
                  <c:v>10101.317999999999</c:v>
                </c:pt>
                <c:pt idx="2083">
                  <c:v>10192.870999999999</c:v>
                </c:pt>
                <c:pt idx="2084">
                  <c:v>10284.424000000001</c:v>
                </c:pt>
                <c:pt idx="2085">
                  <c:v>10375.977000000001</c:v>
                </c:pt>
                <c:pt idx="2086">
                  <c:v>10467.529</c:v>
                </c:pt>
                <c:pt idx="2087">
                  <c:v>10559.082</c:v>
                </c:pt>
                <c:pt idx="2088">
                  <c:v>10650.635</c:v>
                </c:pt>
                <c:pt idx="2089">
                  <c:v>10742.187</c:v>
                </c:pt>
                <c:pt idx="2090">
                  <c:v>10833.74</c:v>
                </c:pt>
                <c:pt idx="2091">
                  <c:v>10925.293</c:v>
                </c:pt>
                <c:pt idx="2092">
                  <c:v>11016.846</c:v>
                </c:pt>
                <c:pt idx="2093">
                  <c:v>11108.397999999999</c:v>
                </c:pt>
                <c:pt idx="2094">
                  <c:v>11199.950999999999</c:v>
                </c:pt>
                <c:pt idx="2095">
                  <c:v>11291.504000000001</c:v>
                </c:pt>
                <c:pt idx="2096">
                  <c:v>11383.057000000001</c:v>
                </c:pt>
                <c:pt idx="2097">
                  <c:v>11474.609</c:v>
                </c:pt>
                <c:pt idx="2098">
                  <c:v>11566.162</c:v>
                </c:pt>
                <c:pt idx="2099">
                  <c:v>11657.715</c:v>
                </c:pt>
                <c:pt idx="2100">
                  <c:v>11749.268</c:v>
                </c:pt>
                <c:pt idx="2101">
                  <c:v>11840.82</c:v>
                </c:pt>
                <c:pt idx="2102">
                  <c:v>11901.855</c:v>
                </c:pt>
                <c:pt idx="2103">
                  <c:v>11993.407999999999</c:v>
                </c:pt>
                <c:pt idx="2104">
                  <c:v>12084.960999999999</c:v>
                </c:pt>
                <c:pt idx="2105">
                  <c:v>12176.513999999999</c:v>
                </c:pt>
                <c:pt idx="2106">
                  <c:v>12268.066000000001</c:v>
                </c:pt>
                <c:pt idx="2107">
                  <c:v>12359.619000000001</c:v>
                </c:pt>
                <c:pt idx="2108">
                  <c:v>12451.172</c:v>
                </c:pt>
                <c:pt idx="2109">
                  <c:v>12542.725</c:v>
                </c:pt>
                <c:pt idx="2110">
                  <c:v>12634.277</c:v>
                </c:pt>
                <c:pt idx="2111">
                  <c:v>12725.83</c:v>
                </c:pt>
                <c:pt idx="2112">
                  <c:v>12817.383</c:v>
                </c:pt>
                <c:pt idx="2113">
                  <c:v>12908.936</c:v>
                </c:pt>
                <c:pt idx="2114">
                  <c:v>13000.487999999999</c:v>
                </c:pt>
                <c:pt idx="2115">
                  <c:v>13092.040999999999</c:v>
                </c:pt>
                <c:pt idx="2116">
                  <c:v>13183.593999999999</c:v>
                </c:pt>
                <c:pt idx="2117">
                  <c:v>13275.146000000001</c:v>
                </c:pt>
                <c:pt idx="2118">
                  <c:v>13366.699000000001</c:v>
                </c:pt>
                <c:pt idx="2119">
                  <c:v>13458.252</c:v>
                </c:pt>
                <c:pt idx="2120">
                  <c:v>13549.805</c:v>
                </c:pt>
                <c:pt idx="2121">
                  <c:v>13641.357</c:v>
                </c:pt>
                <c:pt idx="2122">
                  <c:v>13702.393</c:v>
                </c:pt>
                <c:pt idx="2123">
                  <c:v>13793.945</c:v>
                </c:pt>
                <c:pt idx="2124">
                  <c:v>13885.498</c:v>
                </c:pt>
                <c:pt idx="2125">
                  <c:v>13977.050999999999</c:v>
                </c:pt>
                <c:pt idx="2126">
                  <c:v>14068.603999999999</c:v>
                </c:pt>
                <c:pt idx="2127">
                  <c:v>14160.156000000001</c:v>
                </c:pt>
                <c:pt idx="2128">
                  <c:v>14251.709000000001</c:v>
                </c:pt>
                <c:pt idx="2129">
                  <c:v>14343.262000000001</c:v>
                </c:pt>
                <c:pt idx="2130">
                  <c:v>14434.814</c:v>
                </c:pt>
                <c:pt idx="2131">
                  <c:v>14526.367</c:v>
                </c:pt>
                <c:pt idx="2132">
                  <c:v>14617.92</c:v>
                </c:pt>
                <c:pt idx="2133">
                  <c:v>14709.473</c:v>
                </c:pt>
                <c:pt idx="2134">
                  <c:v>14801.025</c:v>
                </c:pt>
                <c:pt idx="2135">
                  <c:v>14892.578</c:v>
                </c:pt>
                <c:pt idx="2136">
                  <c:v>14984.130999999999</c:v>
                </c:pt>
                <c:pt idx="2137">
                  <c:v>15075.683999999999</c:v>
                </c:pt>
                <c:pt idx="2138">
                  <c:v>15167.236000000001</c:v>
                </c:pt>
                <c:pt idx="2139">
                  <c:v>15258.789000000001</c:v>
                </c:pt>
                <c:pt idx="2140">
                  <c:v>15350.342000000001</c:v>
                </c:pt>
                <c:pt idx="2141">
                  <c:v>15441.895</c:v>
                </c:pt>
                <c:pt idx="2142">
                  <c:v>15502.93</c:v>
                </c:pt>
                <c:pt idx="2143">
                  <c:v>15594.482</c:v>
                </c:pt>
                <c:pt idx="2144">
                  <c:v>15686.035</c:v>
                </c:pt>
                <c:pt idx="2145">
                  <c:v>15777.588</c:v>
                </c:pt>
                <c:pt idx="2146">
                  <c:v>15869.141</c:v>
                </c:pt>
                <c:pt idx="2147">
                  <c:v>15960.692999999999</c:v>
                </c:pt>
                <c:pt idx="2148">
                  <c:v>16052.245999999999</c:v>
                </c:pt>
                <c:pt idx="2149">
                  <c:v>16143.799000000001</c:v>
                </c:pt>
                <c:pt idx="2150">
                  <c:v>16235.352000000001</c:v>
                </c:pt>
                <c:pt idx="2151">
                  <c:v>16326.904</c:v>
                </c:pt>
                <c:pt idx="2152">
                  <c:v>16418.456999999999</c:v>
                </c:pt>
                <c:pt idx="2153">
                  <c:v>16510.009999999998</c:v>
                </c:pt>
                <c:pt idx="2154">
                  <c:v>16601.562000000002</c:v>
                </c:pt>
                <c:pt idx="2155">
                  <c:v>16693.115000000002</c:v>
                </c:pt>
                <c:pt idx="2156">
                  <c:v>16784.668000000001</c:v>
                </c:pt>
                <c:pt idx="2157">
                  <c:v>16876.221000000001</c:v>
                </c:pt>
                <c:pt idx="2158">
                  <c:v>16967.773000000001</c:v>
                </c:pt>
                <c:pt idx="2159">
                  <c:v>17059.326000000001</c:v>
                </c:pt>
                <c:pt idx="2160">
                  <c:v>17150.879000000001</c:v>
                </c:pt>
                <c:pt idx="2161">
                  <c:v>17242.432000000001</c:v>
                </c:pt>
                <c:pt idx="2162">
                  <c:v>17303.467000000001</c:v>
                </c:pt>
                <c:pt idx="2163">
                  <c:v>17395.02</c:v>
                </c:pt>
                <c:pt idx="2164">
                  <c:v>17486.572</c:v>
                </c:pt>
                <c:pt idx="2165">
                  <c:v>17578.125</c:v>
                </c:pt>
                <c:pt idx="2166">
                  <c:v>17669.678</c:v>
                </c:pt>
                <c:pt idx="2167">
                  <c:v>17761.23</c:v>
                </c:pt>
                <c:pt idx="2168">
                  <c:v>17852.782999999999</c:v>
                </c:pt>
                <c:pt idx="2169">
                  <c:v>17944.335999999999</c:v>
                </c:pt>
                <c:pt idx="2170">
                  <c:v>18035.888999999999</c:v>
                </c:pt>
                <c:pt idx="2171">
                  <c:v>18127.440999999999</c:v>
                </c:pt>
                <c:pt idx="2172">
                  <c:v>18218.993999999999</c:v>
                </c:pt>
                <c:pt idx="2173">
                  <c:v>18310.546999999999</c:v>
                </c:pt>
                <c:pt idx="2174">
                  <c:v>18402.099999999999</c:v>
                </c:pt>
                <c:pt idx="2175">
                  <c:v>18493.651999999998</c:v>
                </c:pt>
                <c:pt idx="2176">
                  <c:v>18585.205000000002</c:v>
                </c:pt>
                <c:pt idx="2177">
                  <c:v>18676.758000000002</c:v>
                </c:pt>
                <c:pt idx="2178">
                  <c:v>18768.311000000002</c:v>
                </c:pt>
                <c:pt idx="2179">
                  <c:v>18859.863000000001</c:v>
                </c:pt>
                <c:pt idx="2180">
                  <c:v>18951.416000000001</c:v>
                </c:pt>
                <c:pt idx="2181">
                  <c:v>19042.969000000001</c:v>
                </c:pt>
                <c:pt idx="2182">
                  <c:v>19104.004000000001</c:v>
                </c:pt>
                <c:pt idx="2183">
                  <c:v>19195.557000000001</c:v>
                </c:pt>
                <c:pt idx="2184">
                  <c:v>19287.109</c:v>
                </c:pt>
                <c:pt idx="2185">
                  <c:v>19378.662</c:v>
                </c:pt>
                <c:pt idx="2186">
                  <c:v>19470.215</c:v>
                </c:pt>
                <c:pt idx="2187">
                  <c:v>19561.768</c:v>
                </c:pt>
                <c:pt idx="2188">
                  <c:v>19653.32</c:v>
                </c:pt>
                <c:pt idx="2189">
                  <c:v>19744.873</c:v>
                </c:pt>
                <c:pt idx="2190">
                  <c:v>19836.425999999999</c:v>
                </c:pt>
                <c:pt idx="2191">
                  <c:v>19927.978999999999</c:v>
                </c:pt>
                <c:pt idx="2192">
                  <c:v>20019.530999999999</c:v>
                </c:pt>
                <c:pt idx="2193">
                  <c:v>20111.083999999999</c:v>
                </c:pt>
                <c:pt idx="2194">
                  <c:v>20202.636999999999</c:v>
                </c:pt>
                <c:pt idx="2195">
                  <c:v>20294.188999999998</c:v>
                </c:pt>
                <c:pt idx="2196">
                  <c:v>20385.741999999998</c:v>
                </c:pt>
                <c:pt idx="2197">
                  <c:v>20477.294999999998</c:v>
                </c:pt>
                <c:pt idx="2198">
                  <c:v>20568.848000000002</c:v>
                </c:pt>
                <c:pt idx="2199">
                  <c:v>20660.400000000001</c:v>
                </c:pt>
                <c:pt idx="2200">
                  <c:v>20751.953000000001</c:v>
                </c:pt>
                <c:pt idx="2201">
                  <c:v>20843.506000000001</c:v>
                </c:pt>
                <c:pt idx="2202">
                  <c:v>20904.541000000001</c:v>
                </c:pt>
                <c:pt idx="2203">
                  <c:v>20996.094000000001</c:v>
                </c:pt>
                <c:pt idx="2204">
                  <c:v>21087.646000000001</c:v>
                </c:pt>
                <c:pt idx="2205">
                  <c:v>21179.199000000001</c:v>
                </c:pt>
                <c:pt idx="2206">
                  <c:v>21270.752</c:v>
                </c:pt>
                <c:pt idx="2207">
                  <c:v>21362.305</c:v>
                </c:pt>
                <c:pt idx="2208">
                  <c:v>21453.857</c:v>
                </c:pt>
                <c:pt idx="2209">
                  <c:v>21545.41</c:v>
                </c:pt>
                <c:pt idx="2210">
                  <c:v>21636.963</c:v>
                </c:pt>
                <c:pt idx="2211">
                  <c:v>21728.516</c:v>
                </c:pt>
                <c:pt idx="2212">
                  <c:v>21820.067999999999</c:v>
                </c:pt>
                <c:pt idx="2213">
                  <c:v>21911.620999999999</c:v>
                </c:pt>
                <c:pt idx="2214">
                  <c:v>22003.173999999999</c:v>
                </c:pt>
                <c:pt idx="2215">
                  <c:v>22094.726999999999</c:v>
                </c:pt>
                <c:pt idx="2216">
                  <c:v>22186.278999999999</c:v>
                </c:pt>
                <c:pt idx="2217">
                  <c:v>22277.831999999999</c:v>
                </c:pt>
                <c:pt idx="2218">
                  <c:v>22369.384999999998</c:v>
                </c:pt>
                <c:pt idx="2219">
                  <c:v>22460.937000000002</c:v>
                </c:pt>
                <c:pt idx="2220">
                  <c:v>22552.49</c:v>
                </c:pt>
                <c:pt idx="2221">
                  <c:v>22644.043000000001</c:v>
                </c:pt>
                <c:pt idx="2222">
                  <c:v>22705.078000000001</c:v>
                </c:pt>
                <c:pt idx="2223">
                  <c:v>22796.631000000001</c:v>
                </c:pt>
                <c:pt idx="2224">
                  <c:v>22888.184000000001</c:v>
                </c:pt>
                <c:pt idx="2225">
                  <c:v>22979.736000000001</c:v>
                </c:pt>
                <c:pt idx="2226">
                  <c:v>23071.289000000001</c:v>
                </c:pt>
                <c:pt idx="2227">
                  <c:v>23162.842000000001</c:v>
                </c:pt>
                <c:pt idx="2228">
                  <c:v>23254.395</c:v>
                </c:pt>
                <c:pt idx="2229">
                  <c:v>23345.947</c:v>
                </c:pt>
                <c:pt idx="2230">
                  <c:v>23437.5</c:v>
                </c:pt>
                <c:pt idx="2231">
                  <c:v>23529.053</c:v>
                </c:pt>
                <c:pt idx="2232">
                  <c:v>23620.605</c:v>
                </c:pt>
                <c:pt idx="2233">
                  <c:v>23712.157999999999</c:v>
                </c:pt>
                <c:pt idx="2234">
                  <c:v>23803.710999999999</c:v>
                </c:pt>
                <c:pt idx="2235">
                  <c:v>23895.263999999999</c:v>
                </c:pt>
                <c:pt idx="2236">
                  <c:v>23986.815999999999</c:v>
                </c:pt>
                <c:pt idx="2237">
                  <c:v>24078.368999999999</c:v>
                </c:pt>
                <c:pt idx="2238">
                  <c:v>24169.921999999999</c:v>
                </c:pt>
                <c:pt idx="2239">
                  <c:v>24261.474999999999</c:v>
                </c:pt>
                <c:pt idx="2240">
                  <c:v>24353.026999999998</c:v>
                </c:pt>
                <c:pt idx="2241">
                  <c:v>24444.58</c:v>
                </c:pt>
                <c:pt idx="2242">
                  <c:v>24505.615000000002</c:v>
                </c:pt>
                <c:pt idx="2243">
                  <c:v>24597.168000000001</c:v>
                </c:pt>
                <c:pt idx="2244">
                  <c:v>24688.721000000001</c:v>
                </c:pt>
                <c:pt idx="2245">
                  <c:v>24780.273000000001</c:v>
                </c:pt>
                <c:pt idx="2246">
                  <c:v>24871.826000000001</c:v>
                </c:pt>
                <c:pt idx="2247">
                  <c:v>24963.379000000001</c:v>
                </c:pt>
                <c:pt idx="2248">
                  <c:v>25054.932000000001</c:v>
                </c:pt>
                <c:pt idx="2249">
                  <c:v>25146.484</c:v>
                </c:pt>
                <c:pt idx="2250">
                  <c:v>25238.037</c:v>
                </c:pt>
                <c:pt idx="2251">
                  <c:v>25329.59</c:v>
                </c:pt>
                <c:pt idx="2252">
                  <c:v>25421.143</c:v>
                </c:pt>
                <c:pt idx="2253">
                  <c:v>25512.695</c:v>
                </c:pt>
                <c:pt idx="2254">
                  <c:v>25604.248</c:v>
                </c:pt>
                <c:pt idx="2255">
                  <c:v>25695.800999999999</c:v>
                </c:pt>
                <c:pt idx="2256">
                  <c:v>25787.353999999999</c:v>
                </c:pt>
                <c:pt idx="2257">
                  <c:v>25878.905999999999</c:v>
                </c:pt>
                <c:pt idx="2258">
                  <c:v>25970.458999999999</c:v>
                </c:pt>
                <c:pt idx="2259">
                  <c:v>26062.011999999999</c:v>
                </c:pt>
                <c:pt idx="2260">
                  <c:v>26153.563999999998</c:v>
                </c:pt>
                <c:pt idx="2261">
                  <c:v>26245.116999999998</c:v>
                </c:pt>
                <c:pt idx="2262">
                  <c:v>26306.151999999998</c:v>
                </c:pt>
                <c:pt idx="2263">
                  <c:v>26397.705000000002</c:v>
                </c:pt>
                <c:pt idx="2264">
                  <c:v>26489.258000000002</c:v>
                </c:pt>
                <c:pt idx="2265">
                  <c:v>26580.811000000002</c:v>
                </c:pt>
                <c:pt idx="2266">
                  <c:v>26672.363000000001</c:v>
                </c:pt>
                <c:pt idx="2267">
                  <c:v>26763.916000000001</c:v>
                </c:pt>
                <c:pt idx="2268">
                  <c:v>26855.469000000001</c:v>
                </c:pt>
                <c:pt idx="2269">
                  <c:v>26947.021000000001</c:v>
                </c:pt>
                <c:pt idx="2270">
                  <c:v>27038.574000000001</c:v>
                </c:pt>
                <c:pt idx="2271">
                  <c:v>27130.127</c:v>
                </c:pt>
                <c:pt idx="2272">
                  <c:v>27221.68</c:v>
                </c:pt>
                <c:pt idx="2273">
                  <c:v>27313.232</c:v>
                </c:pt>
                <c:pt idx="2274">
                  <c:v>27404.785</c:v>
                </c:pt>
                <c:pt idx="2275">
                  <c:v>27496.338</c:v>
                </c:pt>
                <c:pt idx="2276">
                  <c:v>27587.891</c:v>
                </c:pt>
                <c:pt idx="2277">
                  <c:v>27679.442999999999</c:v>
                </c:pt>
                <c:pt idx="2278">
                  <c:v>27770.995999999999</c:v>
                </c:pt>
                <c:pt idx="2279">
                  <c:v>27862.548999999999</c:v>
                </c:pt>
                <c:pt idx="2280">
                  <c:v>27954.101999999999</c:v>
                </c:pt>
                <c:pt idx="2281">
                  <c:v>28045.653999999999</c:v>
                </c:pt>
                <c:pt idx="2282">
                  <c:v>28106.688999999998</c:v>
                </c:pt>
                <c:pt idx="2283">
                  <c:v>28198.241999999998</c:v>
                </c:pt>
                <c:pt idx="2284">
                  <c:v>28289.794999999998</c:v>
                </c:pt>
                <c:pt idx="2285">
                  <c:v>28381.348000000002</c:v>
                </c:pt>
                <c:pt idx="2286">
                  <c:v>28472.9</c:v>
                </c:pt>
                <c:pt idx="2287">
                  <c:v>28564.453000000001</c:v>
                </c:pt>
                <c:pt idx="2288">
                  <c:v>28656.006000000001</c:v>
                </c:pt>
                <c:pt idx="2289">
                  <c:v>28747.559000000001</c:v>
                </c:pt>
                <c:pt idx="2290">
                  <c:v>28839.111000000001</c:v>
                </c:pt>
                <c:pt idx="2291">
                  <c:v>28930.664000000001</c:v>
                </c:pt>
                <c:pt idx="2292">
                  <c:v>29022.217000000001</c:v>
                </c:pt>
                <c:pt idx="2293">
                  <c:v>29113.77</c:v>
                </c:pt>
                <c:pt idx="2294">
                  <c:v>29205.322</c:v>
                </c:pt>
                <c:pt idx="2295">
                  <c:v>29296.875</c:v>
                </c:pt>
                <c:pt idx="2296">
                  <c:v>29388.428</c:v>
                </c:pt>
                <c:pt idx="2297">
                  <c:v>29479.98</c:v>
                </c:pt>
                <c:pt idx="2298">
                  <c:v>29571.532999999999</c:v>
                </c:pt>
                <c:pt idx="2299">
                  <c:v>29663.085999999999</c:v>
                </c:pt>
                <c:pt idx="2300">
                  <c:v>29754.638999999999</c:v>
                </c:pt>
                <c:pt idx="2301">
                  <c:v>29846.190999999999</c:v>
                </c:pt>
                <c:pt idx="2302">
                  <c:v>29907.226999999999</c:v>
                </c:pt>
                <c:pt idx="2303">
                  <c:v>29998.778999999999</c:v>
                </c:pt>
                <c:pt idx="2304">
                  <c:v>30181.884999999998</c:v>
                </c:pt>
                <c:pt idx="2305">
                  <c:v>30273.437000000002</c:v>
                </c:pt>
                <c:pt idx="2306">
                  <c:v>30364.99</c:v>
                </c:pt>
                <c:pt idx="2307">
                  <c:v>30456.543000000001</c:v>
                </c:pt>
                <c:pt idx="2308">
                  <c:v>30548.096000000001</c:v>
                </c:pt>
                <c:pt idx="2309">
                  <c:v>30639.648000000001</c:v>
                </c:pt>
                <c:pt idx="2310">
                  <c:v>30731.201000000001</c:v>
                </c:pt>
                <c:pt idx="2311">
                  <c:v>30822.754000000001</c:v>
                </c:pt>
                <c:pt idx="2312">
                  <c:v>30914.307000000001</c:v>
                </c:pt>
                <c:pt idx="2313">
                  <c:v>31097.412</c:v>
                </c:pt>
                <c:pt idx="2314">
                  <c:v>31188.965</c:v>
                </c:pt>
                <c:pt idx="2315">
                  <c:v>31280.518</c:v>
                </c:pt>
                <c:pt idx="2316">
                  <c:v>31463.623</c:v>
                </c:pt>
                <c:pt idx="2317">
                  <c:v>31555.175999999999</c:v>
                </c:pt>
                <c:pt idx="2318">
                  <c:v>31646.728999999999</c:v>
                </c:pt>
                <c:pt idx="2319">
                  <c:v>31707.763999999999</c:v>
                </c:pt>
                <c:pt idx="2320">
                  <c:v>31890.868999999999</c:v>
                </c:pt>
                <c:pt idx="2321">
                  <c:v>31982.421999999999</c:v>
                </c:pt>
                <c:pt idx="2322">
                  <c:v>32073.974999999999</c:v>
                </c:pt>
                <c:pt idx="2323">
                  <c:v>32165.526999999998</c:v>
                </c:pt>
                <c:pt idx="2324">
                  <c:v>32257.08</c:v>
                </c:pt>
                <c:pt idx="2325">
                  <c:v>32348.633000000002</c:v>
                </c:pt>
                <c:pt idx="2326">
                  <c:v>32531.738000000001</c:v>
                </c:pt>
                <c:pt idx="2327">
                  <c:v>32623.291000000001</c:v>
                </c:pt>
                <c:pt idx="2328">
                  <c:v>32714.844000000001</c:v>
                </c:pt>
                <c:pt idx="2329">
                  <c:v>32806.396000000001</c:v>
                </c:pt>
                <c:pt idx="2330">
                  <c:v>32897.949000000001</c:v>
                </c:pt>
                <c:pt idx="2331">
                  <c:v>32989.502</c:v>
                </c:pt>
                <c:pt idx="2332">
                  <c:v>33081.055</c:v>
                </c:pt>
                <c:pt idx="2333">
                  <c:v>33172.607000000004</c:v>
                </c:pt>
                <c:pt idx="2334">
                  <c:v>33264.160000000003</c:v>
                </c:pt>
                <c:pt idx="2335">
                  <c:v>33355.713000000003</c:v>
                </c:pt>
                <c:pt idx="2336">
                  <c:v>33447.266000000003</c:v>
                </c:pt>
                <c:pt idx="2337">
                  <c:v>33508.300999999999</c:v>
                </c:pt>
                <c:pt idx="2338">
                  <c:v>33599.853999999999</c:v>
                </c:pt>
                <c:pt idx="2339">
                  <c:v>33691.406000000003</c:v>
                </c:pt>
                <c:pt idx="2340">
                  <c:v>33782.959000000003</c:v>
                </c:pt>
                <c:pt idx="2341">
                  <c:v>33874.512000000002</c:v>
                </c:pt>
                <c:pt idx="2342">
                  <c:v>33966.063999999998</c:v>
                </c:pt>
                <c:pt idx="2343">
                  <c:v>34057.616999999998</c:v>
                </c:pt>
                <c:pt idx="2344">
                  <c:v>34149.17</c:v>
                </c:pt>
                <c:pt idx="2345">
                  <c:v>34240.722999999998</c:v>
                </c:pt>
                <c:pt idx="2346">
                  <c:v>34332.275000000001</c:v>
                </c:pt>
                <c:pt idx="2347">
                  <c:v>34423.828000000001</c:v>
                </c:pt>
                <c:pt idx="2348">
                  <c:v>34515.381000000001</c:v>
                </c:pt>
                <c:pt idx="2349">
                  <c:v>34606.934000000001</c:v>
                </c:pt>
                <c:pt idx="2350">
                  <c:v>34698.485999999997</c:v>
                </c:pt>
                <c:pt idx="2351">
                  <c:v>34790.038999999997</c:v>
                </c:pt>
                <c:pt idx="2352">
                  <c:v>34881.591999999997</c:v>
                </c:pt>
                <c:pt idx="2353">
                  <c:v>34973.144999999997</c:v>
                </c:pt>
                <c:pt idx="2354">
                  <c:v>35064.697</c:v>
                </c:pt>
                <c:pt idx="2355">
                  <c:v>35156.25</c:v>
                </c:pt>
                <c:pt idx="2356">
                  <c:v>35247.803</c:v>
                </c:pt>
                <c:pt idx="2357">
                  <c:v>35308.838000000003</c:v>
                </c:pt>
                <c:pt idx="2358">
                  <c:v>35400.391000000003</c:v>
                </c:pt>
                <c:pt idx="2359">
                  <c:v>35491.942999999999</c:v>
                </c:pt>
                <c:pt idx="2360">
                  <c:v>35583.495999999999</c:v>
                </c:pt>
                <c:pt idx="2361">
                  <c:v>35675.048999999999</c:v>
                </c:pt>
                <c:pt idx="2362">
                  <c:v>35766.601999999999</c:v>
                </c:pt>
                <c:pt idx="2363">
                  <c:v>35858.154000000002</c:v>
                </c:pt>
                <c:pt idx="2364">
                  <c:v>35949.707000000002</c:v>
                </c:pt>
                <c:pt idx="2365">
                  <c:v>36041.26</c:v>
                </c:pt>
                <c:pt idx="2366">
                  <c:v>36132.811999999998</c:v>
                </c:pt>
                <c:pt idx="2367">
                  <c:v>36224.364999999998</c:v>
                </c:pt>
                <c:pt idx="2368">
                  <c:v>36315.917999999998</c:v>
                </c:pt>
                <c:pt idx="2369">
                  <c:v>36407.470999999998</c:v>
                </c:pt>
                <c:pt idx="2370">
                  <c:v>36499.023000000001</c:v>
                </c:pt>
                <c:pt idx="2371">
                  <c:v>36590.576000000001</c:v>
                </c:pt>
                <c:pt idx="2372">
                  <c:v>36682.129000000001</c:v>
                </c:pt>
                <c:pt idx="2373">
                  <c:v>36773.682000000001</c:v>
                </c:pt>
                <c:pt idx="2374">
                  <c:v>36865.233999999997</c:v>
                </c:pt>
                <c:pt idx="2375">
                  <c:v>36956.786999999997</c:v>
                </c:pt>
                <c:pt idx="2376">
                  <c:v>37048.339999999997</c:v>
                </c:pt>
                <c:pt idx="2377">
                  <c:v>37109.375</c:v>
                </c:pt>
                <c:pt idx="2378">
                  <c:v>37200.928</c:v>
                </c:pt>
                <c:pt idx="2379">
                  <c:v>37292.480000000003</c:v>
                </c:pt>
                <c:pt idx="2380">
                  <c:v>37384.033000000003</c:v>
                </c:pt>
                <c:pt idx="2381">
                  <c:v>37475.586000000003</c:v>
                </c:pt>
                <c:pt idx="2382">
                  <c:v>37567.139000000003</c:v>
                </c:pt>
                <c:pt idx="2383">
                  <c:v>37658.690999999999</c:v>
                </c:pt>
                <c:pt idx="2384">
                  <c:v>37750.243999999999</c:v>
                </c:pt>
                <c:pt idx="2385">
                  <c:v>37841.796999999999</c:v>
                </c:pt>
                <c:pt idx="2386">
                  <c:v>37933.35</c:v>
                </c:pt>
                <c:pt idx="2387">
                  <c:v>38024.902000000002</c:v>
                </c:pt>
                <c:pt idx="2388">
                  <c:v>38116.455000000002</c:v>
                </c:pt>
                <c:pt idx="2389">
                  <c:v>38208.008000000002</c:v>
                </c:pt>
                <c:pt idx="2390">
                  <c:v>38299.561000000002</c:v>
                </c:pt>
                <c:pt idx="2391">
                  <c:v>38391.112999999998</c:v>
                </c:pt>
                <c:pt idx="2392">
                  <c:v>38482.665999999997</c:v>
                </c:pt>
                <c:pt idx="2393">
                  <c:v>38574.218999999997</c:v>
                </c:pt>
                <c:pt idx="2394">
                  <c:v>38665.771000000001</c:v>
                </c:pt>
                <c:pt idx="2395">
                  <c:v>38757.324000000001</c:v>
                </c:pt>
                <c:pt idx="2396">
                  <c:v>38848.877</c:v>
                </c:pt>
                <c:pt idx="2397">
                  <c:v>38909.911999999997</c:v>
                </c:pt>
                <c:pt idx="2398">
                  <c:v>39001.464999999997</c:v>
                </c:pt>
                <c:pt idx="2399">
                  <c:v>39093.017999999996</c:v>
                </c:pt>
                <c:pt idx="2400">
                  <c:v>39184.57</c:v>
                </c:pt>
                <c:pt idx="2401">
                  <c:v>39276.123</c:v>
                </c:pt>
                <c:pt idx="2402">
                  <c:v>39367.675999999999</c:v>
                </c:pt>
                <c:pt idx="2403">
                  <c:v>39459.228999999999</c:v>
                </c:pt>
                <c:pt idx="2404">
                  <c:v>39550.781000000003</c:v>
                </c:pt>
                <c:pt idx="2405">
                  <c:v>39642.334000000003</c:v>
                </c:pt>
                <c:pt idx="2406">
                  <c:v>39733.887000000002</c:v>
                </c:pt>
                <c:pt idx="2407">
                  <c:v>39825.438999999998</c:v>
                </c:pt>
                <c:pt idx="2408">
                  <c:v>39916.991999999998</c:v>
                </c:pt>
                <c:pt idx="2409">
                  <c:v>40008.544999999998</c:v>
                </c:pt>
                <c:pt idx="2410">
                  <c:v>40100.097999999998</c:v>
                </c:pt>
                <c:pt idx="2411">
                  <c:v>40191.65</c:v>
                </c:pt>
                <c:pt idx="2412">
                  <c:v>40283.203000000001</c:v>
                </c:pt>
                <c:pt idx="2413">
                  <c:v>40374.756000000001</c:v>
                </c:pt>
                <c:pt idx="2414">
                  <c:v>40466.309000000001</c:v>
                </c:pt>
                <c:pt idx="2415">
                  <c:v>40557.860999999997</c:v>
                </c:pt>
                <c:pt idx="2416">
                  <c:v>40649.413999999997</c:v>
                </c:pt>
                <c:pt idx="2417">
                  <c:v>40710.449000000001</c:v>
                </c:pt>
                <c:pt idx="2418">
                  <c:v>40802.002</c:v>
                </c:pt>
                <c:pt idx="2419">
                  <c:v>40893.555</c:v>
                </c:pt>
                <c:pt idx="2420">
                  <c:v>40985.107000000004</c:v>
                </c:pt>
                <c:pt idx="2421">
                  <c:v>41076.660000000003</c:v>
                </c:pt>
                <c:pt idx="2422">
                  <c:v>41168.213000000003</c:v>
                </c:pt>
                <c:pt idx="2423">
                  <c:v>41259.766000000003</c:v>
                </c:pt>
                <c:pt idx="2424">
                  <c:v>41351.317999999999</c:v>
                </c:pt>
                <c:pt idx="2425">
                  <c:v>41442.870999999999</c:v>
                </c:pt>
                <c:pt idx="2426">
                  <c:v>41534.423999999999</c:v>
                </c:pt>
                <c:pt idx="2427">
                  <c:v>41625.976999999999</c:v>
                </c:pt>
                <c:pt idx="2428">
                  <c:v>41717.529000000002</c:v>
                </c:pt>
                <c:pt idx="2429">
                  <c:v>41809.082000000002</c:v>
                </c:pt>
                <c:pt idx="2430">
                  <c:v>41900.635000000002</c:v>
                </c:pt>
                <c:pt idx="2431">
                  <c:v>41992.186999999998</c:v>
                </c:pt>
                <c:pt idx="2432">
                  <c:v>42083.74</c:v>
                </c:pt>
                <c:pt idx="2433">
                  <c:v>42175.292999999998</c:v>
                </c:pt>
                <c:pt idx="2434">
                  <c:v>42266.845999999998</c:v>
                </c:pt>
                <c:pt idx="2435">
                  <c:v>42358.398000000001</c:v>
                </c:pt>
                <c:pt idx="2436">
                  <c:v>42449.951000000001</c:v>
                </c:pt>
                <c:pt idx="2437">
                  <c:v>42510.985999999997</c:v>
                </c:pt>
                <c:pt idx="2438">
                  <c:v>42602.538999999997</c:v>
                </c:pt>
                <c:pt idx="2439">
                  <c:v>42694.091999999997</c:v>
                </c:pt>
                <c:pt idx="2440">
                  <c:v>42785.644999999997</c:v>
                </c:pt>
                <c:pt idx="2441">
                  <c:v>42877.197</c:v>
                </c:pt>
                <c:pt idx="2442">
                  <c:v>42968.75</c:v>
                </c:pt>
                <c:pt idx="2443">
                  <c:v>43060.303</c:v>
                </c:pt>
                <c:pt idx="2444">
                  <c:v>43151.855000000003</c:v>
                </c:pt>
                <c:pt idx="2445">
                  <c:v>43243.408000000003</c:v>
                </c:pt>
                <c:pt idx="2446">
                  <c:v>43334.961000000003</c:v>
                </c:pt>
                <c:pt idx="2447">
                  <c:v>43426.514000000003</c:v>
                </c:pt>
                <c:pt idx="2448">
                  <c:v>43518.065999999999</c:v>
                </c:pt>
                <c:pt idx="2449">
                  <c:v>43609.618999999999</c:v>
                </c:pt>
                <c:pt idx="2450">
                  <c:v>43701.171999999999</c:v>
                </c:pt>
                <c:pt idx="2451">
                  <c:v>43792.724999999999</c:v>
                </c:pt>
                <c:pt idx="2452">
                  <c:v>43884.277000000002</c:v>
                </c:pt>
                <c:pt idx="2453">
                  <c:v>43975.83</c:v>
                </c:pt>
                <c:pt idx="2454">
                  <c:v>44067.383000000002</c:v>
                </c:pt>
                <c:pt idx="2455">
                  <c:v>44158.936000000002</c:v>
                </c:pt>
                <c:pt idx="2456">
                  <c:v>44250.487999999998</c:v>
                </c:pt>
                <c:pt idx="2457">
                  <c:v>44311.523000000001</c:v>
                </c:pt>
                <c:pt idx="2458">
                  <c:v>44403.076000000001</c:v>
                </c:pt>
                <c:pt idx="2459">
                  <c:v>44494.629000000001</c:v>
                </c:pt>
                <c:pt idx="2460">
                  <c:v>44586.182000000001</c:v>
                </c:pt>
                <c:pt idx="2461">
                  <c:v>44677.733999999997</c:v>
                </c:pt>
                <c:pt idx="2462">
                  <c:v>44769.286999999997</c:v>
                </c:pt>
                <c:pt idx="2463">
                  <c:v>44860.84</c:v>
                </c:pt>
                <c:pt idx="2464">
                  <c:v>44952.392999999996</c:v>
                </c:pt>
                <c:pt idx="2465">
                  <c:v>45043.945</c:v>
                </c:pt>
                <c:pt idx="2466">
                  <c:v>45135.498</c:v>
                </c:pt>
                <c:pt idx="2467">
                  <c:v>45227.050999999999</c:v>
                </c:pt>
                <c:pt idx="2468">
                  <c:v>45318.603999999999</c:v>
                </c:pt>
                <c:pt idx="2469">
                  <c:v>45410.156000000003</c:v>
                </c:pt>
                <c:pt idx="2470">
                  <c:v>45501.709000000003</c:v>
                </c:pt>
                <c:pt idx="2471">
                  <c:v>45593.262000000002</c:v>
                </c:pt>
                <c:pt idx="2472">
                  <c:v>45684.813999999998</c:v>
                </c:pt>
                <c:pt idx="2473">
                  <c:v>45776.366999999998</c:v>
                </c:pt>
                <c:pt idx="2474">
                  <c:v>45867.92</c:v>
                </c:pt>
                <c:pt idx="2475">
                  <c:v>45959.472999999998</c:v>
                </c:pt>
                <c:pt idx="2476">
                  <c:v>46051.025000000001</c:v>
                </c:pt>
                <c:pt idx="2477">
                  <c:v>46112.061000000002</c:v>
                </c:pt>
                <c:pt idx="2478">
                  <c:v>46203.612999999998</c:v>
                </c:pt>
                <c:pt idx="2479">
                  <c:v>46295.165999999997</c:v>
                </c:pt>
                <c:pt idx="2480">
                  <c:v>46386.718999999997</c:v>
                </c:pt>
                <c:pt idx="2481">
                  <c:v>46478.271000000001</c:v>
                </c:pt>
                <c:pt idx="2482">
                  <c:v>46569.824000000001</c:v>
                </c:pt>
                <c:pt idx="2483">
                  <c:v>46661.377</c:v>
                </c:pt>
                <c:pt idx="2484">
                  <c:v>46752.93</c:v>
                </c:pt>
                <c:pt idx="2485">
                  <c:v>46844.482000000004</c:v>
                </c:pt>
                <c:pt idx="2486">
                  <c:v>46936.035000000003</c:v>
                </c:pt>
                <c:pt idx="2487">
                  <c:v>47027.588000000003</c:v>
                </c:pt>
                <c:pt idx="2488">
                  <c:v>47119.141000000003</c:v>
                </c:pt>
                <c:pt idx="2489">
                  <c:v>47210.692999999999</c:v>
                </c:pt>
                <c:pt idx="2490">
                  <c:v>47302.245999999999</c:v>
                </c:pt>
                <c:pt idx="2491">
                  <c:v>47393.798999999999</c:v>
                </c:pt>
                <c:pt idx="2492">
                  <c:v>47485.351999999999</c:v>
                </c:pt>
                <c:pt idx="2493">
                  <c:v>47576.904000000002</c:v>
                </c:pt>
                <c:pt idx="2494">
                  <c:v>47668.457000000002</c:v>
                </c:pt>
                <c:pt idx="2495">
                  <c:v>47760.01</c:v>
                </c:pt>
                <c:pt idx="2496">
                  <c:v>47851.561999999998</c:v>
                </c:pt>
                <c:pt idx="2497">
                  <c:v>47912.597999999998</c:v>
                </c:pt>
                <c:pt idx="2498">
                  <c:v>48004.15</c:v>
                </c:pt>
                <c:pt idx="2499">
                  <c:v>48095.703000000001</c:v>
                </c:pt>
                <c:pt idx="2500">
                  <c:v>48187.256000000001</c:v>
                </c:pt>
                <c:pt idx="2501">
                  <c:v>48278.809000000001</c:v>
                </c:pt>
                <c:pt idx="2502">
                  <c:v>48370.360999999997</c:v>
                </c:pt>
                <c:pt idx="2503">
                  <c:v>48461.913999999997</c:v>
                </c:pt>
                <c:pt idx="2504">
                  <c:v>48553.466999999997</c:v>
                </c:pt>
                <c:pt idx="2505">
                  <c:v>48645.02</c:v>
                </c:pt>
                <c:pt idx="2506">
                  <c:v>48736.572</c:v>
                </c:pt>
                <c:pt idx="2507">
                  <c:v>48828.125</c:v>
                </c:pt>
                <c:pt idx="2508">
                  <c:v>48919.678</c:v>
                </c:pt>
                <c:pt idx="2509">
                  <c:v>49011.23</c:v>
                </c:pt>
                <c:pt idx="2510">
                  <c:v>49102.783000000003</c:v>
                </c:pt>
                <c:pt idx="2511">
                  <c:v>49194.336000000003</c:v>
                </c:pt>
                <c:pt idx="2512">
                  <c:v>49285.889000000003</c:v>
                </c:pt>
                <c:pt idx="2513">
                  <c:v>49377.440999999999</c:v>
                </c:pt>
                <c:pt idx="2514">
                  <c:v>49468.993999999999</c:v>
                </c:pt>
                <c:pt idx="2515">
                  <c:v>49560.546999999999</c:v>
                </c:pt>
                <c:pt idx="2516">
                  <c:v>49652.1</c:v>
                </c:pt>
                <c:pt idx="2517">
                  <c:v>49713.135000000002</c:v>
                </c:pt>
                <c:pt idx="2518">
                  <c:v>49804.686999999998</c:v>
                </c:pt>
                <c:pt idx="2519">
                  <c:v>49896.24</c:v>
                </c:pt>
                <c:pt idx="2520">
                  <c:v>49987.792999999998</c:v>
                </c:pt>
                <c:pt idx="2521">
                  <c:v>50079.345999999998</c:v>
                </c:pt>
                <c:pt idx="2522">
                  <c:v>50170.898000000001</c:v>
                </c:pt>
                <c:pt idx="2523">
                  <c:v>50262.451000000001</c:v>
                </c:pt>
                <c:pt idx="2524">
                  <c:v>50354.004000000001</c:v>
                </c:pt>
                <c:pt idx="2525">
                  <c:v>50445.557000000001</c:v>
                </c:pt>
                <c:pt idx="2526">
                  <c:v>50537.108999999997</c:v>
                </c:pt>
                <c:pt idx="2527">
                  <c:v>50628.661999999997</c:v>
                </c:pt>
                <c:pt idx="2528">
                  <c:v>50720.214999999997</c:v>
                </c:pt>
                <c:pt idx="2529">
                  <c:v>50811.767999999996</c:v>
                </c:pt>
                <c:pt idx="2530">
                  <c:v>50903.32</c:v>
                </c:pt>
                <c:pt idx="2531">
                  <c:v>50994.873</c:v>
                </c:pt>
                <c:pt idx="2532">
                  <c:v>51086.425999999999</c:v>
                </c:pt>
                <c:pt idx="2533">
                  <c:v>51177.978999999999</c:v>
                </c:pt>
                <c:pt idx="2534">
                  <c:v>51269.531000000003</c:v>
                </c:pt>
                <c:pt idx="2535">
                  <c:v>51361.084000000003</c:v>
                </c:pt>
                <c:pt idx="2536">
                  <c:v>51452.637000000002</c:v>
                </c:pt>
                <c:pt idx="2537">
                  <c:v>51513.671999999999</c:v>
                </c:pt>
                <c:pt idx="2538">
                  <c:v>51605.224999999999</c:v>
                </c:pt>
                <c:pt idx="2539">
                  <c:v>51696.777000000002</c:v>
                </c:pt>
                <c:pt idx="2540">
                  <c:v>51788.33</c:v>
                </c:pt>
                <c:pt idx="2541">
                  <c:v>51879.883000000002</c:v>
                </c:pt>
                <c:pt idx="2542">
                  <c:v>51971.436000000002</c:v>
                </c:pt>
                <c:pt idx="2543">
                  <c:v>52062.987999999998</c:v>
                </c:pt>
                <c:pt idx="2544">
                  <c:v>52154.540999999997</c:v>
                </c:pt>
                <c:pt idx="2545">
                  <c:v>52246.093999999997</c:v>
                </c:pt>
                <c:pt idx="2546">
                  <c:v>52337.646000000001</c:v>
                </c:pt>
                <c:pt idx="2547">
                  <c:v>52429.199000000001</c:v>
                </c:pt>
                <c:pt idx="2548">
                  <c:v>52520.752</c:v>
                </c:pt>
                <c:pt idx="2549">
                  <c:v>52612.305</c:v>
                </c:pt>
                <c:pt idx="2550">
                  <c:v>52703.857000000004</c:v>
                </c:pt>
                <c:pt idx="2551">
                  <c:v>52795.41</c:v>
                </c:pt>
                <c:pt idx="2552">
                  <c:v>52886.963000000003</c:v>
                </c:pt>
                <c:pt idx="2553">
                  <c:v>52978.516000000003</c:v>
                </c:pt>
                <c:pt idx="2554">
                  <c:v>53070.067999999999</c:v>
                </c:pt>
                <c:pt idx="2555">
                  <c:v>53161.620999999999</c:v>
                </c:pt>
                <c:pt idx="2556">
                  <c:v>53253.173999999999</c:v>
                </c:pt>
                <c:pt idx="2557">
                  <c:v>53314.209000000003</c:v>
                </c:pt>
                <c:pt idx="2558">
                  <c:v>53405.762000000002</c:v>
                </c:pt>
                <c:pt idx="2559">
                  <c:v>53497.313999999998</c:v>
                </c:pt>
                <c:pt idx="2560">
                  <c:v>53588.866999999998</c:v>
                </c:pt>
                <c:pt idx="2561">
                  <c:v>53680.42</c:v>
                </c:pt>
                <c:pt idx="2562">
                  <c:v>53771.972999999998</c:v>
                </c:pt>
                <c:pt idx="2563">
                  <c:v>53863.525000000001</c:v>
                </c:pt>
                <c:pt idx="2564">
                  <c:v>53955.078000000001</c:v>
                </c:pt>
                <c:pt idx="2565">
                  <c:v>54046.631000000001</c:v>
                </c:pt>
                <c:pt idx="2566">
                  <c:v>54138.184000000001</c:v>
                </c:pt>
                <c:pt idx="2567">
                  <c:v>54229.735999999997</c:v>
                </c:pt>
                <c:pt idx="2568">
                  <c:v>54321.288999999997</c:v>
                </c:pt>
                <c:pt idx="2569">
                  <c:v>54412.841999999997</c:v>
                </c:pt>
                <c:pt idx="2570">
                  <c:v>54504.394999999997</c:v>
                </c:pt>
                <c:pt idx="2571">
                  <c:v>54595.947</c:v>
                </c:pt>
                <c:pt idx="2572">
                  <c:v>54687.5</c:v>
                </c:pt>
                <c:pt idx="2573">
                  <c:v>54779.053</c:v>
                </c:pt>
                <c:pt idx="2574">
                  <c:v>54870.605000000003</c:v>
                </c:pt>
                <c:pt idx="2575">
                  <c:v>54962.158000000003</c:v>
                </c:pt>
                <c:pt idx="2576">
                  <c:v>55053.711000000003</c:v>
                </c:pt>
                <c:pt idx="2577">
                  <c:v>55114.745999999999</c:v>
                </c:pt>
                <c:pt idx="2578">
                  <c:v>55206.298999999999</c:v>
                </c:pt>
                <c:pt idx="2579">
                  <c:v>55297.851999999999</c:v>
                </c:pt>
                <c:pt idx="2580">
                  <c:v>55389.404000000002</c:v>
                </c:pt>
                <c:pt idx="2581">
                  <c:v>55480.957000000002</c:v>
                </c:pt>
                <c:pt idx="2582">
                  <c:v>55572.51</c:v>
                </c:pt>
                <c:pt idx="2583">
                  <c:v>55664.061999999998</c:v>
                </c:pt>
                <c:pt idx="2584">
                  <c:v>55755.614999999998</c:v>
                </c:pt>
                <c:pt idx="2585">
                  <c:v>55847.167999999998</c:v>
                </c:pt>
                <c:pt idx="2586">
                  <c:v>55938.720999999998</c:v>
                </c:pt>
                <c:pt idx="2587">
                  <c:v>56030.273000000001</c:v>
                </c:pt>
                <c:pt idx="2588">
                  <c:v>56121.826000000001</c:v>
                </c:pt>
                <c:pt idx="2589">
                  <c:v>56213.379000000001</c:v>
                </c:pt>
                <c:pt idx="2590">
                  <c:v>56304.932000000001</c:v>
                </c:pt>
                <c:pt idx="2591">
                  <c:v>56396.483999999997</c:v>
                </c:pt>
                <c:pt idx="2592">
                  <c:v>56488.036999999997</c:v>
                </c:pt>
                <c:pt idx="2593">
                  <c:v>56579.59</c:v>
                </c:pt>
                <c:pt idx="2594">
                  <c:v>56671.142999999996</c:v>
                </c:pt>
                <c:pt idx="2595">
                  <c:v>56762.695</c:v>
                </c:pt>
                <c:pt idx="2596">
                  <c:v>56854.248</c:v>
                </c:pt>
                <c:pt idx="2597">
                  <c:v>56915.283000000003</c:v>
                </c:pt>
                <c:pt idx="2598">
                  <c:v>57006.836000000003</c:v>
                </c:pt>
                <c:pt idx="2599">
                  <c:v>57098.389000000003</c:v>
                </c:pt>
                <c:pt idx="2600">
                  <c:v>57189.940999999999</c:v>
                </c:pt>
                <c:pt idx="2601">
                  <c:v>57281.493999999999</c:v>
                </c:pt>
                <c:pt idx="2602">
                  <c:v>57373.046999999999</c:v>
                </c:pt>
                <c:pt idx="2603">
                  <c:v>57464.6</c:v>
                </c:pt>
                <c:pt idx="2604">
                  <c:v>57556.152000000002</c:v>
                </c:pt>
                <c:pt idx="2605">
                  <c:v>57647.705000000002</c:v>
                </c:pt>
                <c:pt idx="2606">
                  <c:v>57739.258000000002</c:v>
                </c:pt>
                <c:pt idx="2607">
                  <c:v>57830.811000000002</c:v>
                </c:pt>
                <c:pt idx="2608">
                  <c:v>57922.362999999998</c:v>
                </c:pt>
                <c:pt idx="2609">
                  <c:v>58013.915999999997</c:v>
                </c:pt>
                <c:pt idx="2610">
                  <c:v>58105.468999999997</c:v>
                </c:pt>
                <c:pt idx="2611">
                  <c:v>58197.021000000001</c:v>
                </c:pt>
                <c:pt idx="2612">
                  <c:v>58288.574000000001</c:v>
                </c:pt>
                <c:pt idx="2613">
                  <c:v>58380.127</c:v>
                </c:pt>
                <c:pt idx="2614">
                  <c:v>58471.68</c:v>
                </c:pt>
                <c:pt idx="2615">
                  <c:v>58563.232000000004</c:v>
                </c:pt>
                <c:pt idx="2616">
                  <c:v>58654.785000000003</c:v>
                </c:pt>
                <c:pt idx="2617">
                  <c:v>58715.82</c:v>
                </c:pt>
                <c:pt idx="2618">
                  <c:v>58807.373</c:v>
                </c:pt>
                <c:pt idx="2619">
                  <c:v>58898.925999999999</c:v>
                </c:pt>
                <c:pt idx="2620">
                  <c:v>58990.478999999999</c:v>
                </c:pt>
                <c:pt idx="2621">
                  <c:v>59082.031000000003</c:v>
                </c:pt>
                <c:pt idx="2622">
                  <c:v>59173.584000000003</c:v>
                </c:pt>
                <c:pt idx="2623">
                  <c:v>59265.137000000002</c:v>
                </c:pt>
                <c:pt idx="2624">
                  <c:v>59356.688999999998</c:v>
                </c:pt>
                <c:pt idx="2625">
                  <c:v>59448.241999999998</c:v>
                </c:pt>
                <c:pt idx="2626">
                  <c:v>59539.794999999998</c:v>
                </c:pt>
                <c:pt idx="2627">
                  <c:v>59631.347999999998</c:v>
                </c:pt>
                <c:pt idx="2628">
                  <c:v>59722.9</c:v>
                </c:pt>
                <c:pt idx="2629">
                  <c:v>59814.453000000001</c:v>
                </c:pt>
                <c:pt idx="2630">
                  <c:v>59906.006000000001</c:v>
                </c:pt>
                <c:pt idx="2631">
                  <c:v>59997.559000000001</c:v>
                </c:pt>
                <c:pt idx="2632">
                  <c:v>60089.110999999997</c:v>
                </c:pt>
                <c:pt idx="2633">
                  <c:v>60180.663999999997</c:v>
                </c:pt>
                <c:pt idx="2634">
                  <c:v>60272.216999999997</c:v>
                </c:pt>
                <c:pt idx="2635">
                  <c:v>60363.77</c:v>
                </c:pt>
                <c:pt idx="2636">
                  <c:v>60455.322</c:v>
                </c:pt>
                <c:pt idx="2637">
                  <c:v>60516.357000000004</c:v>
                </c:pt>
                <c:pt idx="2638">
                  <c:v>60607.91</c:v>
                </c:pt>
                <c:pt idx="2639">
                  <c:v>60699.463000000003</c:v>
                </c:pt>
                <c:pt idx="2640">
                  <c:v>60791.016000000003</c:v>
                </c:pt>
                <c:pt idx="2641">
                  <c:v>60882.567999999999</c:v>
                </c:pt>
                <c:pt idx="2642">
                  <c:v>60974.120999999999</c:v>
                </c:pt>
                <c:pt idx="2643">
                  <c:v>61065.673999999999</c:v>
                </c:pt>
                <c:pt idx="2644">
                  <c:v>61157.226999999999</c:v>
                </c:pt>
                <c:pt idx="2645">
                  <c:v>61248.779000000002</c:v>
                </c:pt>
                <c:pt idx="2646">
                  <c:v>61340.332000000002</c:v>
                </c:pt>
                <c:pt idx="2647">
                  <c:v>61431.885000000002</c:v>
                </c:pt>
                <c:pt idx="2648">
                  <c:v>61523.436999999998</c:v>
                </c:pt>
                <c:pt idx="2649">
                  <c:v>61614.99</c:v>
                </c:pt>
                <c:pt idx="2650">
                  <c:v>61706.542999999998</c:v>
                </c:pt>
                <c:pt idx="2651">
                  <c:v>61798.095999999998</c:v>
                </c:pt>
                <c:pt idx="2652">
                  <c:v>61889.648000000001</c:v>
                </c:pt>
                <c:pt idx="2653">
                  <c:v>61981.201000000001</c:v>
                </c:pt>
                <c:pt idx="2654">
                  <c:v>62072.754000000001</c:v>
                </c:pt>
                <c:pt idx="2655">
                  <c:v>62164.307000000001</c:v>
                </c:pt>
                <c:pt idx="2656">
                  <c:v>62255.858999999997</c:v>
                </c:pt>
                <c:pt idx="2657">
                  <c:v>62316.894999999997</c:v>
                </c:pt>
                <c:pt idx="2658">
                  <c:v>62408.447</c:v>
                </c:pt>
                <c:pt idx="2659">
                  <c:v>62500</c:v>
                </c:pt>
                <c:pt idx="2660">
                  <c:v>62591.553</c:v>
                </c:pt>
                <c:pt idx="2661">
                  <c:v>62683.105000000003</c:v>
                </c:pt>
                <c:pt idx="2662">
                  <c:v>62774.658000000003</c:v>
                </c:pt>
                <c:pt idx="2663">
                  <c:v>62866.211000000003</c:v>
                </c:pt>
                <c:pt idx="2664">
                  <c:v>62957.764000000003</c:v>
                </c:pt>
                <c:pt idx="2665">
                  <c:v>63049.315999999999</c:v>
                </c:pt>
                <c:pt idx="2666">
                  <c:v>63140.868999999999</c:v>
                </c:pt>
                <c:pt idx="2667">
                  <c:v>63232.421999999999</c:v>
                </c:pt>
                <c:pt idx="2668">
                  <c:v>63323.974999999999</c:v>
                </c:pt>
                <c:pt idx="2669">
                  <c:v>63415.527000000002</c:v>
                </c:pt>
                <c:pt idx="2670">
                  <c:v>63507.08</c:v>
                </c:pt>
                <c:pt idx="2671">
                  <c:v>63598.633000000002</c:v>
                </c:pt>
                <c:pt idx="2672">
                  <c:v>63690.186000000002</c:v>
                </c:pt>
                <c:pt idx="2673">
                  <c:v>63781.737999999998</c:v>
                </c:pt>
                <c:pt idx="2674">
                  <c:v>63873.290999999997</c:v>
                </c:pt>
                <c:pt idx="2675">
                  <c:v>63964.843999999997</c:v>
                </c:pt>
                <c:pt idx="2676">
                  <c:v>64056.396000000001</c:v>
                </c:pt>
                <c:pt idx="2677">
                  <c:v>64117.432000000001</c:v>
                </c:pt>
                <c:pt idx="2678">
                  <c:v>64208.983999999997</c:v>
                </c:pt>
                <c:pt idx="2679">
                  <c:v>64300.536999999997</c:v>
                </c:pt>
                <c:pt idx="2680">
                  <c:v>64392.09</c:v>
                </c:pt>
                <c:pt idx="2681">
                  <c:v>64483.642999999996</c:v>
                </c:pt>
                <c:pt idx="2682">
                  <c:v>64575.195</c:v>
                </c:pt>
                <c:pt idx="2683">
                  <c:v>64666.748</c:v>
                </c:pt>
                <c:pt idx="2684">
                  <c:v>64758.300999999999</c:v>
                </c:pt>
                <c:pt idx="2685">
                  <c:v>64849.853999999999</c:v>
                </c:pt>
                <c:pt idx="2686">
                  <c:v>64941.406000000003</c:v>
                </c:pt>
                <c:pt idx="2687">
                  <c:v>65032.959000000003</c:v>
                </c:pt>
                <c:pt idx="2688">
                  <c:v>65124.512000000002</c:v>
                </c:pt>
                <c:pt idx="2689">
                  <c:v>65216.063999999998</c:v>
                </c:pt>
                <c:pt idx="2690">
                  <c:v>65307.616999999998</c:v>
                </c:pt>
                <c:pt idx="2691">
                  <c:v>65399.17</c:v>
                </c:pt>
                <c:pt idx="2692">
                  <c:v>65490.722999999998</c:v>
                </c:pt>
                <c:pt idx="2693">
                  <c:v>65582.274999999994</c:v>
                </c:pt>
                <c:pt idx="2694">
                  <c:v>65673.827999999994</c:v>
                </c:pt>
                <c:pt idx="2695">
                  <c:v>65765.380999999994</c:v>
                </c:pt>
                <c:pt idx="2696">
                  <c:v>65856.933999999994</c:v>
                </c:pt>
                <c:pt idx="2697">
                  <c:v>65917.968999999997</c:v>
                </c:pt>
                <c:pt idx="2698">
                  <c:v>66009.520999999993</c:v>
                </c:pt>
                <c:pt idx="2699">
                  <c:v>66101.073999999993</c:v>
                </c:pt>
                <c:pt idx="2700">
                  <c:v>66192.626999999993</c:v>
                </c:pt>
                <c:pt idx="2701">
                  <c:v>66284.179999999993</c:v>
                </c:pt>
                <c:pt idx="2702">
                  <c:v>66375.732000000004</c:v>
                </c:pt>
                <c:pt idx="2703">
                  <c:v>66467.285000000003</c:v>
                </c:pt>
                <c:pt idx="2704">
                  <c:v>66558.838000000003</c:v>
                </c:pt>
                <c:pt idx="2705">
                  <c:v>66650.391000000003</c:v>
                </c:pt>
                <c:pt idx="2706">
                  <c:v>66741.942999999999</c:v>
                </c:pt>
                <c:pt idx="2707">
                  <c:v>66833.495999999999</c:v>
                </c:pt>
                <c:pt idx="2708">
                  <c:v>66925.048999999999</c:v>
                </c:pt>
                <c:pt idx="2709">
                  <c:v>67016.601999999999</c:v>
                </c:pt>
                <c:pt idx="2710">
                  <c:v>67108.153999999995</c:v>
                </c:pt>
                <c:pt idx="2711">
                  <c:v>67199.706999999995</c:v>
                </c:pt>
                <c:pt idx="2712">
                  <c:v>67291.259999999995</c:v>
                </c:pt>
                <c:pt idx="2713">
                  <c:v>67382.812000000005</c:v>
                </c:pt>
                <c:pt idx="2714">
                  <c:v>67474.365000000005</c:v>
                </c:pt>
                <c:pt idx="2715">
                  <c:v>67565.918000000005</c:v>
                </c:pt>
                <c:pt idx="2716">
                  <c:v>67657.471000000005</c:v>
                </c:pt>
                <c:pt idx="2717">
                  <c:v>67718.505999999994</c:v>
                </c:pt>
                <c:pt idx="2718">
                  <c:v>67810.058999999994</c:v>
                </c:pt>
                <c:pt idx="2719">
                  <c:v>67901.611000000004</c:v>
                </c:pt>
                <c:pt idx="2720">
                  <c:v>67993.164000000004</c:v>
                </c:pt>
                <c:pt idx="2721">
                  <c:v>68084.717000000004</c:v>
                </c:pt>
                <c:pt idx="2722">
                  <c:v>68176.27</c:v>
                </c:pt>
                <c:pt idx="2723">
                  <c:v>68267.822</c:v>
                </c:pt>
                <c:pt idx="2724">
                  <c:v>68359.375</c:v>
                </c:pt>
                <c:pt idx="2725">
                  <c:v>68450.928</c:v>
                </c:pt>
                <c:pt idx="2726">
                  <c:v>68542.48</c:v>
                </c:pt>
                <c:pt idx="2727">
                  <c:v>68634.032999999996</c:v>
                </c:pt>
                <c:pt idx="2728">
                  <c:v>68725.585999999996</c:v>
                </c:pt>
                <c:pt idx="2729">
                  <c:v>68817.138999999996</c:v>
                </c:pt>
                <c:pt idx="2730">
                  <c:v>68908.691000000006</c:v>
                </c:pt>
                <c:pt idx="2731">
                  <c:v>69000.244000000006</c:v>
                </c:pt>
                <c:pt idx="2732">
                  <c:v>69091.797000000006</c:v>
                </c:pt>
                <c:pt idx="2733">
                  <c:v>69183.350000000006</c:v>
                </c:pt>
                <c:pt idx="2734">
                  <c:v>69274.902000000002</c:v>
                </c:pt>
                <c:pt idx="2735">
                  <c:v>69366.455000000002</c:v>
                </c:pt>
                <c:pt idx="2736">
                  <c:v>69458.008000000002</c:v>
                </c:pt>
                <c:pt idx="2737">
                  <c:v>69519.043000000005</c:v>
                </c:pt>
                <c:pt idx="2738">
                  <c:v>69610.596000000005</c:v>
                </c:pt>
                <c:pt idx="2739">
                  <c:v>69702.148000000001</c:v>
                </c:pt>
                <c:pt idx="2740">
                  <c:v>69793.701000000001</c:v>
                </c:pt>
                <c:pt idx="2741">
                  <c:v>69885.254000000001</c:v>
                </c:pt>
                <c:pt idx="2742">
                  <c:v>69976.807000000001</c:v>
                </c:pt>
                <c:pt idx="2743">
                  <c:v>70068.358999999997</c:v>
                </c:pt>
                <c:pt idx="2744">
                  <c:v>70159.911999999997</c:v>
                </c:pt>
                <c:pt idx="2745">
                  <c:v>70251.464999999997</c:v>
                </c:pt>
                <c:pt idx="2746">
                  <c:v>70343.017999999996</c:v>
                </c:pt>
                <c:pt idx="2747">
                  <c:v>70434.570000000007</c:v>
                </c:pt>
                <c:pt idx="2748">
                  <c:v>70526.123000000007</c:v>
                </c:pt>
                <c:pt idx="2749">
                  <c:v>70617.676000000007</c:v>
                </c:pt>
                <c:pt idx="2750">
                  <c:v>70709.229000000007</c:v>
                </c:pt>
                <c:pt idx="2751">
                  <c:v>70800.781000000003</c:v>
                </c:pt>
                <c:pt idx="2752">
                  <c:v>70892.334000000003</c:v>
                </c:pt>
                <c:pt idx="2753">
                  <c:v>70983.887000000002</c:v>
                </c:pt>
                <c:pt idx="2754">
                  <c:v>71075.438999999998</c:v>
                </c:pt>
                <c:pt idx="2755">
                  <c:v>71166.991999999998</c:v>
                </c:pt>
                <c:pt idx="2756">
                  <c:v>71258.544999999998</c:v>
                </c:pt>
                <c:pt idx="2757">
                  <c:v>71319.58</c:v>
                </c:pt>
                <c:pt idx="2758">
                  <c:v>71411.133000000002</c:v>
                </c:pt>
                <c:pt idx="2759">
                  <c:v>71502.686000000002</c:v>
                </c:pt>
                <c:pt idx="2760">
                  <c:v>71594.237999999998</c:v>
                </c:pt>
                <c:pt idx="2761">
                  <c:v>71685.790999999997</c:v>
                </c:pt>
                <c:pt idx="2762">
                  <c:v>71777.343999999997</c:v>
                </c:pt>
                <c:pt idx="2763">
                  <c:v>71868.895999999993</c:v>
                </c:pt>
                <c:pt idx="2764">
                  <c:v>71960.448999999993</c:v>
                </c:pt>
                <c:pt idx="2765">
                  <c:v>72052.001999999993</c:v>
                </c:pt>
                <c:pt idx="2766">
                  <c:v>72143.554999999993</c:v>
                </c:pt>
                <c:pt idx="2767">
                  <c:v>72235.107000000004</c:v>
                </c:pt>
                <c:pt idx="2768">
                  <c:v>72326.66</c:v>
                </c:pt>
                <c:pt idx="2769">
                  <c:v>72418.213000000003</c:v>
                </c:pt>
                <c:pt idx="2770">
                  <c:v>72509.766000000003</c:v>
                </c:pt>
                <c:pt idx="2771">
                  <c:v>72601.317999999999</c:v>
                </c:pt>
                <c:pt idx="2772">
                  <c:v>72692.870999999999</c:v>
                </c:pt>
                <c:pt idx="2773">
                  <c:v>72784.423999999999</c:v>
                </c:pt>
                <c:pt idx="2774">
                  <c:v>72875.976999999999</c:v>
                </c:pt>
                <c:pt idx="2775">
                  <c:v>72967.528999999995</c:v>
                </c:pt>
                <c:pt idx="2776">
                  <c:v>73059.081999999995</c:v>
                </c:pt>
                <c:pt idx="2777">
                  <c:v>73120.116999999998</c:v>
                </c:pt>
                <c:pt idx="2778">
                  <c:v>73211.67</c:v>
                </c:pt>
                <c:pt idx="2779">
                  <c:v>73303.222999999998</c:v>
                </c:pt>
                <c:pt idx="2780">
                  <c:v>73394.774999999994</c:v>
                </c:pt>
                <c:pt idx="2781">
                  <c:v>73486.327999999994</c:v>
                </c:pt>
                <c:pt idx="2782">
                  <c:v>73577.880999999994</c:v>
                </c:pt>
                <c:pt idx="2783">
                  <c:v>73669.433999999994</c:v>
                </c:pt>
                <c:pt idx="2784">
                  <c:v>73760.986000000004</c:v>
                </c:pt>
                <c:pt idx="2785">
                  <c:v>73852.539000000004</c:v>
                </c:pt>
                <c:pt idx="2786">
                  <c:v>73944.092000000004</c:v>
                </c:pt>
                <c:pt idx="2787">
                  <c:v>74035.645000000004</c:v>
                </c:pt>
                <c:pt idx="2788">
                  <c:v>74127.197</c:v>
                </c:pt>
                <c:pt idx="2789">
                  <c:v>74218.75</c:v>
                </c:pt>
                <c:pt idx="2790">
                  <c:v>74310.303</c:v>
                </c:pt>
                <c:pt idx="2791">
                  <c:v>74401.854999999996</c:v>
                </c:pt>
                <c:pt idx="2792">
                  <c:v>74493.407999999996</c:v>
                </c:pt>
                <c:pt idx="2793">
                  <c:v>74584.960999999996</c:v>
                </c:pt>
                <c:pt idx="2794">
                  <c:v>74676.513999999996</c:v>
                </c:pt>
                <c:pt idx="2795">
                  <c:v>74768.066000000006</c:v>
                </c:pt>
                <c:pt idx="2796">
                  <c:v>74859.619000000006</c:v>
                </c:pt>
                <c:pt idx="2797">
                  <c:v>74920.653999999995</c:v>
                </c:pt>
                <c:pt idx="2798">
                  <c:v>75012.206999999995</c:v>
                </c:pt>
                <c:pt idx="2799">
                  <c:v>75103.759999999995</c:v>
                </c:pt>
                <c:pt idx="2800">
                  <c:v>75195.312000000005</c:v>
                </c:pt>
                <c:pt idx="2801">
                  <c:v>75286.865000000005</c:v>
                </c:pt>
                <c:pt idx="2802">
                  <c:v>75378.418000000005</c:v>
                </c:pt>
                <c:pt idx="2803">
                  <c:v>75469.971000000005</c:v>
                </c:pt>
                <c:pt idx="2804">
                  <c:v>75561.523000000001</c:v>
                </c:pt>
                <c:pt idx="2805">
                  <c:v>75653.076000000001</c:v>
                </c:pt>
                <c:pt idx="2806">
                  <c:v>75744.629000000001</c:v>
                </c:pt>
                <c:pt idx="2807">
                  <c:v>75836.182000000001</c:v>
                </c:pt>
                <c:pt idx="2808">
                  <c:v>75927.733999999997</c:v>
                </c:pt>
                <c:pt idx="2809">
                  <c:v>76019.286999999997</c:v>
                </c:pt>
                <c:pt idx="2810">
                  <c:v>76110.84</c:v>
                </c:pt>
                <c:pt idx="2811">
                  <c:v>76202.392999999996</c:v>
                </c:pt>
                <c:pt idx="2812">
                  <c:v>76293.945000000007</c:v>
                </c:pt>
                <c:pt idx="2813">
                  <c:v>76385.498000000007</c:v>
                </c:pt>
                <c:pt idx="2814">
                  <c:v>76477.051000000007</c:v>
                </c:pt>
                <c:pt idx="2815">
                  <c:v>76568.604000000007</c:v>
                </c:pt>
                <c:pt idx="2816">
                  <c:v>76660.156000000003</c:v>
                </c:pt>
                <c:pt idx="2817">
                  <c:v>76721.191000000006</c:v>
                </c:pt>
                <c:pt idx="2818">
                  <c:v>76812.744000000006</c:v>
                </c:pt>
                <c:pt idx="2819">
                  <c:v>76904.297000000006</c:v>
                </c:pt>
                <c:pt idx="2820">
                  <c:v>76995.850000000006</c:v>
                </c:pt>
                <c:pt idx="2821">
                  <c:v>77087.402000000002</c:v>
                </c:pt>
                <c:pt idx="2822">
                  <c:v>77178.955000000002</c:v>
                </c:pt>
                <c:pt idx="2823">
                  <c:v>77270.508000000002</c:v>
                </c:pt>
                <c:pt idx="2824">
                  <c:v>77362.061000000002</c:v>
                </c:pt>
                <c:pt idx="2825">
                  <c:v>77453.612999999998</c:v>
                </c:pt>
                <c:pt idx="2826">
                  <c:v>77545.165999999997</c:v>
                </c:pt>
                <c:pt idx="2827">
                  <c:v>77636.718999999997</c:v>
                </c:pt>
                <c:pt idx="2828">
                  <c:v>77728.270999999993</c:v>
                </c:pt>
                <c:pt idx="2829">
                  <c:v>77819.823999999993</c:v>
                </c:pt>
                <c:pt idx="2830">
                  <c:v>77911.376999999993</c:v>
                </c:pt>
                <c:pt idx="2831">
                  <c:v>78002.929999999993</c:v>
                </c:pt>
                <c:pt idx="2832">
                  <c:v>78094.482000000004</c:v>
                </c:pt>
                <c:pt idx="2833">
                  <c:v>78186.035000000003</c:v>
                </c:pt>
                <c:pt idx="2834">
                  <c:v>78277.588000000003</c:v>
                </c:pt>
                <c:pt idx="2835">
                  <c:v>78369.141000000003</c:v>
                </c:pt>
                <c:pt idx="2836">
                  <c:v>78460.692999999999</c:v>
                </c:pt>
                <c:pt idx="2837">
                  <c:v>78521.729000000007</c:v>
                </c:pt>
                <c:pt idx="2838">
                  <c:v>78613.281000000003</c:v>
                </c:pt>
                <c:pt idx="2839">
                  <c:v>78704.834000000003</c:v>
                </c:pt>
                <c:pt idx="2840">
                  <c:v>78796.387000000002</c:v>
                </c:pt>
                <c:pt idx="2841">
                  <c:v>78887.938999999998</c:v>
                </c:pt>
                <c:pt idx="2842">
                  <c:v>78979.491999999998</c:v>
                </c:pt>
                <c:pt idx="2843">
                  <c:v>79071.044999999998</c:v>
                </c:pt>
                <c:pt idx="2844">
                  <c:v>79162.597999999998</c:v>
                </c:pt>
                <c:pt idx="2845">
                  <c:v>79254.149999999994</c:v>
                </c:pt>
                <c:pt idx="2846">
                  <c:v>79345.702999999994</c:v>
                </c:pt>
                <c:pt idx="2847">
                  <c:v>79437.255999999994</c:v>
                </c:pt>
                <c:pt idx="2848">
                  <c:v>79528.808999999994</c:v>
                </c:pt>
                <c:pt idx="2849">
                  <c:v>79620.361000000004</c:v>
                </c:pt>
                <c:pt idx="2850">
                  <c:v>79711.914000000004</c:v>
                </c:pt>
                <c:pt idx="2851">
                  <c:v>79803.467000000004</c:v>
                </c:pt>
                <c:pt idx="2852">
                  <c:v>79895.02</c:v>
                </c:pt>
                <c:pt idx="2853">
                  <c:v>79986.572</c:v>
                </c:pt>
                <c:pt idx="2854">
                  <c:v>80078.125</c:v>
                </c:pt>
                <c:pt idx="2855">
                  <c:v>80169.678</c:v>
                </c:pt>
                <c:pt idx="2856">
                  <c:v>80261.23</c:v>
                </c:pt>
                <c:pt idx="2857">
                  <c:v>80322.266000000003</c:v>
                </c:pt>
                <c:pt idx="2858">
                  <c:v>80413.817999999999</c:v>
                </c:pt>
                <c:pt idx="2859">
                  <c:v>80505.370999999999</c:v>
                </c:pt>
                <c:pt idx="2860">
                  <c:v>80596.923999999999</c:v>
                </c:pt>
                <c:pt idx="2861">
                  <c:v>80688.476999999999</c:v>
                </c:pt>
                <c:pt idx="2862">
                  <c:v>80780.028999999995</c:v>
                </c:pt>
                <c:pt idx="2863">
                  <c:v>80871.581999999995</c:v>
                </c:pt>
                <c:pt idx="2864">
                  <c:v>80963.134999999995</c:v>
                </c:pt>
                <c:pt idx="2865">
                  <c:v>81054.687000000005</c:v>
                </c:pt>
                <c:pt idx="2866">
                  <c:v>81146.240000000005</c:v>
                </c:pt>
                <c:pt idx="2867">
                  <c:v>81237.793000000005</c:v>
                </c:pt>
                <c:pt idx="2868">
                  <c:v>81329.346000000005</c:v>
                </c:pt>
                <c:pt idx="2869">
                  <c:v>81420.898000000001</c:v>
                </c:pt>
                <c:pt idx="2870">
                  <c:v>81512.451000000001</c:v>
                </c:pt>
                <c:pt idx="2871">
                  <c:v>81604.004000000001</c:v>
                </c:pt>
                <c:pt idx="2872">
                  <c:v>81695.557000000001</c:v>
                </c:pt>
                <c:pt idx="2873">
                  <c:v>81787.108999999997</c:v>
                </c:pt>
                <c:pt idx="2874">
                  <c:v>81878.661999999997</c:v>
                </c:pt>
                <c:pt idx="2875">
                  <c:v>81970.214999999997</c:v>
                </c:pt>
                <c:pt idx="2876">
                  <c:v>82061.767999999996</c:v>
                </c:pt>
                <c:pt idx="2877">
                  <c:v>82122.803</c:v>
                </c:pt>
                <c:pt idx="2878">
                  <c:v>82214.354999999996</c:v>
                </c:pt>
                <c:pt idx="2879">
                  <c:v>82305.907999999996</c:v>
                </c:pt>
                <c:pt idx="2880">
                  <c:v>82397.460999999996</c:v>
                </c:pt>
                <c:pt idx="2881">
                  <c:v>82489.013999999996</c:v>
                </c:pt>
                <c:pt idx="2882">
                  <c:v>82580.566000000006</c:v>
                </c:pt>
                <c:pt idx="2883">
                  <c:v>82672.119000000006</c:v>
                </c:pt>
                <c:pt idx="2884">
                  <c:v>82763.672000000006</c:v>
                </c:pt>
                <c:pt idx="2885">
                  <c:v>82855.225000000006</c:v>
                </c:pt>
                <c:pt idx="2886">
                  <c:v>82946.777000000002</c:v>
                </c:pt>
                <c:pt idx="2887">
                  <c:v>83038.33</c:v>
                </c:pt>
                <c:pt idx="2888">
                  <c:v>83129.883000000002</c:v>
                </c:pt>
                <c:pt idx="2889">
                  <c:v>83221.436000000002</c:v>
                </c:pt>
                <c:pt idx="2890">
                  <c:v>83312.987999999998</c:v>
                </c:pt>
                <c:pt idx="2891">
                  <c:v>83404.540999999997</c:v>
                </c:pt>
                <c:pt idx="2892">
                  <c:v>83496.093999999997</c:v>
                </c:pt>
                <c:pt idx="2893">
                  <c:v>83587.645999999993</c:v>
                </c:pt>
                <c:pt idx="2894">
                  <c:v>83679.198999999993</c:v>
                </c:pt>
                <c:pt idx="2895">
                  <c:v>83770.751999999993</c:v>
                </c:pt>
                <c:pt idx="2896">
                  <c:v>83862.304999999993</c:v>
                </c:pt>
                <c:pt idx="2897">
                  <c:v>83923.34</c:v>
                </c:pt>
                <c:pt idx="2898">
                  <c:v>84014.892999999996</c:v>
                </c:pt>
                <c:pt idx="2899">
                  <c:v>84106.445000000007</c:v>
                </c:pt>
                <c:pt idx="2900">
                  <c:v>84197.998000000007</c:v>
                </c:pt>
                <c:pt idx="2901">
                  <c:v>84289.551000000007</c:v>
                </c:pt>
                <c:pt idx="2902">
                  <c:v>84381.104000000007</c:v>
                </c:pt>
                <c:pt idx="2903">
                  <c:v>84472.656000000003</c:v>
                </c:pt>
                <c:pt idx="2904">
                  <c:v>84564.209000000003</c:v>
                </c:pt>
                <c:pt idx="2905">
                  <c:v>84655.762000000002</c:v>
                </c:pt>
                <c:pt idx="2906">
                  <c:v>84747.313999999998</c:v>
                </c:pt>
                <c:pt idx="2907">
                  <c:v>84838.866999999998</c:v>
                </c:pt>
                <c:pt idx="2908">
                  <c:v>84930.42</c:v>
                </c:pt>
                <c:pt idx="2909">
                  <c:v>85021.972999999998</c:v>
                </c:pt>
                <c:pt idx="2910">
                  <c:v>85113.524999999994</c:v>
                </c:pt>
                <c:pt idx="2911">
                  <c:v>85205.077999999994</c:v>
                </c:pt>
                <c:pt idx="2912">
                  <c:v>85296.630999999994</c:v>
                </c:pt>
                <c:pt idx="2913">
                  <c:v>85388.183999999994</c:v>
                </c:pt>
                <c:pt idx="2914">
                  <c:v>85479.736000000004</c:v>
                </c:pt>
                <c:pt idx="2915">
                  <c:v>85571.289000000004</c:v>
                </c:pt>
                <c:pt idx="2916">
                  <c:v>85662.842000000004</c:v>
                </c:pt>
                <c:pt idx="2917">
                  <c:v>85723.876999999993</c:v>
                </c:pt>
                <c:pt idx="2918">
                  <c:v>85815.43</c:v>
                </c:pt>
                <c:pt idx="2919">
                  <c:v>85906.982000000004</c:v>
                </c:pt>
                <c:pt idx="2920">
                  <c:v>85998.535000000003</c:v>
                </c:pt>
                <c:pt idx="2921">
                  <c:v>86090.088000000003</c:v>
                </c:pt>
                <c:pt idx="2922">
                  <c:v>86181.641000000003</c:v>
                </c:pt>
                <c:pt idx="2923">
                  <c:v>86273.192999999999</c:v>
                </c:pt>
                <c:pt idx="2924">
                  <c:v>86364.745999999999</c:v>
                </c:pt>
                <c:pt idx="2925">
                  <c:v>86456.298999999999</c:v>
                </c:pt>
                <c:pt idx="2926">
                  <c:v>86547.851999999999</c:v>
                </c:pt>
                <c:pt idx="2927">
                  <c:v>86639.403999999995</c:v>
                </c:pt>
                <c:pt idx="2928">
                  <c:v>86730.956999999995</c:v>
                </c:pt>
                <c:pt idx="2929">
                  <c:v>86822.51</c:v>
                </c:pt>
                <c:pt idx="2930">
                  <c:v>86914.062000000005</c:v>
                </c:pt>
                <c:pt idx="2931">
                  <c:v>87005.615000000005</c:v>
                </c:pt>
                <c:pt idx="2932">
                  <c:v>87097.168000000005</c:v>
                </c:pt>
                <c:pt idx="2933">
                  <c:v>87188.721000000005</c:v>
                </c:pt>
                <c:pt idx="2934">
                  <c:v>87280.273000000001</c:v>
                </c:pt>
                <c:pt idx="2935">
                  <c:v>87371.826000000001</c:v>
                </c:pt>
                <c:pt idx="2936">
                  <c:v>87463.379000000001</c:v>
                </c:pt>
                <c:pt idx="2937">
                  <c:v>87524.414000000004</c:v>
                </c:pt>
                <c:pt idx="2938">
                  <c:v>87615.967000000004</c:v>
                </c:pt>
                <c:pt idx="2939">
                  <c:v>87707.520000000004</c:v>
                </c:pt>
                <c:pt idx="2940">
                  <c:v>87799.072</c:v>
                </c:pt>
                <c:pt idx="2941">
                  <c:v>87890.625</c:v>
                </c:pt>
                <c:pt idx="2942">
                  <c:v>87982.178</c:v>
                </c:pt>
                <c:pt idx="2943">
                  <c:v>88073.73</c:v>
                </c:pt>
                <c:pt idx="2944">
                  <c:v>88165.282999999996</c:v>
                </c:pt>
                <c:pt idx="2945">
                  <c:v>88256.835999999996</c:v>
                </c:pt>
                <c:pt idx="2946">
                  <c:v>88348.388999999996</c:v>
                </c:pt>
                <c:pt idx="2947">
                  <c:v>88439.941000000006</c:v>
                </c:pt>
                <c:pt idx="2948">
                  <c:v>88531.494000000006</c:v>
                </c:pt>
                <c:pt idx="2949">
                  <c:v>88623.047000000006</c:v>
                </c:pt>
                <c:pt idx="2950">
                  <c:v>88714.6</c:v>
                </c:pt>
                <c:pt idx="2951">
                  <c:v>88806.152000000002</c:v>
                </c:pt>
                <c:pt idx="2952">
                  <c:v>88897.705000000002</c:v>
                </c:pt>
                <c:pt idx="2953">
                  <c:v>88989.258000000002</c:v>
                </c:pt>
                <c:pt idx="2954">
                  <c:v>89080.811000000002</c:v>
                </c:pt>
                <c:pt idx="2955">
                  <c:v>89172.362999999998</c:v>
                </c:pt>
                <c:pt idx="2956">
                  <c:v>89263.915999999997</c:v>
                </c:pt>
                <c:pt idx="2957">
                  <c:v>89324.951000000001</c:v>
                </c:pt>
                <c:pt idx="2958">
                  <c:v>89416.504000000001</c:v>
                </c:pt>
                <c:pt idx="2959">
                  <c:v>89508.057000000001</c:v>
                </c:pt>
                <c:pt idx="2960">
                  <c:v>89599.608999999997</c:v>
                </c:pt>
                <c:pt idx="2961">
                  <c:v>89691.161999999997</c:v>
                </c:pt>
                <c:pt idx="2962">
                  <c:v>89782.714999999997</c:v>
                </c:pt>
                <c:pt idx="2963">
                  <c:v>89874.267999999996</c:v>
                </c:pt>
                <c:pt idx="2964">
                  <c:v>89965.82</c:v>
                </c:pt>
                <c:pt idx="2965">
                  <c:v>90057.373000000007</c:v>
                </c:pt>
                <c:pt idx="2966">
                  <c:v>90148.926000000007</c:v>
                </c:pt>
                <c:pt idx="2967">
                  <c:v>90240.479000000007</c:v>
                </c:pt>
                <c:pt idx="2968">
                  <c:v>90332.031000000003</c:v>
                </c:pt>
                <c:pt idx="2969">
                  <c:v>90423.584000000003</c:v>
                </c:pt>
                <c:pt idx="2970">
                  <c:v>90515.137000000002</c:v>
                </c:pt>
                <c:pt idx="2971">
                  <c:v>90606.688999999998</c:v>
                </c:pt>
                <c:pt idx="2972">
                  <c:v>90698.241999999998</c:v>
                </c:pt>
                <c:pt idx="2973">
                  <c:v>90789.794999999998</c:v>
                </c:pt>
                <c:pt idx="2974">
                  <c:v>90881.347999999998</c:v>
                </c:pt>
                <c:pt idx="2975">
                  <c:v>90972.9</c:v>
                </c:pt>
                <c:pt idx="2976">
                  <c:v>91064.452999999994</c:v>
                </c:pt>
                <c:pt idx="2977">
                  <c:v>91125.487999999998</c:v>
                </c:pt>
                <c:pt idx="2978">
                  <c:v>91217.040999999997</c:v>
                </c:pt>
                <c:pt idx="2979">
                  <c:v>91308.593999999997</c:v>
                </c:pt>
                <c:pt idx="2980">
                  <c:v>91400.145999999993</c:v>
                </c:pt>
                <c:pt idx="2981">
                  <c:v>91491.698999999993</c:v>
                </c:pt>
                <c:pt idx="2982">
                  <c:v>91583.251999999993</c:v>
                </c:pt>
                <c:pt idx="2983">
                  <c:v>91674.804999999993</c:v>
                </c:pt>
                <c:pt idx="2984">
                  <c:v>91766.357000000004</c:v>
                </c:pt>
                <c:pt idx="2985">
                  <c:v>91857.91</c:v>
                </c:pt>
                <c:pt idx="2986">
                  <c:v>91949.463000000003</c:v>
                </c:pt>
                <c:pt idx="2987">
                  <c:v>92041.016000000003</c:v>
                </c:pt>
                <c:pt idx="2988">
                  <c:v>92132.567999999999</c:v>
                </c:pt>
                <c:pt idx="2989">
                  <c:v>92224.120999999999</c:v>
                </c:pt>
                <c:pt idx="2990">
                  <c:v>92315.673999999999</c:v>
                </c:pt>
                <c:pt idx="2991">
                  <c:v>92407.226999999999</c:v>
                </c:pt>
                <c:pt idx="2992">
                  <c:v>92498.778999999995</c:v>
                </c:pt>
                <c:pt idx="2993">
                  <c:v>92590.331999999995</c:v>
                </c:pt>
                <c:pt idx="2994">
                  <c:v>92681.884999999995</c:v>
                </c:pt>
                <c:pt idx="2995">
                  <c:v>92773.437000000005</c:v>
                </c:pt>
                <c:pt idx="2996">
                  <c:v>92864.99</c:v>
                </c:pt>
                <c:pt idx="2997">
                  <c:v>92926.024999999994</c:v>
                </c:pt>
                <c:pt idx="2998">
                  <c:v>93017.577999999994</c:v>
                </c:pt>
                <c:pt idx="2999">
                  <c:v>93109.130999999994</c:v>
                </c:pt>
                <c:pt idx="3000">
                  <c:v>93200.683999999994</c:v>
                </c:pt>
                <c:pt idx="3001">
                  <c:v>93292.236000000004</c:v>
                </c:pt>
                <c:pt idx="3002">
                  <c:v>93383.789000000004</c:v>
                </c:pt>
                <c:pt idx="3003">
                  <c:v>93475.342000000004</c:v>
                </c:pt>
                <c:pt idx="3004">
                  <c:v>93566.895000000004</c:v>
                </c:pt>
                <c:pt idx="3005">
                  <c:v>93658.447</c:v>
                </c:pt>
                <c:pt idx="3006">
                  <c:v>93750</c:v>
                </c:pt>
                <c:pt idx="3007">
                  <c:v>93841.553</c:v>
                </c:pt>
                <c:pt idx="3008">
                  <c:v>93933.104999999996</c:v>
                </c:pt>
                <c:pt idx="3009">
                  <c:v>94024.657999999996</c:v>
                </c:pt>
                <c:pt idx="3010">
                  <c:v>94116.210999999996</c:v>
                </c:pt>
                <c:pt idx="3011">
                  <c:v>94207.763999999996</c:v>
                </c:pt>
                <c:pt idx="3012">
                  <c:v>94299.316000000006</c:v>
                </c:pt>
                <c:pt idx="3013">
                  <c:v>94390.869000000006</c:v>
                </c:pt>
                <c:pt idx="3014">
                  <c:v>94482.422000000006</c:v>
                </c:pt>
                <c:pt idx="3015">
                  <c:v>94573.975000000006</c:v>
                </c:pt>
                <c:pt idx="3016">
                  <c:v>94665.527000000002</c:v>
                </c:pt>
                <c:pt idx="3017">
                  <c:v>94726.562000000005</c:v>
                </c:pt>
                <c:pt idx="3018">
                  <c:v>94818.115000000005</c:v>
                </c:pt>
                <c:pt idx="3019">
                  <c:v>94909.668000000005</c:v>
                </c:pt>
                <c:pt idx="3020">
                  <c:v>95001.221000000005</c:v>
                </c:pt>
                <c:pt idx="3021">
                  <c:v>95092.773000000001</c:v>
                </c:pt>
                <c:pt idx="3022">
                  <c:v>95184.326000000001</c:v>
                </c:pt>
                <c:pt idx="3023">
                  <c:v>95275.879000000001</c:v>
                </c:pt>
                <c:pt idx="3024">
                  <c:v>95367.432000000001</c:v>
                </c:pt>
                <c:pt idx="3025">
                  <c:v>95458.983999999997</c:v>
                </c:pt>
                <c:pt idx="3026">
                  <c:v>95550.536999999997</c:v>
                </c:pt>
                <c:pt idx="3027">
                  <c:v>95642.09</c:v>
                </c:pt>
                <c:pt idx="3028">
                  <c:v>95733.642999999996</c:v>
                </c:pt>
                <c:pt idx="3029">
                  <c:v>95825.195000000007</c:v>
                </c:pt>
                <c:pt idx="3030">
                  <c:v>95916.748000000007</c:v>
                </c:pt>
                <c:pt idx="3031">
                  <c:v>96008.301000000007</c:v>
                </c:pt>
                <c:pt idx="3032">
                  <c:v>96099.854000000007</c:v>
                </c:pt>
                <c:pt idx="3033">
                  <c:v>96191.406000000003</c:v>
                </c:pt>
                <c:pt idx="3034">
                  <c:v>96282.959000000003</c:v>
                </c:pt>
                <c:pt idx="3035">
                  <c:v>96374.512000000002</c:v>
                </c:pt>
                <c:pt idx="3036">
                  <c:v>96466.063999999998</c:v>
                </c:pt>
                <c:pt idx="3037">
                  <c:v>96527.1</c:v>
                </c:pt>
                <c:pt idx="3038">
                  <c:v>96618.652000000002</c:v>
                </c:pt>
                <c:pt idx="3039">
                  <c:v>96710.205000000002</c:v>
                </c:pt>
                <c:pt idx="3040">
                  <c:v>96801.758000000002</c:v>
                </c:pt>
                <c:pt idx="3041">
                  <c:v>96893.311000000002</c:v>
                </c:pt>
                <c:pt idx="3042">
                  <c:v>96984.862999999998</c:v>
                </c:pt>
                <c:pt idx="3043">
                  <c:v>97076.415999999997</c:v>
                </c:pt>
                <c:pt idx="3044">
                  <c:v>97167.968999999997</c:v>
                </c:pt>
                <c:pt idx="3045">
                  <c:v>97259.520999999993</c:v>
                </c:pt>
                <c:pt idx="3046">
                  <c:v>97351.073999999993</c:v>
                </c:pt>
                <c:pt idx="3047">
                  <c:v>97442.626999999993</c:v>
                </c:pt>
                <c:pt idx="3048">
                  <c:v>97534.18</c:v>
                </c:pt>
                <c:pt idx="3049">
                  <c:v>97625.732000000004</c:v>
                </c:pt>
                <c:pt idx="3050">
                  <c:v>97717.285000000003</c:v>
                </c:pt>
                <c:pt idx="3051">
                  <c:v>97808.838000000003</c:v>
                </c:pt>
                <c:pt idx="3052">
                  <c:v>97900.391000000003</c:v>
                </c:pt>
                <c:pt idx="3053">
                  <c:v>97991.942999999999</c:v>
                </c:pt>
                <c:pt idx="3054">
                  <c:v>98083.495999999999</c:v>
                </c:pt>
                <c:pt idx="3055">
                  <c:v>98175.048999999999</c:v>
                </c:pt>
                <c:pt idx="3056">
                  <c:v>98266.601999999999</c:v>
                </c:pt>
                <c:pt idx="3057">
                  <c:v>98327.637000000002</c:v>
                </c:pt>
                <c:pt idx="3058">
                  <c:v>98419.188999999998</c:v>
                </c:pt>
                <c:pt idx="3059">
                  <c:v>98510.741999999998</c:v>
                </c:pt>
                <c:pt idx="3060">
                  <c:v>98602.294999999998</c:v>
                </c:pt>
                <c:pt idx="3061">
                  <c:v>98693.847999999998</c:v>
                </c:pt>
                <c:pt idx="3062">
                  <c:v>98785.4</c:v>
                </c:pt>
                <c:pt idx="3063">
                  <c:v>98876.952999999994</c:v>
                </c:pt>
                <c:pt idx="3064">
                  <c:v>98968.505999999994</c:v>
                </c:pt>
                <c:pt idx="3065">
                  <c:v>99060.058999999994</c:v>
                </c:pt>
                <c:pt idx="3066">
                  <c:v>99151.611000000004</c:v>
                </c:pt>
                <c:pt idx="3067">
                  <c:v>99243.164000000004</c:v>
                </c:pt>
                <c:pt idx="3068">
                  <c:v>99334.717000000004</c:v>
                </c:pt>
                <c:pt idx="3069">
                  <c:v>99426.27</c:v>
                </c:pt>
                <c:pt idx="3070">
                  <c:v>99517.822</c:v>
                </c:pt>
                <c:pt idx="3071">
                  <c:v>99609.375</c:v>
                </c:pt>
                <c:pt idx="3072">
                  <c:v>99700.928</c:v>
                </c:pt>
                <c:pt idx="3073">
                  <c:v>99792.48</c:v>
                </c:pt>
                <c:pt idx="3074">
                  <c:v>99884.032999999996</c:v>
                </c:pt>
                <c:pt idx="3075">
                  <c:v>100453.69500000001</c:v>
                </c:pt>
                <c:pt idx="3076">
                  <c:v>101089.478</c:v>
                </c:pt>
                <c:pt idx="3077">
                  <c:v>102043.152</c:v>
                </c:pt>
                <c:pt idx="3078">
                  <c:v>102996.826</c:v>
                </c:pt>
                <c:pt idx="3079">
                  <c:v>103950.5</c:v>
                </c:pt>
                <c:pt idx="3080">
                  <c:v>104904.175</c:v>
                </c:pt>
                <c:pt idx="3081">
                  <c:v>105857.849</c:v>
                </c:pt>
                <c:pt idx="3082">
                  <c:v>106493.632</c:v>
                </c:pt>
                <c:pt idx="3083">
                  <c:v>107447.306</c:v>
                </c:pt>
                <c:pt idx="3084">
                  <c:v>108400.981</c:v>
                </c:pt>
                <c:pt idx="3085">
                  <c:v>109354.655</c:v>
                </c:pt>
                <c:pt idx="3086">
                  <c:v>110308.329</c:v>
                </c:pt>
                <c:pt idx="3087">
                  <c:v>111262.004</c:v>
                </c:pt>
                <c:pt idx="3088">
                  <c:v>111897.78599999999</c:v>
                </c:pt>
                <c:pt idx="3089">
                  <c:v>112851.461</c:v>
                </c:pt>
                <c:pt idx="3090">
                  <c:v>113805.13499999999</c:v>
                </c:pt>
                <c:pt idx="3091">
                  <c:v>114758.80899999999</c:v>
                </c:pt>
                <c:pt idx="3092">
                  <c:v>115712.484</c:v>
                </c:pt>
                <c:pt idx="3093">
                  <c:v>116666.158</c:v>
                </c:pt>
                <c:pt idx="3094">
                  <c:v>117301.94100000001</c:v>
                </c:pt>
                <c:pt idx="3095">
                  <c:v>118255.61500000001</c:v>
                </c:pt>
                <c:pt idx="3096">
                  <c:v>119209.29</c:v>
                </c:pt>
                <c:pt idx="3097">
                  <c:v>120162.96400000001</c:v>
                </c:pt>
                <c:pt idx="3098">
                  <c:v>121116.63800000001</c:v>
                </c:pt>
                <c:pt idx="3099">
                  <c:v>122070.31200000001</c:v>
                </c:pt>
                <c:pt idx="3100">
                  <c:v>122706.095</c:v>
                </c:pt>
                <c:pt idx="3101">
                  <c:v>123659.77</c:v>
                </c:pt>
                <c:pt idx="3102">
                  <c:v>124613.444</c:v>
                </c:pt>
                <c:pt idx="3103">
                  <c:v>125567.118</c:v>
                </c:pt>
                <c:pt idx="3104">
                  <c:v>126520.79300000001</c:v>
                </c:pt>
                <c:pt idx="3105">
                  <c:v>127156.576</c:v>
                </c:pt>
                <c:pt idx="3106">
                  <c:v>128110.25</c:v>
                </c:pt>
                <c:pt idx="3107">
                  <c:v>129063.924</c:v>
                </c:pt>
                <c:pt idx="3108">
                  <c:v>130017.598</c:v>
                </c:pt>
                <c:pt idx="3109">
                  <c:v>130971.273</c:v>
                </c:pt>
                <c:pt idx="3110">
                  <c:v>131924.94699999999</c:v>
                </c:pt>
                <c:pt idx="3111">
                  <c:v>132560.73000000001</c:v>
                </c:pt>
                <c:pt idx="3112">
                  <c:v>133514.40400000001</c:v>
                </c:pt>
                <c:pt idx="3113">
                  <c:v>134468.079</c:v>
                </c:pt>
                <c:pt idx="3114">
                  <c:v>135421.753</c:v>
                </c:pt>
                <c:pt idx="3115">
                  <c:v>136375.427</c:v>
                </c:pt>
                <c:pt idx="3116">
                  <c:v>137329.10200000001</c:v>
                </c:pt>
                <c:pt idx="3117">
                  <c:v>137964.88399999999</c:v>
                </c:pt>
                <c:pt idx="3118">
                  <c:v>138918.55900000001</c:v>
                </c:pt>
                <c:pt idx="3119">
                  <c:v>139872.23300000001</c:v>
                </c:pt>
                <c:pt idx="3120">
                  <c:v>140825.90700000001</c:v>
                </c:pt>
                <c:pt idx="3121">
                  <c:v>141779.58199999999</c:v>
                </c:pt>
                <c:pt idx="3122">
                  <c:v>142733.25599999999</c:v>
                </c:pt>
                <c:pt idx="3123">
                  <c:v>143369.03899999999</c:v>
                </c:pt>
                <c:pt idx="3124">
                  <c:v>144322.71299999999</c:v>
                </c:pt>
                <c:pt idx="3125">
                  <c:v>145276.38800000001</c:v>
                </c:pt>
                <c:pt idx="3126">
                  <c:v>146230.06200000001</c:v>
                </c:pt>
                <c:pt idx="3127">
                  <c:v>147183.736</c:v>
                </c:pt>
                <c:pt idx="3128">
                  <c:v>148137.41</c:v>
                </c:pt>
                <c:pt idx="3129">
                  <c:v>148773.193</c:v>
                </c:pt>
                <c:pt idx="3130">
                  <c:v>149726.86799999999</c:v>
                </c:pt>
                <c:pt idx="3131">
                  <c:v>150680.54199999999</c:v>
                </c:pt>
                <c:pt idx="3132">
                  <c:v>151634.21599999999</c:v>
                </c:pt>
                <c:pt idx="3133">
                  <c:v>152587.891</c:v>
                </c:pt>
                <c:pt idx="3134">
                  <c:v>153541.565</c:v>
                </c:pt>
                <c:pt idx="3135">
                  <c:v>154177.348</c:v>
                </c:pt>
                <c:pt idx="3136">
                  <c:v>155131.022</c:v>
                </c:pt>
                <c:pt idx="3137">
                  <c:v>156084.696</c:v>
                </c:pt>
                <c:pt idx="3138">
                  <c:v>157038.37100000001</c:v>
                </c:pt>
                <c:pt idx="3139">
                  <c:v>157992.04500000001</c:v>
                </c:pt>
                <c:pt idx="3140">
                  <c:v>158945.71900000001</c:v>
                </c:pt>
                <c:pt idx="3141">
                  <c:v>159581.50200000001</c:v>
                </c:pt>
                <c:pt idx="3142">
                  <c:v>160535.177</c:v>
                </c:pt>
                <c:pt idx="3143">
                  <c:v>161488.851</c:v>
                </c:pt>
                <c:pt idx="3144">
                  <c:v>162442.52499999999</c:v>
                </c:pt>
                <c:pt idx="3145">
                  <c:v>163396.20000000001</c:v>
                </c:pt>
                <c:pt idx="3146">
                  <c:v>164349.87400000001</c:v>
                </c:pt>
                <c:pt idx="3147">
                  <c:v>164985.65700000001</c:v>
                </c:pt>
                <c:pt idx="3148">
                  <c:v>165939.33100000001</c:v>
                </c:pt>
                <c:pt idx="3149">
                  <c:v>166893.005</c:v>
                </c:pt>
                <c:pt idx="3150">
                  <c:v>167846.68</c:v>
                </c:pt>
                <c:pt idx="3151">
                  <c:v>168800.35399999999</c:v>
                </c:pt>
                <c:pt idx="3152">
                  <c:v>169754.02799999999</c:v>
                </c:pt>
                <c:pt idx="3153">
                  <c:v>170389.81099999999</c:v>
                </c:pt>
                <c:pt idx="3154">
                  <c:v>171343.486</c:v>
                </c:pt>
                <c:pt idx="3155">
                  <c:v>172297.16</c:v>
                </c:pt>
                <c:pt idx="3156">
                  <c:v>173250.834</c:v>
                </c:pt>
                <c:pt idx="3157">
                  <c:v>174204.508</c:v>
                </c:pt>
                <c:pt idx="3158">
                  <c:v>175158.18299999999</c:v>
                </c:pt>
                <c:pt idx="3159">
                  <c:v>175793.96599999999</c:v>
                </c:pt>
                <c:pt idx="3160">
                  <c:v>176747.64</c:v>
                </c:pt>
                <c:pt idx="3161">
                  <c:v>177701.31400000001</c:v>
                </c:pt>
                <c:pt idx="3162">
                  <c:v>178654.989</c:v>
                </c:pt>
                <c:pt idx="3163">
                  <c:v>179608.663</c:v>
                </c:pt>
                <c:pt idx="3164">
                  <c:v>180562.337</c:v>
                </c:pt>
                <c:pt idx="3165">
                  <c:v>181198.12</c:v>
                </c:pt>
                <c:pt idx="3166">
                  <c:v>182151.79399999999</c:v>
                </c:pt>
                <c:pt idx="3167">
                  <c:v>183105.46900000001</c:v>
                </c:pt>
                <c:pt idx="3168">
                  <c:v>184059.14300000001</c:v>
                </c:pt>
                <c:pt idx="3169">
                  <c:v>185012.81700000001</c:v>
                </c:pt>
                <c:pt idx="3170">
                  <c:v>185966.492</c:v>
                </c:pt>
                <c:pt idx="3171">
                  <c:v>186602.27499999999</c:v>
                </c:pt>
                <c:pt idx="3172">
                  <c:v>187555.94899999999</c:v>
                </c:pt>
                <c:pt idx="3173">
                  <c:v>188509.62299999999</c:v>
                </c:pt>
                <c:pt idx="3174">
                  <c:v>189463.29800000001</c:v>
                </c:pt>
                <c:pt idx="3175">
                  <c:v>190416.97200000001</c:v>
                </c:pt>
                <c:pt idx="3176">
                  <c:v>191370.64600000001</c:v>
                </c:pt>
                <c:pt idx="3177">
                  <c:v>192006.429</c:v>
                </c:pt>
                <c:pt idx="3178">
                  <c:v>192960.103</c:v>
                </c:pt>
                <c:pt idx="3179">
                  <c:v>193913.77799999999</c:v>
                </c:pt>
                <c:pt idx="3180">
                  <c:v>194867.45199999999</c:v>
                </c:pt>
                <c:pt idx="3181">
                  <c:v>195821.12599999999</c:v>
                </c:pt>
                <c:pt idx="3182">
                  <c:v>196774.80100000001</c:v>
                </c:pt>
                <c:pt idx="3183">
                  <c:v>197410.58300000001</c:v>
                </c:pt>
                <c:pt idx="3184">
                  <c:v>198364.258</c:v>
                </c:pt>
                <c:pt idx="3185">
                  <c:v>199317.932</c:v>
                </c:pt>
                <c:pt idx="3186">
                  <c:v>200271.606</c:v>
                </c:pt>
                <c:pt idx="3187">
                  <c:v>201225.28099999999</c:v>
                </c:pt>
                <c:pt idx="3188">
                  <c:v>202178.95499999999</c:v>
                </c:pt>
                <c:pt idx="3189">
                  <c:v>202814.73800000001</c:v>
                </c:pt>
                <c:pt idx="3190">
                  <c:v>203768.41200000001</c:v>
                </c:pt>
                <c:pt idx="3191">
                  <c:v>204722.087</c:v>
                </c:pt>
                <c:pt idx="3192">
                  <c:v>205675.761</c:v>
                </c:pt>
                <c:pt idx="3193">
                  <c:v>206629.435</c:v>
                </c:pt>
                <c:pt idx="3194">
                  <c:v>207583.11</c:v>
                </c:pt>
                <c:pt idx="3195">
                  <c:v>208218.89199999999</c:v>
                </c:pt>
                <c:pt idx="3196">
                  <c:v>209172.56700000001</c:v>
                </c:pt>
                <c:pt idx="3197">
                  <c:v>210126.24100000001</c:v>
                </c:pt>
                <c:pt idx="3198">
                  <c:v>211079.91500000001</c:v>
                </c:pt>
                <c:pt idx="3199">
                  <c:v>212033.59</c:v>
                </c:pt>
                <c:pt idx="3200">
                  <c:v>212987.264</c:v>
                </c:pt>
                <c:pt idx="3201">
                  <c:v>213623.04699999999</c:v>
                </c:pt>
                <c:pt idx="3202">
                  <c:v>214576.72099999999</c:v>
                </c:pt>
                <c:pt idx="3203">
                  <c:v>215530.39600000001</c:v>
                </c:pt>
                <c:pt idx="3204">
                  <c:v>216484.07</c:v>
                </c:pt>
                <c:pt idx="3205">
                  <c:v>217437.74400000001</c:v>
                </c:pt>
                <c:pt idx="3206">
                  <c:v>218391.41800000001</c:v>
                </c:pt>
                <c:pt idx="3207">
                  <c:v>219027.201</c:v>
                </c:pt>
                <c:pt idx="3208">
                  <c:v>219980.87599999999</c:v>
                </c:pt>
                <c:pt idx="3209">
                  <c:v>220934.55</c:v>
                </c:pt>
                <c:pt idx="3210">
                  <c:v>221888.22399999999</c:v>
                </c:pt>
                <c:pt idx="3211">
                  <c:v>222841.899</c:v>
                </c:pt>
                <c:pt idx="3212">
                  <c:v>223795.573</c:v>
                </c:pt>
                <c:pt idx="3213">
                  <c:v>224431.356</c:v>
                </c:pt>
                <c:pt idx="3214">
                  <c:v>225385.03</c:v>
                </c:pt>
                <c:pt idx="3215">
                  <c:v>226338.704</c:v>
                </c:pt>
                <c:pt idx="3216">
                  <c:v>227292.37899999999</c:v>
                </c:pt>
                <c:pt idx="3217">
                  <c:v>228246.05300000001</c:v>
                </c:pt>
                <c:pt idx="3218">
                  <c:v>229199.72700000001</c:v>
                </c:pt>
                <c:pt idx="3219">
                  <c:v>229835.51</c:v>
                </c:pt>
                <c:pt idx="3220">
                  <c:v>230789.185</c:v>
                </c:pt>
                <c:pt idx="3221">
                  <c:v>231742.859</c:v>
                </c:pt>
                <c:pt idx="3222">
                  <c:v>232696.533</c:v>
                </c:pt>
                <c:pt idx="3223">
                  <c:v>233650.20800000001</c:v>
                </c:pt>
                <c:pt idx="3224">
                  <c:v>234603.88200000001</c:v>
                </c:pt>
                <c:pt idx="3225">
                  <c:v>235239.66500000001</c:v>
                </c:pt>
                <c:pt idx="3226">
                  <c:v>236193.33900000001</c:v>
                </c:pt>
                <c:pt idx="3227">
                  <c:v>237147.01300000001</c:v>
                </c:pt>
                <c:pt idx="3228">
                  <c:v>238100.68799999999</c:v>
                </c:pt>
                <c:pt idx="3229">
                  <c:v>239054.36199999999</c:v>
                </c:pt>
                <c:pt idx="3230">
                  <c:v>240008.03599999999</c:v>
                </c:pt>
                <c:pt idx="3231">
                  <c:v>240643.81899999999</c:v>
                </c:pt>
                <c:pt idx="3232">
                  <c:v>241597.49299999999</c:v>
                </c:pt>
                <c:pt idx="3233">
                  <c:v>242551.16800000001</c:v>
                </c:pt>
                <c:pt idx="3234">
                  <c:v>243504.842</c:v>
                </c:pt>
                <c:pt idx="3235">
                  <c:v>244458.516</c:v>
                </c:pt>
                <c:pt idx="3236">
                  <c:v>245412.19099999999</c:v>
                </c:pt>
                <c:pt idx="3237">
                  <c:v>246047.97399999999</c:v>
                </c:pt>
                <c:pt idx="3238">
                  <c:v>247001.64799999999</c:v>
                </c:pt>
                <c:pt idx="3239">
                  <c:v>247955.32199999999</c:v>
                </c:pt>
                <c:pt idx="3240">
                  <c:v>248908.997</c:v>
                </c:pt>
                <c:pt idx="3241">
                  <c:v>249862.671</c:v>
                </c:pt>
                <c:pt idx="3242">
                  <c:v>250498.454</c:v>
                </c:pt>
                <c:pt idx="3243">
                  <c:v>251452.128</c:v>
                </c:pt>
                <c:pt idx="3244">
                  <c:v>252405.802</c:v>
                </c:pt>
                <c:pt idx="3245">
                  <c:v>253359.47700000001</c:v>
                </c:pt>
                <c:pt idx="3246">
                  <c:v>254313.15100000001</c:v>
                </c:pt>
                <c:pt idx="3247">
                  <c:v>255266.82500000001</c:v>
                </c:pt>
                <c:pt idx="3248">
                  <c:v>255902.60800000001</c:v>
                </c:pt>
                <c:pt idx="3249">
                  <c:v>256856.283</c:v>
                </c:pt>
                <c:pt idx="3250">
                  <c:v>257809.95699999999</c:v>
                </c:pt>
                <c:pt idx="3251">
                  <c:v>258763.63099999999</c:v>
                </c:pt>
                <c:pt idx="3252">
                  <c:v>259717.30600000001</c:v>
                </c:pt>
                <c:pt idx="3253">
                  <c:v>260670.98</c:v>
                </c:pt>
                <c:pt idx="3254">
                  <c:v>261306.76300000001</c:v>
                </c:pt>
                <c:pt idx="3255">
                  <c:v>262260.43699999998</c:v>
                </c:pt>
                <c:pt idx="3256">
                  <c:v>263214.11099999998</c:v>
                </c:pt>
                <c:pt idx="3257">
                  <c:v>264167.78600000002</c:v>
                </c:pt>
                <c:pt idx="3258">
                  <c:v>265121.46000000002</c:v>
                </c:pt>
                <c:pt idx="3259">
                  <c:v>266075.13400000002</c:v>
                </c:pt>
                <c:pt idx="3260">
                  <c:v>266710.91700000002</c:v>
                </c:pt>
                <c:pt idx="3261">
                  <c:v>267664.59100000001</c:v>
                </c:pt>
                <c:pt idx="3262">
                  <c:v>268618.266</c:v>
                </c:pt>
                <c:pt idx="3263">
                  <c:v>269571.94</c:v>
                </c:pt>
                <c:pt idx="3264">
                  <c:v>270525.614</c:v>
                </c:pt>
                <c:pt idx="3265">
                  <c:v>271479.28899999999</c:v>
                </c:pt>
                <c:pt idx="3266">
                  <c:v>272115.07199999999</c:v>
                </c:pt>
                <c:pt idx="3267">
                  <c:v>273068.74599999998</c:v>
                </c:pt>
                <c:pt idx="3268">
                  <c:v>274022.42</c:v>
                </c:pt>
                <c:pt idx="3269">
                  <c:v>274976.09499999997</c:v>
                </c:pt>
                <c:pt idx="3270">
                  <c:v>275929.76899999997</c:v>
                </c:pt>
                <c:pt idx="3271">
                  <c:v>276883.44300000003</c:v>
                </c:pt>
                <c:pt idx="3272">
                  <c:v>277519.22600000002</c:v>
                </c:pt>
                <c:pt idx="3273">
                  <c:v>278472.90000000002</c:v>
                </c:pt>
                <c:pt idx="3274">
                  <c:v>279426.57500000001</c:v>
                </c:pt>
                <c:pt idx="3275">
                  <c:v>280380.24900000001</c:v>
                </c:pt>
                <c:pt idx="3276">
                  <c:v>281333.92300000001</c:v>
                </c:pt>
                <c:pt idx="3277">
                  <c:v>282287.598</c:v>
                </c:pt>
                <c:pt idx="3278">
                  <c:v>282923.38099999999</c:v>
                </c:pt>
                <c:pt idx="3279">
                  <c:v>283877.05499999999</c:v>
                </c:pt>
                <c:pt idx="3280">
                  <c:v>284830.72899999999</c:v>
                </c:pt>
                <c:pt idx="3281">
                  <c:v>285784.40299999999</c:v>
                </c:pt>
                <c:pt idx="3282">
                  <c:v>286738.07799999998</c:v>
                </c:pt>
                <c:pt idx="3283">
                  <c:v>287691.75199999998</c:v>
                </c:pt>
                <c:pt idx="3284">
                  <c:v>288327.53499999997</c:v>
                </c:pt>
                <c:pt idx="3285">
                  <c:v>289281.20899999997</c:v>
                </c:pt>
                <c:pt idx="3286">
                  <c:v>290234.88400000002</c:v>
                </c:pt>
                <c:pt idx="3287">
                  <c:v>291188.55800000002</c:v>
                </c:pt>
                <c:pt idx="3288">
                  <c:v>292142.23200000002</c:v>
                </c:pt>
                <c:pt idx="3289">
                  <c:v>293095.90700000001</c:v>
                </c:pt>
                <c:pt idx="3290">
                  <c:v>293731.68900000001</c:v>
                </c:pt>
                <c:pt idx="3291">
                  <c:v>294685.364</c:v>
                </c:pt>
                <c:pt idx="3292">
                  <c:v>295639.038</c:v>
                </c:pt>
                <c:pt idx="3293">
                  <c:v>296592.712</c:v>
                </c:pt>
                <c:pt idx="3294">
                  <c:v>297546.38699999999</c:v>
                </c:pt>
                <c:pt idx="3295">
                  <c:v>298500.06099999999</c:v>
                </c:pt>
                <c:pt idx="3296">
                  <c:v>299135.84399999998</c:v>
                </c:pt>
                <c:pt idx="3297">
                  <c:v>300089.51799999998</c:v>
                </c:pt>
                <c:pt idx="3298">
                  <c:v>301043.19300000003</c:v>
                </c:pt>
                <c:pt idx="3299">
                  <c:v>301996.86700000003</c:v>
                </c:pt>
                <c:pt idx="3300">
                  <c:v>302950.54100000003</c:v>
                </c:pt>
                <c:pt idx="3301">
                  <c:v>303904.21500000003</c:v>
                </c:pt>
                <c:pt idx="3302">
                  <c:v>304539.99800000002</c:v>
                </c:pt>
                <c:pt idx="3303">
                  <c:v>305493.67300000001</c:v>
                </c:pt>
                <c:pt idx="3304">
                  <c:v>306447.34700000001</c:v>
                </c:pt>
                <c:pt idx="3305">
                  <c:v>307401.02100000001</c:v>
                </c:pt>
                <c:pt idx="3306">
                  <c:v>308354.696</c:v>
                </c:pt>
                <c:pt idx="3307">
                  <c:v>309308.37</c:v>
                </c:pt>
                <c:pt idx="3308">
                  <c:v>309944.15299999999</c:v>
                </c:pt>
                <c:pt idx="3309">
                  <c:v>310897.82699999999</c:v>
                </c:pt>
                <c:pt idx="3310">
                  <c:v>311851.50099999999</c:v>
                </c:pt>
                <c:pt idx="3311">
                  <c:v>312805.17599999998</c:v>
                </c:pt>
                <c:pt idx="3312">
                  <c:v>313758.84999999998</c:v>
                </c:pt>
                <c:pt idx="3313">
                  <c:v>314712.52399999998</c:v>
                </c:pt>
                <c:pt idx="3314">
                  <c:v>315348.30699999997</c:v>
                </c:pt>
                <c:pt idx="3315">
                  <c:v>316301.98200000002</c:v>
                </c:pt>
                <c:pt idx="3316">
                  <c:v>317255.65600000002</c:v>
                </c:pt>
                <c:pt idx="3317">
                  <c:v>318209.33</c:v>
                </c:pt>
                <c:pt idx="3318">
                  <c:v>319163.005</c:v>
                </c:pt>
                <c:pt idx="3319">
                  <c:v>320116.679</c:v>
                </c:pt>
                <c:pt idx="3320">
                  <c:v>320752.462</c:v>
                </c:pt>
                <c:pt idx="3321">
                  <c:v>321706.136</c:v>
                </c:pt>
                <c:pt idx="3322">
                  <c:v>322659.81</c:v>
                </c:pt>
                <c:pt idx="3323">
                  <c:v>323613.48499999999</c:v>
                </c:pt>
                <c:pt idx="3324">
                  <c:v>324567.15899999999</c:v>
                </c:pt>
                <c:pt idx="3325">
                  <c:v>325520.83299999998</c:v>
                </c:pt>
                <c:pt idx="3326">
                  <c:v>326156.61599999998</c:v>
                </c:pt>
                <c:pt idx="3327">
                  <c:v>327110.29100000003</c:v>
                </c:pt>
                <c:pt idx="3328">
                  <c:v>328063.96500000003</c:v>
                </c:pt>
                <c:pt idx="3329">
                  <c:v>329017.63900000002</c:v>
                </c:pt>
                <c:pt idx="3330">
                  <c:v>329971.31300000002</c:v>
                </c:pt>
                <c:pt idx="3331">
                  <c:v>330924.98800000001</c:v>
                </c:pt>
                <c:pt idx="3332">
                  <c:v>331560.77100000001</c:v>
                </c:pt>
                <c:pt idx="3333">
                  <c:v>332514.44500000001</c:v>
                </c:pt>
                <c:pt idx="3334">
                  <c:v>333468.11900000001</c:v>
                </c:pt>
                <c:pt idx="3335">
                  <c:v>334421.79399999999</c:v>
                </c:pt>
                <c:pt idx="3336">
                  <c:v>335375.46799999999</c:v>
                </c:pt>
                <c:pt idx="3337">
                  <c:v>336329.14199999999</c:v>
                </c:pt>
                <c:pt idx="3338">
                  <c:v>336964.92499999999</c:v>
                </c:pt>
                <c:pt idx="3339">
                  <c:v>337918.59899999999</c:v>
                </c:pt>
                <c:pt idx="3340">
                  <c:v>338872.27399999998</c:v>
                </c:pt>
                <c:pt idx="3341">
                  <c:v>339825.94799999997</c:v>
                </c:pt>
                <c:pt idx="3342">
                  <c:v>340779.62199999997</c:v>
                </c:pt>
                <c:pt idx="3343">
                  <c:v>341733.29700000002</c:v>
                </c:pt>
                <c:pt idx="3344">
                  <c:v>342369.08</c:v>
                </c:pt>
                <c:pt idx="3345">
                  <c:v>343322.75400000002</c:v>
                </c:pt>
                <c:pt idx="3346">
                  <c:v>344276.42800000001</c:v>
                </c:pt>
                <c:pt idx="3347">
                  <c:v>345230.103</c:v>
                </c:pt>
                <c:pt idx="3348">
                  <c:v>346183.777</c:v>
                </c:pt>
                <c:pt idx="3349">
                  <c:v>347137.451</c:v>
                </c:pt>
                <c:pt idx="3350">
                  <c:v>347773.234</c:v>
                </c:pt>
                <c:pt idx="3351">
                  <c:v>348726.908</c:v>
                </c:pt>
                <c:pt idx="3352">
                  <c:v>349680.58299999998</c:v>
                </c:pt>
                <c:pt idx="3353">
                  <c:v>350634.25699999998</c:v>
                </c:pt>
                <c:pt idx="3354">
                  <c:v>351587.93099999998</c:v>
                </c:pt>
                <c:pt idx="3355">
                  <c:v>352541.60600000003</c:v>
                </c:pt>
                <c:pt idx="3356">
                  <c:v>353177.38900000002</c:v>
                </c:pt>
                <c:pt idx="3357">
                  <c:v>354131.06300000002</c:v>
                </c:pt>
                <c:pt idx="3358">
                  <c:v>355084.73700000002</c:v>
                </c:pt>
                <c:pt idx="3359">
                  <c:v>356038.41100000002</c:v>
                </c:pt>
                <c:pt idx="3360">
                  <c:v>356992.08600000001</c:v>
                </c:pt>
                <c:pt idx="3361">
                  <c:v>357945.76</c:v>
                </c:pt>
                <c:pt idx="3362">
                  <c:v>358581.54300000001</c:v>
                </c:pt>
                <c:pt idx="3363">
                  <c:v>359535.217</c:v>
                </c:pt>
                <c:pt idx="3364">
                  <c:v>360488.89199999999</c:v>
                </c:pt>
                <c:pt idx="3365">
                  <c:v>361442.56599999999</c:v>
                </c:pt>
                <c:pt idx="3366">
                  <c:v>362396.24</c:v>
                </c:pt>
                <c:pt idx="3367">
                  <c:v>363349.91499999998</c:v>
                </c:pt>
                <c:pt idx="3368">
                  <c:v>363985.69699999999</c:v>
                </c:pt>
                <c:pt idx="3369">
                  <c:v>364939.37199999997</c:v>
                </c:pt>
                <c:pt idx="3370">
                  <c:v>365893.04599999997</c:v>
                </c:pt>
                <c:pt idx="3371">
                  <c:v>366846.71999999997</c:v>
                </c:pt>
                <c:pt idx="3372">
                  <c:v>367800.39500000002</c:v>
                </c:pt>
                <c:pt idx="3373">
                  <c:v>368436.17800000001</c:v>
                </c:pt>
                <c:pt idx="3374">
                  <c:v>369389.85200000001</c:v>
                </c:pt>
                <c:pt idx="3375">
                  <c:v>370343.52600000001</c:v>
                </c:pt>
                <c:pt idx="3376">
                  <c:v>371297.201</c:v>
                </c:pt>
                <c:pt idx="3377">
                  <c:v>372250.875</c:v>
                </c:pt>
                <c:pt idx="3378">
                  <c:v>373204.549</c:v>
                </c:pt>
                <c:pt idx="3379">
                  <c:v>373840.33199999999</c:v>
                </c:pt>
                <c:pt idx="3380">
                  <c:v>374794.00599999999</c:v>
                </c:pt>
                <c:pt idx="3381">
                  <c:v>375747.68099999998</c:v>
                </c:pt>
                <c:pt idx="3382">
                  <c:v>376701.35499999998</c:v>
                </c:pt>
                <c:pt idx="3383">
                  <c:v>377655.02899999998</c:v>
                </c:pt>
                <c:pt idx="3384">
                  <c:v>378608.70400000003</c:v>
                </c:pt>
                <c:pt idx="3385">
                  <c:v>379244.48599999998</c:v>
                </c:pt>
                <c:pt idx="3386">
                  <c:v>380198.16100000002</c:v>
                </c:pt>
                <c:pt idx="3387">
                  <c:v>381151.83500000002</c:v>
                </c:pt>
                <c:pt idx="3388">
                  <c:v>382105.50900000002</c:v>
                </c:pt>
                <c:pt idx="3389">
                  <c:v>383059.18400000001</c:v>
                </c:pt>
                <c:pt idx="3390">
                  <c:v>384012.85800000001</c:v>
                </c:pt>
                <c:pt idx="3391">
                  <c:v>384648.641</c:v>
                </c:pt>
                <c:pt idx="3392">
                  <c:v>385602.315</c:v>
                </c:pt>
                <c:pt idx="3393">
                  <c:v>386555.99</c:v>
                </c:pt>
                <c:pt idx="3394">
                  <c:v>387509.66399999999</c:v>
                </c:pt>
                <c:pt idx="3395">
                  <c:v>388463.33799999999</c:v>
                </c:pt>
                <c:pt idx="3396">
                  <c:v>389417.01299999998</c:v>
                </c:pt>
                <c:pt idx="3397">
                  <c:v>390052.79499999998</c:v>
                </c:pt>
                <c:pt idx="3398">
                  <c:v>391006.47</c:v>
                </c:pt>
                <c:pt idx="3399">
                  <c:v>391960.14399999997</c:v>
                </c:pt>
                <c:pt idx="3400">
                  <c:v>392913.81800000003</c:v>
                </c:pt>
                <c:pt idx="3401">
                  <c:v>393867.49300000002</c:v>
                </c:pt>
                <c:pt idx="3402">
                  <c:v>394821.16700000002</c:v>
                </c:pt>
                <c:pt idx="3403">
                  <c:v>395456.95</c:v>
                </c:pt>
                <c:pt idx="3404">
                  <c:v>396410.62400000001</c:v>
                </c:pt>
                <c:pt idx="3405">
                  <c:v>397364.299</c:v>
                </c:pt>
                <c:pt idx="3406">
                  <c:v>398317.973</c:v>
                </c:pt>
                <c:pt idx="3407">
                  <c:v>399271.647</c:v>
                </c:pt>
                <c:pt idx="3408">
                  <c:v>400225.321</c:v>
                </c:pt>
                <c:pt idx="3409">
                  <c:v>400861.10399999999</c:v>
                </c:pt>
                <c:pt idx="3410">
                  <c:v>401814.77899999998</c:v>
                </c:pt>
                <c:pt idx="3411">
                  <c:v>402768.45299999998</c:v>
                </c:pt>
                <c:pt idx="3412">
                  <c:v>403722.12699999998</c:v>
                </c:pt>
                <c:pt idx="3413">
                  <c:v>404675.80200000003</c:v>
                </c:pt>
                <c:pt idx="3414">
                  <c:v>405629.47600000002</c:v>
                </c:pt>
                <c:pt idx="3415">
                  <c:v>406265.25900000002</c:v>
                </c:pt>
                <c:pt idx="3416">
                  <c:v>407218.93300000002</c:v>
                </c:pt>
                <c:pt idx="3417">
                  <c:v>408172.60700000002</c:v>
                </c:pt>
                <c:pt idx="3418">
                  <c:v>409126.28200000001</c:v>
                </c:pt>
                <c:pt idx="3419">
                  <c:v>410079.95600000001</c:v>
                </c:pt>
                <c:pt idx="3420">
                  <c:v>411033.63</c:v>
                </c:pt>
                <c:pt idx="3421">
                  <c:v>411669.413</c:v>
                </c:pt>
                <c:pt idx="3422">
                  <c:v>412623.08799999999</c:v>
                </c:pt>
                <c:pt idx="3423">
                  <c:v>413576.76199999999</c:v>
                </c:pt>
                <c:pt idx="3424">
                  <c:v>414530.43599999999</c:v>
                </c:pt>
                <c:pt idx="3425">
                  <c:v>415484.11099999998</c:v>
                </c:pt>
                <c:pt idx="3426">
                  <c:v>416437.78499999997</c:v>
                </c:pt>
                <c:pt idx="3427">
                  <c:v>417073.56800000003</c:v>
                </c:pt>
                <c:pt idx="3428">
                  <c:v>418027.24200000003</c:v>
                </c:pt>
                <c:pt idx="3429">
                  <c:v>418980.91600000003</c:v>
                </c:pt>
                <c:pt idx="3430">
                  <c:v>419934.59100000001</c:v>
                </c:pt>
                <c:pt idx="3431">
                  <c:v>420888.26500000001</c:v>
                </c:pt>
                <c:pt idx="3432">
                  <c:v>421841.93900000001</c:v>
                </c:pt>
                <c:pt idx="3433">
                  <c:v>422477.72200000001</c:v>
                </c:pt>
                <c:pt idx="3434">
                  <c:v>423431.39600000001</c:v>
                </c:pt>
                <c:pt idx="3435">
                  <c:v>424385.071</c:v>
                </c:pt>
                <c:pt idx="3436">
                  <c:v>425338.745</c:v>
                </c:pt>
                <c:pt idx="3437">
                  <c:v>426292.41899999999</c:v>
                </c:pt>
                <c:pt idx="3438">
                  <c:v>427246.09399999998</c:v>
                </c:pt>
                <c:pt idx="3439">
                  <c:v>427881.87699999998</c:v>
                </c:pt>
                <c:pt idx="3440">
                  <c:v>428835.55099999998</c:v>
                </c:pt>
                <c:pt idx="3441">
                  <c:v>429789.22499999998</c:v>
                </c:pt>
                <c:pt idx="3442">
                  <c:v>430742.9</c:v>
                </c:pt>
                <c:pt idx="3443">
                  <c:v>431696.57400000002</c:v>
                </c:pt>
                <c:pt idx="3444">
                  <c:v>432650.24800000002</c:v>
                </c:pt>
                <c:pt idx="3445">
                  <c:v>433286.03100000002</c:v>
                </c:pt>
                <c:pt idx="3446">
                  <c:v>434239.70500000002</c:v>
                </c:pt>
                <c:pt idx="3447">
                  <c:v>435193.38</c:v>
                </c:pt>
                <c:pt idx="3448">
                  <c:v>436147.054</c:v>
                </c:pt>
                <c:pt idx="3449">
                  <c:v>437100.728</c:v>
                </c:pt>
                <c:pt idx="3450">
                  <c:v>438054.40299999999</c:v>
                </c:pt>
                <c:pt idx="3451">
                  <c:v>438690.18599999999</c:v>
                </c:pt>
                <c:pt idx="3452">
                  <c:v>439643.86</c:v>
                </c:pt>
                <c:pt idx="3453">
                  <c:v>440597.53399999999</c:v>
                </c:pt>
                <c:pt idx="3454">
                  <c:v>441551.20799999998</c:v>
                </c:pt>
                <c:pt idx="3455">
                  <c:v>442504.88299999997</c:v>
                </c:pt>
                <c:pt idx="3456">
                  <c:v>443458.55699999997</c:v>
                </c:pt>
                <c:pt idx="3457">
                  <c:v>444094.34</c:v>
                </c:pt>
                <c:pt idx="3458">
                  <c:v>445048.01400000002</c:v>
                </c:pt>
                <c:pt idx="3459">
                  <c:v>446001.68900000001</c:v>
                </c:pt>
                <c:pt idx="3460">
                  <c:v>446955.36300000001</c:v>
                </c:pt>
                <c:pt idx="3461">
                  <c:v>447909.03700000001</c:v>
                </c:pt>
                <c:pt idx="3462">
                  <c:v>448862.712</c:v>
                </c:pt>
                <c:pt idx="3463">
                  <c:v>449498.49400000001</c:v>
                </c:pt>
                <c:pt idx="3464">
                  <c:v>450452.16899999999</c:v>
                </c:pt>
                <c:pt idx="3465">
                  <c:v>451405.84299999999</c:v>
                </c:pt>
                <c:pt idx="3466">
                  <c:v>452359.51699999999</c:v>
                </c:pt>
                <c:pt idx="3467">
                  <c:v>453313.19199999998</c:v>
                </c:pt>
                <c:pt idx="3468">
                  <c:v>454266.86599999998</c:v>
                </c:pt>
                <c:pt idx="3469">
                  <c:v>454902.64899999998</c:v>
                </c:pt>
                <c:pt idx="3470">
                  <c:v>455856.32299999997</c:v>
                </c:pt>
                <c:pt idx="3471">
                  <c:v>456809.99800000002</c:v>
                </c:pt>
                <c:pt idx="3472">
                  <c:v>457763.67200000002</c:v>
                </c:pt>
                <c:pt idx="3473">
                  <c:v>458717.34600000002</c:v>
                </c:pt>
                <c:pt idx="3474">
                  <c:v>459671.02100000001</c:v>
                </c:pt>
                <c:pt idx="3475">
                  <c:v>460306.80300000001</c:v>
                </c:pt>
                <c:pt idx="3476">
                  <c:v>461260.478</c:v>
                </c:pt>
                <c:pt idx="3477">
                  <c:v>462214.152</c:v>
                </c:pt>
                <c:pt idx="3478">
                  <c:v>463167.826</c:v>
                </c:pt>
                <c:pt idx="3479">
                  <c:v>464121.50099999999</c:v>
                </c:pt>
                <c:pt idx="3480">
                  <c:v>465075.17499999999</c:v>
                </c:pt>
                <c:pt idx="3481">
                  <c:v>465710.95799999998</c:v>
                </c:pt>
                <c:pt idx="3482">
                  <c:v>466664.63199999998</c:v>
                </c:pt>
                <c:pt idx="3483">
                  <c:v>467618.30599999998</c:v>
                </c:pt>
                <c:pt idx="3484">
                  <c:v>468571.98100000003</c:v>
                </c:pt>
                <c:pt idx="3485">
                  <c:v>469525.65500000003</c:v>
                </c:pt>
                <c:pt idx="3486">
                  <c:v>470479.32900000003</c:v>
                </c:pt>
                <c:pt idx="3487">
                  <c:v>471115.11200000002</c:v>
                </c:pt>
                <c:pt idx="3488">
                  <c:v>472068.78700000001</c:v>
                </c:pt>
                <c:pt idx="3489">
                  <c:v>473022.46100000001</c:v>
                </c:pt>
                <c:pt idx="3490">
                  <c:v>473976.13500000001</c:v>
                </c:pt>
                <c:pt idx="3491">
                  <c:v>474929.81</c:v>
                </c:pt>
                <c:pt idx="3492">
                  <c:v>475883.484</c:v>
                </c:pt>
                <c:pt idx="3493">
                  <c:v>476519.26699999999</c:v>
                </c:pt>
                <c:pt idx="3494">
                  <c:v>477472.94099999999</c:v>
                </c:pt>
                <c:pt idx="3495">
                  <c:v>478426.61499999999</c:v>
                </c:pt>
                <c:pt idx="3496">
                  <c:v>479380.29</c:v>
                </c:pt>
                <c:pt idx="3497">
                  <c:v>480333.96399999998</c:v>
                </c:pt>
                <c:pt idx="3498">
                  <c:v>481287.63799999998</c:v>
                </c:pt>
                <c:pt idx="3499">
                  <c:v>481923.42099999997</c:v>
                </c:pt>
                <c:pt idx="3500">
                  <c:v>482877.09600000002</c:v>
                </c:pt>
                <c:pt idx="3501">
                  <c:v>483830.77</c:v>
                </c:pt>
                <c:pt idx="3502">
                  <c:v>484784.44400000002</c:v>
                </c:pt>
                <c:pt idx="3503">
                  <c:v>485738.11800000002</c:v>
                </c:pt>
                <c:pt idx="3504">
                  <c:v>486691.79300000001</c:v>
                </c:pt>
                <c:pt idx="3505">
                  <c:v>487327.576</c:v>
                </c:pt>
                <c:pt idx="3506">
                  <c:v>488281.25</c:v>
                </c:pt>
                <c:pt idx="3507">
                  <c:v>489234.924</c:v>
                </c:pt>
                <c:pt idx="3508">
                  <c:v>490188.59899999999</c:v>
                </c:pt>
                <c:pt idx="3509">
                  <c:v>491142.27299999999</c:v>
                </c:pt>
                <c:pt idx="3510">
                  <c:v>491778.05599999998</c:v>
                </c:pt>
                <c:pt idx="3511">
                  <c:v>492731.73</c:v>
                </c:pt>
                <c:pt idx="3512">
                  <c:v>493685.40399999998</c:v>
                </c:pt>
                <c:pt idx="3513">
                  <c:v>494639.07900000003</c:v>
                </c:pt>
                <c:pt idx="3514">
                  <c:v>495592.75300000003</c:v>
                </c:pt>
                <c:pt idx="3515">
                  <c:v>496546.42700000003</c:v>
                </c:pt>
                <c:pt idx="3516">
                  <c:v>497182.21</c:v>
                </c:pt>
                <c:pt idx="3517">
                  <c:v>498135.88500000001</c:v>
                </c:pt>
                <c:pt idx="3518">
                  <c:v>499089.55900000001</c:v>
                </c:pt>
                <c:pt idx="3519">
                  <c:v>500043.23300000001</c:v>
                </c:pt>
                <c:pt idx="3520">
                  <c:v>500996.908</c:v>
                </c:pt>
                <c:pt idx="3521">
                  <c:v>501950.58199999999</c:v>
                </c:pt>
                <c:pt idx="3522">
                  <c:v>502586.36499999999</c:v>
                </c:pt>
                <c:pt idx="3523">
                  <c:v>503540.03899999999</c:v>
                </c:pt>
                <c:pt idx="3524">
                  <c:v>504493.71299999999</c:v>
                </c:pt>
                <c:pt idx="3525">
                  <c:v>505447.38799999998</c:v>
                </c:pt>
                <c:pt idx="3526">
                  <c:v>506401.06199999998</c:v>
                </c:pt>
                <c:pt idx="3527">
                  <c:v>507354.73599999998</c:v>
                </c:pt>
                <c:pt idx="3528">
                  <c:v>507990.51899999997</c:v>
                </c:pt>
                <c:pt idx="3529">
                  <c:v>508944.19400000002</c:v>
                </c:pt>
                <c:pt idx="3530">
                  <c:v>509897.86800000002</c:v>
                </c:pt>
                <c:pt idx="3531">
                  <c:v>510851.54200000002</c:v>
                </c:pt>
                <c:pt idx="3532">
                  <c:v>511805.21600000001</c:v>
                </c:pt>
                <c:pt idx="3533">
                  <c:v>512758.891</c:v>
                </c:pt>
                <c:pt idx="3534">
                  <c:v>513394.674</c:v>
                </c:pt>
                <c:pt idx="3535">
                  <c:v>514348.348</c:v>
                </c:pt>
                <c:pt idx="3536">
                  <c:v>515302.022</c:v>
                </c:pt>
                <c:pt idx="3537">
                  <c:v>516255.69699999999</c:v>
                </c:pt>
                <c:pt idx="3538">
                  <c:v>517209.37099999998</c:v>
                </c:pt>
                <c:pt idx="3539">
                  <c:v>518163.04499999998</c:v>
                </c:pt>
                <c:pt idx="3540">
                  <c:v>518798.82799999998</c:v>
                </c:pt>
                <c:pt idx="3541">
                  <c:v>519752.50199999998</c:v>
                </c:pt>
                <c:pt idx="3542">
                  <c:v>520706.17700000003</c:v>
                </c:pt>
                <c:pt idx="3543">
                  <c:v>521659.85100000002</c:v>
                </c:pt>
                <c:pt idx="3544">
                  <c:v>522613.52500000002</c:v>
                </c:pt>
                <c:pt idx="3545">
                  <c:v>523567.2</c:v>
                </c:pt>
                <c:pt idx="3546">
                  <c:v>524202.98300000001</c:v>
                </c:pt>
                <c:pt idx="3547">
                  <c:v>525156.65700000001</c:v>
                </c:pt>
                <c:pt idx="3548">
                  <c:v>526110.33100000001</c:v>
                </c:pt>
                <c:pt idx="3549">
                  <c:v>527064.00600000005</c:v>
                </c:pt>
                <c:pt idx="3550">
                  <c:v>528017.68000000005</c:v>
                </c:pt>
                <c:pt idx="3551">
                  <c:v>528971.35400000005</c:v>
                </c:pt>
                <c:pt idx="3552">
                  <c:v>529607.13699999999</c:v>
                </c:pt>
                <c:pt idx="3553">
                  <c:v>530560.81099999999</c:v>
                </c:pt>
                <c:pt idx="3554">
                  <c:v>531514.48600000003</c:v>
                </c:pt>
                <c:pt idx="3555">
                  <c:v>532468.16</c:v>
                </c:pt>
                <c:pt idx="3556">
                  <c:v>533421.83400000003</c:v>
                </c:pt>
                <c:pt idx="3557">
                  <c:v>534375.50899999996</c:v>
                </c:pt>
                <c:pt idx="3558">
                  <c:v>535011.29200000002</c:v>
                </c:pt>
                <c:pt idx="3559">
                  <c:v>535964.96600000001</c:v>
                </c:pt>
                <c:pt idx="3560">
                  <c:v>536918.64</c:v>
                </c:pt>
                <c:pt idx="3561">
                  <c:v>537872.31400000001</c:v>
                </c:pt>
                <c:pt idx="3562">
                  <c:v>538825.98899999994</c:v>
                </c:pt>
                <c:pt idx="3563">
                  <c:v>539779.66299999994</c:v>
                </c:pt>
                <c:pt idx="3564">
                  <c:v>540415.446</c:v>
                </c:pt>
                <c:pt idx="3565">
                  <c:v>541369.12</c:v>
                </c:pt>
                <c:pt idx="3566">
                  <c:v>542322.79500000004</c:v>
                </c:pt>
                <c:pt idx="3567">
                  <c:v>543276.46900000004</c:v>
                </c:pt>
                <c:pt idx="3568">
                  <c:v>544230.14300000004</c:v>
                </c:pt>
                <c:pt idx="3569">
                  <c:v>545183.81799999997</c:v>
                </c:pt>
                <c:pt idx="3570">
                  <c:v>545819.6</c:v>
                </c:pt>
                <c:pt idx="3571">
                  <c:v>546773.27500000002</c:v>
                </c:pt>
                <c:pt idx="3572">
                  <c:v>547726.94900000002</c:v>
                </c:pt>
                <c:pt idx="3573">
                  <c:v>548680.62300000002</c:v>
                </c:pt>
                <c:pt idx="3574">
                  <c:v>549634.29799999995</c:v>
                </c:pt>
                <c:pt idx="3575">
                  <c:v>550587.97199999995</c:v>
                </c:pt>
                <c:pt idx="3576">
                  <c:v>551223.755</c:v>
                </c:pt>
                <c:pt idx="3577">
                  <c:v>552177.429</c:v>
                </c:pt>
                <c:pt idx="3578">
                  <c:v>553131.10400000005</c:v>
                </c:pt>
                <c:pt idx="3579">
                  <c:v>554084.77800000005</c:v>
                </c:pt>
                <c:pt idx="3580">
                  <c:v>555038.45200000005</c:v>
                </c:pt>
                <c:pt idx="3581">
                  <c:v>555992.12600000005</c:v>
                </c:pt>
                <c:pt idx="3582">
                  <c:v>556627.90899999999</c:v>
                </c:pt>
                <c:pt idx="3583">
                  <c:v>557581.58400000003</c:v>
                </c:pt>
                <c:pt idx="3584">
                  <c:v>558535.25800000003</c:v>
                </c:pt>
                <c:pt idx="3585">
                  <c:v>559488.93200000003</c:v>
                </c:pt>
                <c:pt idx="3586">
                  <c:v>560442.60699999996</c:v>
                </c:pt>
                <c:pt idx="3587">
                  <c:v>561396.28099999996</c:v>
                </c:pt>
                <c:pt idx="3588">
                  <c:v>562032.06400000001</c:v>
                </c:pt>
                <c:pt idx="3589">
                  <c:v>562985.73800000001</c:v>
                </c:pt>
                <c:pt idx="3590">
                  <c:v>563939.41200000001</c:v>
                </c:pt>
                <c:pt idx="3591">
                  <c:v>564893.08700000006</c:v>
                </c:pt>
                <c:pt idx="3592">
                  <c:v>565846.76100000006</c:v>
                </c:pt>
                <c:pt idx="3593">
                  <c:v>566800.43500000006</c:v>
                </c:pt>
                <c:pt idx="3594">
                  <c:v>567436.21799999999</c:v>
                </c:pt>
                <c:pt idx="3595">
                  <c:v>568389.89300000004</c:v>
                </c:pt>
                <c:pt idx="3596">
                  <c:v>569343.56700000004</c:v>
                </c:pt>
                <c:pt idx="3597">
                  <c:v>570297.24100000004</c:v>
                </c:pt>
                <c:pt idx="3598">
                  <c:v>571250.91599999997</c:v>
                </c:pt>
                <c:pt idx="3599">
                  <c:v>572204.59</c:v>
                </c:pt>
                <c:pt idx="3600">
                  <c:v>572840.37300000002</c:v>
                </c:pt>
                <c:pt idx="3601">
                  <c:v>573794.04700000002</c:v>
                </c:pt>
                <c:pt idx="3602">
                  <c:v>574747.72100000002</c:v>
                </c:pt>
                <c:pt idx="3603">
                  <c:v>575701.39599999995</c:v>
                </c:pt>
                <c:pt idx="3604">
                  <c:v>576655.06999999995</c:v>
                </c:pt>
                <c:pt idx="3605">
                  <c:v>577608.74399999995</c:v>
                </c:pt>
                <c:pt idx="3606">
                  <c:v>578244.527</c:v>
                </c:pt>
                <c:pt idx="3607">
                  <c:v>579198.201</c:v>
                </c:pt>
                <c:pt idx="3608">
                  <c:v>580151.87600000005</c:v>
                </c:pt>
                <c:pt idx="3609">
                  <c:v>581105.55000000005</c:v>
                </c:pt>
                <c:pt idx="3610">
                  <c:v>582059.22400000005</c:v>
                </c:pt>
                <c:pt idx="3611">
                  <c:v>583012.89899999998</c:v>
                </c:pt>
                <c:pt idx="3612">
                  <c:v>583648.68200000003</c:v>
                </c:pt>
                <c:pt idx="3613">
                  <c:v>584602.35600000003</c:v>
                </c:pt>
                <c:pt idx="3614">
                  <c:v>585556.03</c:v>
                </c:pt>
                <c:pt idx="3615">
                  <c:v>586509.70499999996</c:v>
                </c:pt>
                <c:pt idx="3616">
                  <c:v>587463.37899999996</c:v>
                </c:pt>
                <c:pt idx="3617">
                  <c:v>588417.05299999996</c:v>
                </c:pt>
                <c:pt idx="3618">
                  <c:v>589052.83600000001</c:v>
                </c:pt>
                <c:pt idx="3619">
                  <c:v>590006.51</c:v>
                </c:pt>
                <c:pt idx="3620">
                  <c:v>590960.18500000006</c:v>
                </c:pt>
                <c:pt idx="3621">
                  <c:v>591913.85900000005</c:v>
                </c:pt>
                <c:pt idx="3622">
                  <c:v>592867.53300000005</c:v>
                </c:pt>
                <c:pt idx="3623">
                  <c:v>593821.20799999998</c:v>
                </c:pt>
                <c:pt idx="3624">
                  <c:v>594456.99100000004</c:v>
                </c:pt>
                <c:pt idx="3625">
                  <c:v>595410.66500000004</c:v>
                </c:pt>
                <c:pt idx="3626">
                  <c:v>596364.33900000004</c:v>
                </c:pt>
                <c:pt idx="3627">
                  <c:v>597318.01399999997</c:v>
                </c:pt>
                <c:pt idx="3628">
                  <c:v>598271.68799999997</c:v>
                </c:pt>
                <c:pt idx="3629">
                  <c:v>599225.36199999996</c:v>
                </c:pt>
                <c:pt idx="3630">
                  <c:v>599861.14500000002</c:v>
                </c:pt>
                <c:pt idx="3631">
                  <c:v>600814.81900000002</c:v>
                </c:pt>
                <c:pt idx="3632">
                  <c:v>601768.49399999995</c:v>
                </c:pt>
                <c:pt idx="3633">
                  <c:v>602722.16799999995</c:v>
                </c:pt>
                <c:pt idx="3634">
                  <c:v>603675.84199999995</c:v>
                </c:pt>
                <c:pt idx="3635">
                  <c:v>604629.51699999999</c:v>
                </c:pt>
                <c:pt idx="3636">
                  <c:v>605265.299</c:v>
                </c:pt>
                <c:pt idx="3637">
                  <c:v>606218.97400000005</c:v>
                </c:pt>
                <c:pt idx="3638">
                  <c:v>607172.64800000004</c:v>
                </c:pt>
                <c:pt idx="3639">
                  <c:v>608126.32200000004</c:v>
                </c:pt>
                <c:pt idx="3640">
                  <c:v>609079.99699999997</c:v>
                </c:pt>
                <c:pt idx="3641">
                  <c:v>610033.67099999997</c:v>
                </c:pt>
                <c:pt idx="3642">
                  <c:v>610669.45400000003</c:v>
                </c:pt>
                <c:pt idx="3643">
                  <c:v>611623.12800000003</c:v>
                </c:pt>
                <c:pt idx="3644">
                  <c:v>612576.80299999996</c:v>
                </c:pt>
                <c:pt idx="3645">
                  <c:v>613530.47699999996</c:v>
                </c:pt>
                <c:pt idx="3646">
                  <c:v>614484.15099999995</c:v>
                </c:pt>
                <c:pt idx="3647">
                  <c:v>615119.93400000001</c:v>
                </c:pt>
                <c:pt idx="3648">
                  <c:v>616073.60800000001</c:v>
                </c:pt>
                <c:pt idx="3649">
                  <c:v>617027.28300000005</c:v>
                </c:pt>
                <c:pt idx="3650">
                  <c:v>617980.95700000005</c:v>
                </c:pt>
                <c:pt idx="3651">
                  <c:v>618934.63100000005</c:v>
                </c:pt>
                <c:pt idx="3652">
                  <c:v>619888.30599999998</c:v>
                </c:pt>
                <c:pt idx="3653">
                  <c:v>620524.08900000004</c:v>
                </c:pt>
                <c:pt idx="3654">
                  <c:v>621477.76300000004</c:v>
                </c:pt>
                <c:pt idx="3655">
                  <c:v>622431.43700000003</c:v>
                </c:pt>
                <c:pt idx="3656">
                  <c:v>623385.11100000003</c:v>
                </c:pt>
                <c:pt idx="3657">
                  <c:v>624338.78599999996</c:v>
                </c:pt>
                <c:pt idx="3658">
                  <c:v>625292.46</c:v>
                </c:pt>
                <c:pt idx="3659">
                  <c:v>625928.24300000002</c:v>
                </c:pt>
                <c:pt idx="3660">
                  <c:v>626881.91700000002</c:v>
                </c:pt>
                <c:pt idx="3661">
                  <c:v>627835.59199999995</c:v>
                </c:pt>
                <c:pt idx="3662">
                  <c:v>628789.26599999995</c:v>
                </c:pt>
                <c:pt idx="3663">
                  <c:v>629742.93999999994</c:v>
                </c:pt>
                <c:pt idx="3664">
                  <c:v>630696.61499999999</c:v>
                </c:pt>
                <c:pt idx="3665">
                  <c:v>631332.397</c:v>
                </c:pt>
                <c:pt idx="3666">
                  <c:v>632286.07200000004</c:v>
                </c:pt>
                <c:pt idx="3667">
                  <c:v>633239.74600000004</c:v>
                </c:pt>
                <c:pt idx="3668">
                  <c:v>634193.42000000004</c:v>
                </c:pt>
                <c:pt idx="3669">
                  <c:v>635147.09499999997</c:v>
                </c:pt>
                <c:pt idx="3670">
                  <c:v>636100.76899999997</c:v>
                </c:pt>
                <c:pt idx="3671">
                  <c:v>636736.55200000003</c:v>
                </c:pt>
                <c:pt idx="3672">
                  <c:v>637690.22600000002</c:v>
                </c:pt>
                <c:pt idx="3673">
                  <c:v>638643.90099999995</c:v>
                </c:pt>
                <c:pt idx="3674">
                  <c:v>639597.57499999995</c:v>
                </c:pt>
                <c:pt idx="3675">
                  <c:v>640551.24899999995</c:v>
                </c:pt>
                <c:pt idx="3676">
                  <c:v>641504.924</c:v>
                </c:pt>
                <c:pt idx="3677">
                  <c:v>642140.70600000001</c:v>
                </c:pt>
                <c:pt idx="3678">
                  <c:v>643094.38100000005</c:v>
                </c:pt>
                <c:pt idx="3679">
                  <c:v>644048.05500000005</c:v>
                </c:pt>
                <c:pt idx="3680">
                  <c:v>645001.72900000005</c:v>
                </c:pt>
                <c:pt idx="3681">
                  <c:v>645955.40399999998</c:v>
                </c:pt>
                <c:pt idx="3682">
                  <c:v>646909.07799999998</c:v>
                </c:pt>
                <c:pt idx="3683">
                  <c:v>647544.86100000003</c:v>
                </c:pt>
                <c:pt idx="3684">
                  <c:v>648498.53500000003</c:v>
                </c:pt>
                <c:pt idx="3685">
                  <c:v>649452.20900000003</c:v>
                </c:pt>
                <c:pt idx="3686">
                  <c:v>650405.88399999996</c:v>
                </c:pt>
                <c:pt idx="3687">
                  <c:v>651359.55799999996</c:v>
                </c:pt>
                <c:pt idx="3688">
                  <c:v>652313.23199999996</c:v>
                </c:pt>
                <c:pt idx="3689">
                  <c:v>652949.01500000001</c:v>
                </c:pt>
                <c:pt idx="3690">
                  <c:v>653902.68999999994</c:v>
                </c:pt>
                <c:pt idx="3691">
                  <c:v>654856.36399999994</c:v>
                </c:pt>
                <c:pt idx="3692">
                  <c:v>655810.03799999994</c:v>
                </c:pt>
                <c:pt idx="3693">
                  <c:v>656763.71299999999</c:v>
                </c:pt>
                <c:pt idx="3694">
                  <c:v>657717.38699999999</c:v>
                </c:pt>
                <c:pt idx="3695">
                  <c:v>658353.17000000004</c:v>
                </c:pt>
                <c:pt idx="3696">
                  <c:v>659306.84400000004</c:v>
                </c:pt>
                <c:pt idx="3697">
                  <c:v>660260.51800000004</c:v>
                </c:pt>
                <c:pt idx="3698">
                  <c:v>661214.19299999997</c:v>
                </c:pt>
                <c:pt idx="3699">
                  <c:v>662167.86699999997</c:v>
                </c:pt>
                <c:pt idx="3700">
                  <c:v>663121.54099999997</c:v>
                </c:pt>
                <c:pt idx="3701">
                  <c:v>663757.32400000002</c:v>
                </c:pt>
                <c:pt idx="3702">
                  <c:v>664710.99899999995</c:v>
                </c:pt>
                <c:pt idx="3703">
                  <c:v>665664.67299999995</c:v>
                </c:pt>
                <c:pt idx="3704">
                  <c:v>666618.34699999995</c:v>
                </c:pt>
                <c:pt idx="3705">
                  <c:v>667572.02099999995</c:v>
                </c:pt>
                <c:pt idx="3706">
                  <c:v>668525.696</c:v>
                </c:pt>
                <c:pt idx="3707">
                  <c:v>669161.47900000005</c:v>
                </c:pt>
                <c:pt idx="3708">
                  <c:v>670115.15300000005</c:v>
                </c:pt>
                <c:pt idx="3709">
                  <c:v>671068.82700000005</c:v>
                </c:pt>
                <c:pt idx="3710">
                  <c:v>672022.50199999998</c:v>
                </c:pt>
                <c:pt idx="3711">
                  <c:v>672976.17599999998</c:v>
                </c:pt>
                <c:pt idx="3712">
                  <c:v>673929.85</c:v>
                </c:pt>
                <c:pt idx="3713">
                  <c:v>674565.63300000003</c:v>
                </c:pt>
                <c:pt idx="3714">
                  <c:v>675519.30700000003</c:v>
                </c:pt>
                <c:pt idx="3715">
                  <c:v>676472.98199999996</c:v>
                </c:pt>
                <c:pt idx="3716">
                  <c:v>677426.65599999996</c:v>
                </c:pt>
                <c:pt idx="3717">
                  <c:v>678380.33</c:v>
                </c:pt>
                <c:pt idx="3718">
                  <c:v>679334.005</c:v>
                </c:pt>
                <c:pt idx="3719">
                  <c:v>679969.78799999994</c:v>
                </c:pt>
                <c:pt idx="3720">
                  <c:v>680923.46200000006</c:v>
                </c:pt>
                <c:pt idx="3721">
                  <c:v>681877.13600000006</c:v>
                </c:pt>
                <c:pt idx="3722">
                  <c:v>682830.81099999999</c:v>
                </c:pt>
                <c:pt idx="3723">
                  <c:v>683784.48499999999</c:v>
                </c:pt>
                <c:pt idx="3724">
                  <c:v>684738.15899999999</c:v>
                </c:pt>
                <c:pt idx="3725">
                  <c:v>685373.94200000004</c:v>
                </c:pt>
                <c:pt idx="3726">
                  <c:v>686327.61600000004</c:v>
                </c:pt>
                <c:pt idx="3727">
                  <c:v>687281.29099999997</c:v>
                </c:pt>
                <c:pt idx="3728">
                  <c:v>688234.96499999997</c:v>
                </c:pt>
                <c:pt idx="3729">
                  <c:v>689188.63899999997</c:v>
                </c:pt>
                <c:pt idx="3730">
                  <c:v>690142.31400000001</c:v>
                </c:pt>
                <c:pt idx="3731">
                  <c:v>690778.09699999995</c:v>
                </c:pt>
                <c:pt idx="3732">
                  <c:v>691731.77099999995</c:v>
                </c:pt>
                <c:pt idx="3733">
                  <c:v>692685.44499999995</c:v>
                </c:pt>
                <c:pt idx="3734">
                  <c:v>693639.11899999995</c:v>
                </c:pt>
                <c:pt idx="3735">
                  <c:v>694592.79399999999</c:v>
                </c:pt>
                <c:pt idx="3736">
                  <c:v>695546.46799999999</c:v>
                </c:pt>
                <c:pt idx="3737">
                  <c:v>696182.25100000005</c:v>
                </c:pt>
                <c:pt idx="3738">
                  <c:v>697135.92500000005</c:v>
                </c:pt>
                <c:pt idx="3739">
                  <c:v>698089.6</c:v>
                </c:pt>
                <c:pt idx="3740">
                  <c:v>699043.27399999998</c:v>
                </c:pt>
                <c:pt idx="3741">
                  <c:v>699996.94799999997</c:v>
                </c:pt>
                <c:pt idx="3742">
                  <c:v>700950.62300000002</c:v>
                </c:pt>
                <c:pt idx="3743">
                  <c:v>701586.40500000003</c:v>
                </c:pt>
                <c:pt idx="3744">
                  <c:v>702540.08</c:v>
                </c:pt>
                <c:pt idx="3745">
                  <c:v>703493.75399999996</c:v>
                </c:pt>
                <c:pt idx="3746">
                  <c:v>704447.42799999996</c:v>
                </c:pt>
                <c:pt idx="3747">
                  <c:v>705401.103</c:v>
                </c:pt>
                <c:pt idx="3748">
                  <c:v>706354.777</c:v>
                </c:pt>
                <c:pt idx="3749">
                  <c:v>706990.56</c:v>
                </c:pt>
                <c:pt idx="3750">
                  <c:v>707944.23400000005</c:v>
                </c:pt>
                <c:pt idx="3751">
                  <c:v>708897.90899999999</c:v>
                </c:pt>
                <c:pt idx="3752">
                  <c:v>709851.58299999998</c:v>
                </c:pt>
                <c:pt idx="3753">
                  <c:v>710805.25699999998</c:v>
                </c:pt>
                <c:pt idx="3754">
                  <c:v>711758.93099999998</c:v>
                </c:pt>
                <c:pt idx="3755">
                  <c:v>712394.71400000004</c:v>
                </c:pt>
                <c:pt idx="3756">
                  <c:v>713348.38899999997</c:v>
                </c:pt>
                <c:pt idx="3757">
                  <c:v>714302.06299999997</c:v>
                </c:pt>
                <c:pt idx="3758">
                  <c:v>715255.73699999996</c:v>
                </c:pt>
                <c:pt idx="3759">
                  <c:v>716209.41200000001</c:v>
                </c:pt>
                <c:pt idx="3760">
                  <c:v>717163.08600000001</c:v>
                </c:pt>
                <c:pt idx="3761">
                  <c:v>717798.86899999995</c:v>
                </c:pt>
                <c:pt idx="3762">
                  <c:v>718752.54299999995</c:v>
                </c:pt>
                <c:pt idx="3763">
                  <c:v>719706.21699999995</c:v>
                </c:pt>
                <c:pt idx="3764">
                  <c:v>720659.89199999999</c:v>
                </c:pt>
                <c:pt idx="3765">
                  <c:v>721613.56599999999</c:v>
                </c:pt>
                <c:pt idx="3766">
                  <c:v>722567.24</c:v>
                </c:pt>
                <c:pt idx="3767">
                  <c:v>723203.02300000004</c:v>
                </c:pt>
                <c:pt idx="3768">
                  <c:v>724156.69799999997</c:v>
                </c:pt>
                <c:pt idx="3769">
                  <c:v>725110.37199999997</c:v>
                </c:pt>
                <c:pt idx="3770">
                  <c:v>726064.04599999997</c:v>
                </c:pt>
                <c:pt idx="3771">
                  <c:v>727017.72100000002</c:v>
                </c:pt>
                <c:pt idx="3772">
                  <c:v>727971.39500000002</c:v>
                </c:pt>
                <c:pt idx="3773">
                  <c:v>728607.17799999996</c:v>
                </c:pt>
                <c:pt idx="3774">
                  <c:v>729560.85199999996</c:v>
                </c:pt>
                <c:pt idx="3775">
                  <c:v>730514.52599999995</c:v>
                </c:pt>
                <c:pt idx="3776">
                  <c:v>731468.201</c:v>
                </c:pt>
                <c:pt idx="3777">
                  <c:v>732421.875</c:v>
                </c:pt>
                <c:pt idx="3778">
                  <c:v>733375.549</c:v>
                </c:pt>
                <c:pt idx="3779">
                  <c:v>734011.33200000005</c:v>
                </c:pt>
                <c:pt idx="3780">
                  <c:v>734965.00699999998</c:v>
                </c:pt>
                <c:pt idx="3781">
                  <c:v>735918.68099999998</c:v>
                </c:pt>
                <c:pt idx="3782">
                  <c:v>736872.35499999998</c:v>
                </c:pt>
                <c:pt idx="3783">
                  <c:v>737826.02899999998</c:v>
                </c:pt>
                <c:pt idx="3784">
                  <c:v>738461.81200000003</c:v>
                </c:pt>
                <c:pt idx="3785">
                  <c:v>739415.48699999996</c:v>
                </c:pt>
                <c:pt idx="3786">
                  <c:v>740369.16099999996</c:v>
                </c:pt>
                <c:pt idx="3787">
                  <c:v>741322.83499999996</c:v>
                </c:pt>
                <c:pt idx="3788">
                  <c:v>742276.51</c:v>
                </c:pt>
                <c:pt idx="3789">
                  <c:v>743230.18400000001</c:v>
                </c:pt>
                <c:pt idx="3790">
                  <c:v>743865.96699999995</c:v>
                </c:pt>
                <c:pt idx="3791">
                  <c:v>744819.64099999995</c:v>
                </c:pt>
                <c:pt idx="3792">
                  <c:v>745773.31499999994</c:v>
                </c:pt>
                <c:pt idx="3793">
                  <c:v>746726.99</c:v>
                </c:pt>
                <c:pt idx="3794">
                  <c:v>747680.66399999999</c:v>
                </c:pt>
                <c:pt idx="3795">
                  <c:v>748634.33799999999</c:v>
                </c:pt>
                <c:pt idx="3796">
                  <c:v>749270.12100000004</c:v>
                </c:pt>
                <c:pt idx="3797">
                  <c:v>750223.79599999997</c:v>
                </c:pt>
                <c:pt idx="3798">
                  <c:v>751177.47</c:v>
                </c:pt>
                <c:pt idx="3799">
                  <c:v>752131.14399999997</c:v>
                </c:pt>
                <c:pt idx="3800">
                  <c:v>753084.81900000002</c:v>
                </c:pt>
                <c:pt idx="3801">
                  <c:v>754038.49300000002</c:v>
                </c:pt>
                <c:pt idx="3802">
                  <c:v>754674.27599999995</c:v>
                </c:pt>
                <c:pt idx="3803">
                  <c:v>755627.95</c:v>
                </c:pt>
                <c:pt idx="3804">
                  <c:v>756581.62399999995</c:v>
                </c:pt>
                <c:pt idx="3805">
                  <c:v>757535.299</c:v>
                </c:pt>
                <c:pt idx="3806">
                  <c:v>758488.973</c:v>
                </c:pt>
                <c:pt idx="3807">
                  <c:v>759442.647</c:v>
                </c:pt>
                <c:pt idx="3808">
                  <c:v>760078.43</c:v>
                </c:pt>
                <c:pt idx="3809">
                  <c:v>761032.10400000005</c:v>
                </c:pt>
                <c:pt idx="3810">
                  <c:v>761985.77899999998</c:v>
                </c:pt>
                <c:pt idx="3811">
                  <c:v>762939.45299999998</c:v>
                </c:pt>
                <c:pt idx="3812">
                  <c:v>763893.12699999998</c:v>
                </c:pt>
                <c:pt idx="3813">
                  <c:v>764846.80200000003</c:v>
                </c:pt>
                <c:pt idx="3814">
                  <c:v>765482.58499999996</c:v>
                </c:pt>
                <c:pt idx="3815">
                  <c:v>766436.25899999996</c:v>
                </c:pt>
                <c:pt idx="3816">
                  <c:v>767389.93299999996</c:v>
                </c:pt>
                <c:pt idx="3817">
                  <c:v>768343.60800000001</c:v>
                </c:pt>
                <c:pt idx="3818">
                  <c:v>769297.28200000001</c:v>
                </c:pt>
                <c:pt idx="3819">
                  <c:v>770250.95600000001</c:v>
                </c:pt>
                <c:pt idx="3820">
                  <c:v>770886.73899999994</c:v>
                </c:pt>
                <c:pt idx="3821">
                  <c:v>771840.41299999994</c:v>
                </c:pt>
                <c:pt idx="3822">
                  <c:v>772794.08799999999</c:v>
                </c:pt>
                <c:pt idx="3823">
                  <c:v>773747.76199999999</c:v>
                </c:pt>
                <c:pt idx="3824">
                  <c:v>774701.43599999999</c:v>
                </c:pt>
                <c:pt idx="3825">
                  <c:v>775655.11100000003</c:v>
                </c:pt>
                <c:pt idx="3826">
                  <c:v>776290.89399999997</c:v>
                </c:pt>
                <c:pt idx="3827">
                  <c:v>777244.56799999997</c:v>
                </c:pt>
                <c:pt idx="3828">
                  <c:v>778198.24199999997</c:v>
                </c:pt>
                <c:pt idx="3829">
                  <c:v>779151.91700000002</c:v>
                </c:pt>
                <c:pt idx="3830">
                  <c:v>780105.59100000001</c:v>
                </c:pt>
                <c:pt idx="3831">
                  <c:v>781059.26500000001</c:v>
                </c:pt>
                <c:pt idx="3832">
                  <c:v>781695.04799999995</c:v>
                </c:pt>
                <c:pt idx="3833">
                  <c:v>782648.72199999995</c:v>
                </c:pt>
                <c:pt idx="3834">
                  <c:v>783602.397</c:v>
                </c:pt>
                <c:pt idx="3835">
                  <c:v>784556.071</c:v>
                </c:pt>
                <c:pt idx="3836">
                  <c:v>785509.745</c:v>
                </c:pt>
                <c:pt idx="3837">
                  <c:v>786463.42</c:v>
                </c:pt>
                <c:pt idx="3838">
                  <c:v>787099.20200000005</c:v>
                </c:pt>
                <c:pt idx="3839">
                  <c:v>788052.87699999998</c:v>
                </c:pt>
                <c:pt idx="3840">
                  <c:v>789006.55099999998</c:v>
                </c:pt>
                <c:pt idx="3841">
                  <c:v>789960.22499999998</c:v>
                </c:pt>
                <c:pt idx="3842">
                  <c:v>790913.9</c:v>
                </c:pt>
                <c:pt idx="3843">
                  <c:v>791867.57400000002</c:v>
                </c:pt>
                <c:pt idx="3844">
                  <c:v>792503.35699999996</c:v>
                </c:pt>
                <c:pt idx="3845">
                  <c:v>793457.03099999996</c:v>
                </c:pt>
                <c:pt idx="3846">
                  <c:v>794410.70600000001</c:v>
                </c:pt>
                <c:pt idx="3847">
                  <c:v>795364.38</c:v>
                </c:pt>
                <c:pt idx="3848">
                  <c:v>796318.054</c:v>
                </c:pt>
                <c:pt idx="3849">
                  <c:v>797271.72900000005</c:v>
                </c:pt>
                <c:pt idx="3850">
                  <c:v>797907.51100000006</c:v>
                </c:pt>
                <c:pt idx="3851">
                  <c:v>798861.18599999999</c:v>
                </c:pt>
                <c:pt idx="3852">
                  <c:v>799814.86</c:v>
                </c:pt>
                <c:pt idx="3853">
                  <c:v>800768.53399999999</c:v>
                </c:pt>
                <c:pt idx="3854">
                  <c:v>801722.20900000003</c:v>
                </c:pt>
                <c:pt idx="3855">
                  <c:v>802675.88300000003</c:v>
                </c:pt>
                <c:pt idx="3856">
                  <c:v>803311.66599999997</c:v>
                </c:pt>
                <c:pt idx="3857">
                  <c:v>804265.34</c:v>
                </c:pt>
                <c:pt idx="3858">
                  <c:v>805219.01399999997</c:v>
                </c:pt>
                <c:pt idx="3859">
                  <c:v>806172.68900000001</c:v>
                </c:pt>
                <c:pt idx="3860">
                  <c:v>807126.36300000001</c:v>
                </c:pt>
                <c:pt idx="3861">
                  <c:v>808080.03700000001</c:v>
                </c:pt>
                <c:pt idx="3862">
                  <c:v>808715.82</c:v>
                </c:pt>
                <c:pt idx="3863">
                  <c:v>809669.495</c:v>
                </c:pt>
                <c:pt idx="3864">
                  <c:v>810623.16899999999</c:v>
                </c:pt>
                <c:pt idx="3865">
                  <c:v>811576.84299999999</c:v>
                </c:pt>
                <c:pt idx="3866">
                  <c:v>812530.51800000004</c:v>
                </c:pt>
                <c:pt idx="3867">
                  <c:v>813484.19200000004</c:v>
                </c:pt>
                <c:pt idx="3868">
                  <c:v>814119.97499999998</c:v>
                </c:pt>
                <c:pt idx="3869">
                  <c:v>815073.64899999998</c:v>
                </c:pt>
                <c:pt idx="3870">
                  <c:v>816027.32299999997</c:v>
                </c:pt>
                <c:pt idx="3871">
                  <c:v>816980.99800000002</c:v>
                </c:pt>
                <c:pt idx="3872">
                  <c:v>817934.67200000002</c:v>
                </c:pt>
                <c:pt idx="3873">
                  <c:v>818888.34600000002</c:v>
                </c:pt>
                <c:pt idx="3874">
                  <c:v>819524.12899999996</c:v>
                </c:pt>
                <c:pt idx="3875">
                  <c:v>820477.804</c:v>
                </c:pt>
                <c:pt idx="3876">
                  <c:v>821431.478</c:v>
                </c:pt>
                <c:pt idx="3877">
                  <c:v>822385.152</c:v>
                </c:pt>
                <c:pt idx="3878">
                  <c:v>823338.826</c:v>
                </c:pt>
                <c:pt idx="3879">
                  <c:v>824292.50100000005</c:v>
                </c:pt>
                <c:pt idx="3880">
                  <c:v>824928.28399999999</c:v>
                </c:pt>
                <c:pt idx="3881">
                  <c:v>825881.95799999998</c:v>
                </c:pt>
                <c:pt idx="3882">
                  <c:v>826835.63199999998</c:v>
                </c:pt>
                <c:pt idx="3883">
                  <c:v>827789.30700000003</c:v>
                </c:pt>
                <c:pt idx="3884">
                  <c:v>828742.98100000003</c:v>
                </c:pt>
                <c:pt idx="3885">
                  <c:v>829696.65500000003</c:v>
                </c:pt>
                <c:pt idx="3886">
                  <c:v>830332.43799999997</c:v>
                </c:pt>
                <c:pt idx="3887">
                  <c:v>831286.11199999996</c:v>
                </c:pt>
                <c:pt idx="3888">
                  <c:v>832239.78700000001</c:v>
                </c:pt>
                <c:pt idx="3889">
                  <c:v>833193.46100000001</c:v>
                </c:pt>
                <c:pt idx="3890">
                  <c:v>834147.13500000001</c:v>
                </c:pt>
                <c:pt idx="3891">
                  <c:v>835100.81</c:v>
                </c:pt>
                <c:pt idx="3892">
                  <c:v>835736.59299999999</c:v>
                </c:pt>
                <c:pt idx="3893">
                  <c:v>836690.26699999999</c:v>
                </c:pt>
                <c:pt idx="3894">
                  <c:v>837643.94099999999</c:v>
                </c:pt>
                <c:pt idx="3895">
                  <c:v>838597.61600000004</c:v>
                </c:pt>
                <c:pt idx="3896">
                  <c:v>839551.29</c:v>
                </c:pt>
                <c:pt idx="3897">
                  <c:v>840504.96400000004</c:v>
                </c:pt>
                <c:pt idx="3898">
                  <c:v>841140.74699999997</c:v>
                </c:pt>
                <c:pt idx="3899">
                  <c:v>842094.42099999997</c:v>
                </c:pt>
                <c:pt idx="3900">
                  <c:v>843048.09600000002</c:v>
                </c:pt>
                <c:pt idx="3901">
                  <c:v>844001.77</c:v>
                </c:pt>
                <c:pt idx="3902">
                  <c:v>844955.44400000002</c:v>
                </c:pt>
                <c:pt idx="3903">
                  <c:v>845909.11899999995</c:v>
                </c:pt>
                <c:pt idx="3904">
                  <c:v>846544.902</c:v>
                </c:pt>
                <c:pt idx="3905">
                  <c:v>847498.576</c:v>
                </c:pt>
                <c:pt idx="3906">
                  <c:v>848452.25</c:v>
                </c:pt>
                <c:pt idx="3907">
                  <c:v>849405.924</c:v>
                </c:pt>
                <c:pt idx="3908">
                  <c:v>850359.59900000005</c:v>
                </c:pt>
                <c:pt idx="3909">
                  <c:v>851313.27300000004</c:v>
                </c:pt>
                <c:pt idx="3910">
                  <c:v>851949.05599999998</c:v>
                </c:pt>
                <c:pt idx="3911">
                  <c:v>852902.73</c:v>
                </c:pt>
                <c:pt idx="3912">
                  <c:v>853856.40500000003</c:v>
                </c:pt>
                <c:pt idx="3913">
                  <c:v>854810.07900000003</c:v>
                </c:pt>
                <c:pt idx="3914">
                  <c:v>855763.75300000003</c:v>
                </c:pt>
                <c:pt idx="3915">
                  <c:v>856399.53599999996</c:v>
                </c:pt>
                <c:pt idx="3916">
                  <c:v>857353.21</c:v>
                </c:pt>
                <c:pt idx="3917">
                  <c:v>858306.88500000001</c:v>
                </c:pt>
                <c:pt idx="3918">
                  <c:v>859260.55900000001</c:v>
                </c:pt>
                <c:pt idx="3919">
                  <c:v>860214.23300000001</c:v>
                </c:pt>
                <c:pt idx="3920">
                  <c:v>861167.90800000005</c:v>
                </c:pt>
                <c:pt idx="3921">
                  <c:v>861803.69099999999</c:v>
                </c:pt>
                <c:pt idx="3922">
                  <c:v>862757.36499999999</c:v>
                </c:pt>
                <c:pt idx="3923">
                  <c:v>863711.03899999999</c:v>
                </c:pt>
                <c:pt idx="3924">
                  <c:v>864664.71400000004</c:v>
                </c:pt>
                <c:pt idx="3925">
                  <c:v>865618.38800000004</c:v>
                </c:pt>
                <c:pt idx="3926">
                  <c:v>866572.06200000003</c:v>
                </c:pt>
                <c:pt idx="3927">
                  <c:v>867207.84499999997</c:v>
                </c:pt>
                <c:pt idx="3928">
                  <c:v>868161.51899999997</c:v>
                </c:pt>
                <c:pt idx="3929">
                  <c:v>869115.19400000002</c:v>
                </c:pt>
                <c:pt idx="3930">
                  <c:v>870068.86800000002</c:v>
                </c:pt>
                <c:pt idx="3931">
                  <c:v>871022.54200000002</c:v>
                </c:pt>
                <c:pt idx="3932">
                  <c:v>871976.21699999995</c:v>
                </c:pt>
                <c:pt idx="3933">
                  <c:v>872612</c:v>
                </c:pt>
                <c:pt idx="3934">
                  <c:v>873565.674</c:v>
                </c:pt>
                <c:pt idx="3935">
                  <c:v>874519.348</c:v>
                </c:pt>
                <c:pt idx="3936">
                  <c:v>875473.022</c:v>
                </c:pt>
                <c:pt idx="3937">
                  <c:v>876426.69700000004</c:v>
                </c:pt>
                <c:pt idx="3938">
                  <c:v>877380.37100000004</c:v>
                </c:pt>
                <c:pt idx="3939">
                  <c:v>878016.15399999998</c:v>
                </c:pt>
                <c:pt idx="3940">
                  <c:v>878969.82799999998</c:v>
                </c:pt>
                <c:pt idx="3941">
                  <c:v>879923.50300000003</c:v>
                </c:pt>
                <c:pt idx="3942">
                  <c:v>880877.17700000003</c:v>
                </c:pt>
                <c:pt idx="3943">
                  <c:v>881830.85100000002</c:v>
                </c:pt>
                <c:pt idx="3944">
                  <c:v>882784.52599999995</c:v>
                </c:pt>
                <c:pt idx="3945">
                  <c:v>883420.30799999996</c:v>
                </c:pt>
                <c:pt idx="3946">
                  <c:v>884373.98300000001</c:v>
                </c:pt>
                <c:pt idx="3947">
                  <c:v>885327.65700000001</c:v>
                </c:pt>
                <c:pt idx="3948">
                  <c:v>886281.33100000001</c:v>
                </c:pt>
                <c:pt idx="3949">
                  <c:v>887235.00600000005</c:v>
                </c:pt>
                <c:pt idx="3950">
                  <c:v>888188.68</c:v>
                </c:pt>
                <c:pt idx="3951">
                  <c:v>888824.46299999999</c:v>
                </c:pt>
                <c:pt idx="3952">
                  <c:v>889778.13699999999</c:v>
                </c:pt>
                <c:pt idx="3953">
                  <c:v>890731.81200000003</c:v>
                </c:pt>
                <c:pt idx="3954">
                  <c:v>891685.48600000003</c:v>
                </c:pt>
                <c:pt idx="3955">
                  <c:v>892639.16</c:v>
                </c:pt>
                <c:pt idx="3956">
                  <c:v>893592.83400000003</c:v>
                </c:pt>
                <c:pt idx="3957">
                  <c:v>894228.61699999997</c:v>
                </c:pt>
                <c:pt idx="3958">
                  <c:v>895182.29200000002</c:v>
                </c:pt>
                <c:pt idx="3959">
                  <c:v>896135.96600000001</c:v>
                </c:pt>
                <c:pt idx="3960">
                  <c:v>897089.64</c:v>
                </c:pt>
                <c:pt idx="3961">
                  <c:v>898043.31499999994</c:v>
                </c:pt>
                <c:pt idx="3962">
                  <c:v>898996.98899999994</c:v>
                </c:pt>
                <c:pt idx="3963">
                  <c:v>899632.772</c:v>
                </c:pt>
                <c:pt idx="3964">
                  <c:v>900586.446</c:v>
                </c:pt>
                <c:pt idx="3965">
                  <c:v>901540.12</c:v>
                </c:pt>
                <c:pt idx="3966">
                  <c:v>902493.79500000004</c:v>
                </c:pt>
                <c:pt idx="3967">
                  <c:v>903447.46900000004</c:v>
                </c:pt>
                <c:pt idx="3968">
                  <c:v>904401.14300000004</c:v>
                </c:pt>
                <c:pt idx="3969">
                  <c:v>905036.92599999998</c:v>
                </c:pt>
                <c:pt idx="3970">
                  <c:v>905990.60100000002</c:v>
                </c:pt>
                <c:pt idx="3971">
                  <c:v>906944.27500000002</c:v>
                </c:pt>
                <c:pt idx="3972">
                  <c:v>907897.94900000002</c:v>
                </c:pt>
                <c:pt idx="3973">
                  <c:v>908851.62399999995</c:v>
                </c:pt>
                <c:pt idx="3974">
                  <c:v>909805.29799999995</c:v>
                </c:pt>
                <c:pt idx="3975">
                  <c:v>910441.08100000001</c:v>
                </c:pt>
                <c:pt idx="3976">
                  <c:v>911394.755</c:v>
                </c:pt>
                <c:pt idx="3977">
                  <c:v>912348.429</c:v>
                </c:pt>
                <c:pt idx="3978">
                  <c:v>913302.10400000005</c:v>
                </c:pt>
                <c:pt idx="3979">
                  <c:v>914255.77800000005</c:v>
                </c:pt>
                <c:pt idx="3980">
                  <c:v>915209.45200000005</c:v>
                </c:pt>
                <c:pt idx="3981">
                  <c:v>915845.23499999999</c:v>
                </c:pt>
                <c:pt idx="3982">
                  <c:v>916798.91</c:v>
                </c:pt>
                <c:pt idx="3983">
                  <c:v>917752.58400000003</c:v>
                </c:pt>
                <c:pt idx="3984">
                  <c:v>918706.25800000003</c:v>
                </c:pt>
                <c:pt idx="3985">
                  <c:v>919659.93200000003</c:v>
                </c:pt>
                <c:pt idx="3986">
                  <c:v>920613.60699999996</c:v>
                </c:pt>
                <c:pt idx="3987">
                  <c:v>921249.39</c:v>
                </c:pt>
                <c:pt idx="3988">
                  <c:v>922203.06400000001</c:v>
                </c:pt>
                <c:pt idx="3989">
                  <c:v>923156.73800000001</c:v>
                </c:pt>
                <c:pt idx="3990">
                  <c:v>924110.41299999994</c:v>
                </c:pt>
                <c:pt idx="3991">
                  <c:v>925064.08700000006</c:v>
                </c:pt>
                <c:pt idx="3992">
                  <c:v>926017.76100000006</c:v>
                </c:pt>
                <c:pt idx="3993">
                  <c:v>926653.54399999999</c:v>
                </c:pt>
                <c:pt idx="3994">
                  <c:v>927607.21799999999</c:v>
                </c:pt>
                <c:pt idx="3995">
                  <c:v>928560.89300000004</c:v>
                </c:pt>
                <c:pt idx="3996">
                  <c:v>929514.56700000004</c:v>
                </c:pt>
                <c:pt idx="3997">
                  <c:v>930468.24100000004</c:v>
                </c:pt>
                <c:pt idx="3998">
                  <c:v>931421.91599999997</c:v>
                </c:pt>
                <c:pt idx="3999">
                  <c:v>932375.59</c:v>
                </c:pt>
                <c:pt idx="4000">
                  <c:v>933011.37300000002</c:v>
                </c:pt>
                <c:pt idx="4001">
                  <c:v>933965.04700000002</c:v>
                </c:pt>
                <c:pt idx="4002">
                  <c:v>934918.72199999995</c:v>
                </c:pt>
                <c:pt idx="4003">
                  <c:v>935872.39599999995</c:v>
                </c:pt>
                <c:pt idx="4004">
                  <c:v>936826.07</c:v>
                </c:pt>
                <c:pt idx="4005">
                  <c:v>937461.853</c:v>
                </c:pt>
                <c:pt idx="4006">
                  <c:v>938415.527</c:v>
                </c:pt>
                <c:pt idx="4007">
                  <c:v>939369.20200000005</c:v>
                </c:pt>
                <c:pt idx="4008">
                  <c:v>940322.87600000005</c:v>
                </c:pt>
                <c:pt idx="4009">
                  <c:v>941276.55</c:v>
                </c:pt>
                <c:pt idx="4010">
                  <c:v>942230.22499999998</c:v>
                </c:pt>
                <c:pt idx="4011">
                  <c:v>942866.00699999998</c:v>
                </c:pt>
                <c:pt idx="4012">
                  <c:v>943819.68200000003</c:v>
                </c:pt>
                <c:pt idx="4013">
                  <c:v>944773.35600000003</c:v>
                </c:pt>
                <c:pt idx="4014">
                  <c:v>945727.03</c:v>
                </c:pt>
                <c:pt idx="4015">
                  <c:v>946680.70499999996</c:v>
                </c:pt>
                <c:pt idx="4016">
                  <c:v>947634.37899999996</c:v>
                </c:pt>
                <c:pt idx="4017">
                  <c:v>948270.16200000001</c:v>
                </c:pt>
                <c:pt idx="4018">
                  <c:v>949223.83600000001</c:v>
                </c:pt>
                <c:pt idx="4019">
                  <c:v>950177.51100000006</c:v>
                </c:pt>
                <c:pt idx="4020">
                  <c:v>951131.18500000006</c:v>
                </c:pt>
                <c:pt idx="4021">
                  <c:v>952084.85900000005</c:v>
                </c:pt>
                <c:pt idx="4022">
                  <c:v>953038.53399999999</c:v>
                </c:pt>
                <c:pt idx="4023">
                  <c:v>953674.31599999999</c:v>
                </c:pt>
                <c:pt idx="4024">
                  <c:v>954627.99100000004</c:v>
                </c:pt>
                <c:pt idx="4025">
                  <c:v>955581.66500000004</c:v>
                </c:pt>
                <c:pt idx="4026">
                  <c:v>956535.33900000004</c:v>
                </c:pt>
                <c:pt idx="4027">
                  <c:v>957489.01399999997</c:v>
                </c:pt>
                <c:pt idx="4028">
                  <c:v>958442.68799999997</c:v>
                </c:pt>
                <c:pt idx="4029">
                  <c:v>959078.47100000002</c:v>
                </c:pt>
                <c:pt idx="4030">
                  <c:v>960032.14500000002</c:v>
                </c:pt>
                <c:pt idx="4031">
                  <c:v>960985.81900000002</c:v>
                </c:pt>
                <c:pt idx="4032">
                  <c:v>961939.49399999995</c:v>
                </c:pt>
                <c:pt idx="4033">
                  <c:v>962893.16799999995</c:v>
                </c:pt>
                <c:pt idx="4034">
                  <c:v>963846.84199999995</c:v>
                </c:pt>
                <c:pt idx="4035">
                  <c:v>964482.625</c:v>
                </c:pt>
                <c:pt idx="4036">
                  <c:v>965436.3</c:v>
                </c:pt>
                <c:pt idx="4037">
                  <c:v>966389.97400000005</c:v>
                </c:pt>
                <c:pt idx="4038">
                  <c:v>967343.64800000004</c:v>
                </c:pt>
                <c:pt idx="4039">
                  <c:v>968297.32299999997</c:v>
                </c:pt>
                <c:pt idx="4040">
                  <c:v>969250.99699999997</c:v>
                </c:pt>
                <c:pt idx="4041">
                  <c:v>969886.78</c:v>
                </c:pt>
                <c:pt idx="4042">
                  <c:v>970840.45400000003</c:v>
                </c:pt>
                <c:pt idx="4043">
                  <c:v>971794.12800000003</c:v>
                </c:pt>
                <c:pt idx="4044">
                  <c:v>972747.80299999996</c:v>
                </c:pt>
                <c:pt idx="4045">
                  <c:v>973701.47699999996</c:v>
                </c:pt>
                <c:pt idx="4046">
                  <c:v>974655.15099999995</c:v>
                </c:pt>
                <c:pt idx="4047">
                  <c:v>975290.93400000001</c:v>
                </c:pt>
                <c:pt idx="4048">
                  <c:v>976244.60900000005</c:v>
                </c:pt>
                <c:pt idx="4049">
                  <c:v>977198.28300000005</c:v>
                </c:pt>
                <c:pt idx="4050">
                  <c:v>978151.95700000005</c:v>
                </c:pt>
                <c:pt idx="4051">
                  <c:v>979105.63199999998</c:v>
                </c:pt>
                <c:pt idx="4052">
                  <c:v>979741.41399999999</c:v>
                </c:pt>
                <c:pt idx="4053">
                  <c:v>980695.08900000004</c:v>
                </c:pt>
                <c:pt idx="4054">
                  <c:v>981648.76300000004</c:v>
                </c:pt>
                <c:pt idx="4055">
                  <c:v>982602.43700000003</c:v>
                </c:pt>
                <c:pt idx="4056">
                  <c:v>984509.78599999996</c:v>
                </c:pt>
                <c:pt idx="4057">
                  <c:v>985145.56900000002</c:v>
                </c:pt>
                <c:pt idx="4058">
                  <c:v>986099.24300000002</c:v>
                </c:pt>
                <c:pt idx="4059">
                  <c:v>987052.91700000002</c:v>
                </c:pt>
                <c:pt idx="4060">
                  <c:v>988006.59199999995</c:v>
                </c:pt>
                <c:pt idx="4061">
                  <c:v>988960.26599999995</c:v>
                </c:pt>
                <c:pt idx="4062">
                  <c:v>989913.94</c:v>
                </c:pt>
                <c:pt idx="4063">
                  <c:v>990549.723</c:v>
                </c:pt>
                <c:pt idx="4064">
                  <c:v>991503.39800000004</c:v>
                </c:pt>
                <c:pt idx="4065">
                  <c:v>992457.07200000004</c:v>
                </c:pt>
                <c:pt idx="4066">
                  <c:v>993410.74600000004</c:v>
                </c:pt>
                <c:pt idx="4067">
                  <c:v>994364.42099999997</c:v>
                </c:pt>
                <c:pt idx="4068">
                  <c:v>995318.09499999997</c:v>
                </c:pt>
                <c:pt idx="4069">
                  <c:v>995953.87800000003</c:v>
                </c:pt>
                <c:pt idx="4070">
                  <c:v>996907.55200000003</c:v>
                </c:pt>
                <c:pt idx="4071">
                  <c:v>997861.22600000002</c:v>
                </c:pt>
                <c:pt idx="4072">
                  <c:v>998814.90099999995</c:v>
                </c:pt>
              </c:numCache>
            </c:numRef>
          </c:xVal>
          <c:yVal>
            <c:numRef>
              <c:f>'800mA_synchro_battementNKT1MHz'!$B$2:$B$4074</c:f>
              <c:numCache>
                <c:formatCode>General</c:formatCode>
                <c:ptCount val="4073"/>
                <c:pt idx="1">
                  <c:v>-111.70099999999999</c:v>
                </c:pt>
                <c:pt idx="2">
                  <c:v>-111.44499999999999</c:v>
                </c:pt>
                <c:pt idx="3">
                  <c:v>-111.64400000000001</c:v>
                </c:pt>
                <c:pt idx="4">
                  <c:v>-112.19799999999999</c:v>
                </c:pt>
                <c:pt idx="5">
                  <c:v>-112.727</c:v>
                </c:pt>
                <c:pt idx="6">
                  <c:v>-113.01300000000001</c:v>
                </c:pt>
                <c:pt idx="7">
                  <c:v>-113.133</c:v>
                </c:pt>
                <c:pt idx="8">
                  <c:v>-113.218</c:v>
                </c:pt>
                <c:pt idx="9">
                  <c:v>-113.34099999999999</c:v>
                </c:pt>
                <c:pt idx="10">
                  <c:v>-113.452</c:v>
                </c:pt>
                <c:pt idx="11">
                  <c:v>-113.494</c:v>
                </c:pt>
                <c:pt idx="12">
                  <c:v>-113.48</c:v>
                </c:pt>
                <c:pt idx="13">
                  <c:v>-113.20699999999999</c:v>
                </c:pt>
                <c:pt idx="14">
                  <c:v>-112.46899999999999</c:v>
                </c:pt>
                <c:pt idx="15">
                  <c:v>-111.36199999999999</c:v>
                </c:pt>
                <c:pt idx="16">
                  <c:v>-110.15900000000001</c:v>
                </c:pt>
                <c:pt idx="17">
                  <c:v>-108.899</c:v>
                </c:pt>
                <c:pt idx="18">
                  <c:v>-107.788</c:v>
                </c:pt>
                <c:pt idx="19">
                  <c:v>-107.136</c:v>
                </c:pt>
                <c:pt idx="20">
                  <c:v>-106.95</c:v>
                </c:pt>
                <c:pt idx="21">
                  <c:v>-107.11799999999999</c:v>
                </c:pt>
                <c:pt idx="22">
                  <c:v>-107.623</c:v>
                </c:pt>
                <c:pt idx="23">
                  <c:v>-108.364</c:v>
                </c:pt>
                <c:pt idx="24">
                  <c:v>-108.923</c:v>
                </c:pt>
                <c:pt idx="25">
                  <c:v>-109.02500000000001</c:v>
                </c:pt>
                <c:pt idx="26">
                  <c:v>-108.74</c:v>
                </c:pt>
                <c:pt idx="27">
                  <c:v>-108.092</c:v>
                </c:pt>
                <c:pt idx="28">
                  <c:v>-107.20399999999999</c:v>
                </c:pt>
                <c:pt idx="29">
                  <c:v>-106.04300000000001</c:v>
                </c:pt>
                <c:pt idx="30">
                  <c:v>-104.64700000000001</c:v>
                </c:pt>
                <c:pt idx="31">
                  <c:v>-103.301</c:v>
                </c:pt>
                <c:pt idx="32">
                  <c:v>-102.11199999999999</c:v>
                </c:pt>
                <c:pt idx="33">
                  <c:v>-101.068</c:v>
                </c:pt>
                <c:pt idx="34">
                  <c:v>-100.185</c:v>
                </c:pt>
                <c:pt idx="35">
                  <c:v>-99.525000000000006</c:v>
                </c:pt>
                <c:pt idx="36">
                  <c:v>-99.081999999999994</c:v>
                </c:pt>
                <c:pt idx="37">
                  <c:v>-98.834999999999994</c:v>
                </c:pt>
                <c:pt idx="38">
                  <c:v>-98.78</c:v>
                </c:pt>
                <c:pt idx="39">
                  <c:v>-98.885000000000005</c:v>
                </c:pt>
                <c:pt idx="40">
                  <c:v>-99.019000000000005</c:v>
                </c:pt>
                <c:pt idx="41">
                  <c:v>-99.046999999999997</c:v>
                </c:pt>
                <c:pt idx="42">
                  <c:v>-99.016000000000005</c:v>
                </c:pt>
                <c:pt idx="43">
                  <c:v>-99.042000000000002</c:v>
                </c:pt>
                <c:pt idx="44">
                  <c:v>-99.180999999999997</c:v>
                </c:pt>
                <c:pt idx="45">
                  <c:v>-99.531000000000006</c:v>
                </c:pt>
                <c:pt idx="46">
                  <c:v>-101.81399999999999</c:v>
                </c:pt>
                <c:pt idx="47">
                  <c:v>-103.297</c:v>
                </c:pt>
                <c:pt idx="48">
                  <c:v>-103.456</c:v>
                </c:pt>
                <c:pt idx="49">
                  <c:v>-102.387</c:v>
                </c:pt>
                <c:pt idx="50">
                  <c:v>-101.102</c:v>
                </c:pt>
                <c:pt idx="51">
                  <c:v>-99.984999999999999</c:v>
                </c:pt>
                <c:pt idx="52">
                  <c:v>-99.03</c:v>
                </c:pt>
                <c:pt idx="53">
                  <c:v>-98.242999999999995</c:v>
                </c:pt>
                <c:pt idx="54">
                  <c:v>-97.700999999999993</c:v>
                </c:pt>
                <c:pt idx="55">
                  <c:v>-97.481999999999999</c:v>
                </c:pt>
                <c:pt idx="56">
                  <c:v>-97.656999999999996</c:v>
                </c:pt>
                <c:pt idx="57">
                  <c:v>-98.216999999999999</c:v>
                </c:pt>
                <c:pt idx="58">
                  <c:v>-99.1</c:v>
                </c:pt>
                <c:pt idx="59">
                  <c:v>-100.303</c:v>
                </c:pt>
                <c:pt idx="60">
                  <c:v>-101.875</c:v>
                </c:pt>
                <c:pt idx="61">
                  <c:v>-103.657</c:v>
                </c:pt>
                <c:pt idx="62">
                  <c:v>-105.495</c:v>
                </c:pt>
                <c:pt idx="63">
                  <c:v>-107.361</c:v>
                </c:pt>
                <c:pt idx="64">
                  <c:v>-108.795</c:v>
                </c:pt>
                <c:pt idx="65">
                  <c:v>-109.544</c:v>
                </c:pt>
                <c:pt idx="66">
                  <c:v>-109.744</c:v>
                </c:pt>
                <c:pt idx="67">
                  <c:v>-109.673</c:v>
                </c:pt>
                <c:pt idx="68">
                  <c:v>-109.39700000000001</c:v>
                </c:pt>
                <c:pt idx="69">
                  <c:v>-109.124</c:v>
                </c:pt>
                <c:pt idx="70">
                  <c:v>-108.941</c:v>
                </c:pt>
                <c:pt idx="71">
                  <c:v>-108.91500000000001</c:v>
                </c:pt>
                <c:pt idx="72">
                  <c:v>-109.14400000000001</c:v>
                </c:pt>
                <c:pt idx="73">
                  <c:v>-109.688</c:v>
                </c:pt>
                <c:pt idx="74">
                  <c:v>-110.497</c:v>
                </c:pt>
                <c:pt idx="75">
                  <c:v>-111.434</c:v>
                </c:pt>
                <c:pt idx="76">
                  <c:v>-112.39100000000001</c:v>
                </c:pt>
                <c:pt idx="77">
                  <c:v>-113.056</c:v>
                </c:pt>
                <c:pt idx="78">
                  <c:v>-112.98</c:v>
                </c:pt>
                <c:pt idx="79">
                  <c:v>-112.319</c:v>
                </c:pt>
                <c:pt idx="80">
                  <c:v>-111.621</c:v>
                </c:pt>
                <c:pt idx="81">
                  <c:v>-111.053</c:v>
                </c:pt>
                <c:pt idx="82">
                  <c:v>-110.587</c:v>
                </c:pt>
                <c:pt idx="83">
                  <c:v>-110.185</c:v>
                </c:pt>
                <c:pt idx="84">
                  <c:v>-109.821</c:v>
                </c:pt>
                <c:pt idx="85">
                  <c:v>-109.363</c:v>
                </c:pt>
                <c:pt idx="86">
                  <c:v>-108.712</c:v>
                </c:pt>
                <c:pt idx="87">
                  <c:v>-107.995</c:v>
                </c:pt>
                <c:pt idx="88">
                  <c:v>-107.42100000000001</c:v>
                </c:pt>
                <c:pt idx="89">
                  <c:v>-107.068</c:v>
                </c:pt>
                <c:pt idx="90">
                  <c:v>-106.982</c:v>
                </c:pt>
                <c:pt idx="91">
                  <c:v>-107.24299999999999</c:v>
                </c:pt>
                <c:pt idx="92">
                  <c:v>-107.89100000000001</c:v>
                </c:pt>
                <c:pt idx="93">
                  <c:v>-108.833</c:v>
                </c:pt>
                <c:pt idx="94">
                  <c:v>-109.86799999999999</c:v>
                </c:pt>
                <c:pt idx="95">
                  <c:v>-110.863</c:v>
                </c:pt>
                <c:pt idx="96">
                  <c:v>-110.794</c:v>
                </c:pt>
                <c:pt idx="97">
                  <c:v>-108.759</c:v>
                </c:pt>
                <c:pt idx="98">
                  <c:v>-106.14700000000001</c:v>
                </c:pt>
                <c:pt idx="99">
                  <c:v>-104.25700000000001</c:v>
                </c:pt>
                <c:pt idx="100">
                  <c:v>-103.20099999999999</c:v>
                </c:pt>
                <c:pt idx="101">
                  <c:v>-104.021</c:v>
                </c:pt>
                <c:pt idx="102">
                  <c:v>-105.813</c:v>
                </c:pt>
                <c:pt idx="103">
                  <c:v>-108.18</c:v>
                </c:pt>
                <c:pt idx="104">
                  <c:v>-109.812</c:v>
                </c:pt>
                <c:pt idx="105">
                  <c:v>-110.367</c:v>
                </c:pt>
                <c:pt idx="106">
                  <c:v>-110.669</c:v>
                </c:pt>
                <c:pt idx="107">
                  <c:v>-110.996</c:v>
                </c:pt>
                <c:pt idx="108">
                  <c:v>-111.339</c:v>
                </c:pt>
                <c:pt idx="109">
                  <c:v>-111.646</c:v>
                </c:pt>
                <c:pt idx="110">
                  <c:v>-111.91</c:v>
                </c:pt>
                <c:pt idx="111">
                  <c:v>-112.04600000000001</c:v>
                </c:pt>
                <c:pt idx="112">
                  <c:v>-111.693</c:v>
                </c:pt>
                <c:pt idx="113">
                  <c:v>-110.794</c:v>
                </c:pt>
                <c:pt idx="114">
                  <c:v>-109.97199999999999</c:v>
                </c:pt>
                <c:pt idx="115">
                  <c:v>-109.617</c:v>
                </c:pt>
                <c:pt idx="116">
                  <c:v>-109.723</c:v>
                </c:pt>
                <c:pt idx="117">
                  <c:v>-110.212</c:v>
                </c:pt>
                <c:pt idx="118">
                  <c:v>-111.083</c:v>
                </c:pt>
                <c:pt idx="119">
                  <c:v>-112.173</c:v>
                </c:pt>
                <c:pt idx="120">
                  <c:v>-112.94799999999999</c:v>
                </c:pt>
                <c:pt idx="121">
                  <c:v>-113.07</c:v>
                </c:pt>
                <c:pt idx="122">
                  <c:v>-112.473</c:v>
                </c:pt>
                <c:pt idx="123">
                  <c:v>-111.21299999999999</c:v>
                </c:pt>
                <c:pt idx="124">
                  <c:v>-109.727</c:v>
                </c:pt>
                <c:pt idx="125">
                  <c:v>-108.563</c:v>
                </c:pt>
                <c:pt idx="126">
                  <c:v>-107.87</c:v>
                </c:pt>
                <c:pt idx="127">
                  <c:v>-108.19799999999999</c:v>
                </c:pt>
                <c:pt idx="128">
                  <c:v>-109.47499999999999</c:v>
                </c:pt>
                <c:pt idx="129">
                  <c:v>-111.08199999999999</c:v>
                </c:pt>
                <c:pt idx="130">
                  <c:v>-112.083</c:v>
                </c:pt>
                <c:pt idx="131">
                  <c:v>-112.392</c:v>
                </c:pt>
                <c:pt idx="132">
                  <c:v>-112.42400000000001</c:v>
                </c:pt>
                <c:pt idx="133">
                  <c:v>-112.221</c:v>
                </c:pt>
                <c:pt idx="134">
                  <c:v>-111.861</c:v>
                </c:pt>
                <c:pt idx="135">
                  <c:v>-111.538</c:v>
                </c:pt>
                <c:pt idx="136">
                  <c:v>-111.32599999999999</c:v>
                </c:pt>
                <c:pt idx="137">
                  <c:v>-111.18300000000001</c:v>
                </c:pt>
                <c:pt idx="138">
                  <c:v>-111.029</c:v>
                </c:pt>
                <c:pt idx="139">
                  <c:v>-110.83</c:v>
                </c:pt>
                <c:pt idx="140">
                  <c:v>-109.80800000000001</c:v>
                </c:pt>
                <c:pt idx="141">
                  <c:v>-107.626</c:v>
                </c:pt>
                <c:pt idx="142">
                  <c:v>-105.251</c:v>
                </c:pt>
                <c:pt idx="143">
                  <c:v>-103.533</c:v>
                </c:pt>
                <c:pt idx="144">
                  <c:v>-102.633</c:v>
                </c:pt>
                <c:pt idx="145">
                  <c:v>-102.307</c:v>
                </c:pt>
                <c:pt idx="146">
                  <c:v>-102.167</c:v>
                </c:pt>
                <c:pt idx="147">
                  <c:v>-101.999</c:v>
                </c:pt>
                <c:pt idx="148">
                  <c:v>-101.706</c:v>
                </c:pt>
                <c:pt idx="149">
                  <c:v>-100.925</c:v>
                </c:pt>
                <c:pt idx="150">
                  <c:v>-99.677000000000007</c:v>
                </c:pt>
                <c:pt idx="151">
                  <c:v>-98.94</c:v>
                </c:pt>
                <c:pt idx="152">
                  <c:v>-99.367000000000004</c:v>
                </c:pt>
                <c:pt idx="153">
                  <c:v>-100.72</c:v>
                </c:pt>
                <c:pt idx="154">
                  <c:v>-101.336</c:v>
                </c:pt>
                <c:pt idx="155">
                  <c:v>-100.438</c:v>
                </c:pt>
                <c:pt idx="156">
                  <c:v>-100.29600000000001</c:v>
                </c:pt>
                <c:pt idx="157">
                  <c:v>-101.27200000000001</c:v>
                </c:pt>
                <c:pt idx="158">
                  <c:v>-102.98099999999999</c:v>
                </c:pt>
                <c:pt idx="159">
                  <c:v>-104.849</c:v>
                </c:pt>
                <c:pt idx="160">
                  <c:v>-106.73099999999999</c:v>
                </c:pt>
                <c:pt idx="161">
                  <c:v>-108.139</c:v>
                </c:pt>
                <c:pt idx="162">
                  <c:v>-108.43899999999999</c:v>
                </c:pt>
                <c:pt idx="163">
                  <c:v>-107.97</c:v>
                </c:pt>
                <c:pt idx="164">
                  <c:v>-107.126</c:v>
                </c:pt>
                <c:pt idx="165">
                  <c:v>-105.592</c:v>
                </c:pt>
                <c:pt idx="166">
                  <c:v>-105.794</c:v>
                </c:pt>
                <c:pt idx="167">
                  <c:v>-106.616</c:v>
                </c:pt>
                <c:pt idx="168">
                  <c:v>-107.67700000000001</c:v>
                </c:pt>
                <c:pt idx="169">
                  <c:v>-109.005</c:v>
                </c:pt>
                <c:pt idx="170">
                  <c:v>-110.66200000000001</c:v>
                </c:pt>
                <c:pt idx="171">
                  <c:v>-111.93300000000001</c:v>
                </c:pt>
                <c:pt idx="172">
                  <c:v>-112.223</c:v>
                </c:pt>
                <c:pt idx="173">
                  <c:v>-111.907</c:v>
                </c:pt>
                <c:pt idx="174">
                  <c:v>-111.53400000000001</c:v>
                </c:pt>
                <c:pt idx="175">
                  <c:v>-111.334</c:v>
                </c:pt>
                <c:pt idx="176">
                  <c:v>-111.15900000000001</c:v>
                </c:pt>
                <c:pt idx="177">
                  <c:v>-110.887</c:v>
                </c:pt>
                <c:pt idx="178">
                  <c:v>-110.605</c:v>
                </c:pt>
                <c:pt idx="179">
                  <c:v>-110.471</c:v>
                </c:pt>
                <c:pt idx="180">
                  <c:v>-110.557</c:v>
                </c:pt>
                <c:pt idx="181">
                  <c:v>-110.873</c:v>
                </c:pt>
                <c:pt idx="182">
                  <c:v>-111.48399999999999</c:v>
                </c:pt>
                <c:pt idx="183">
                  <c:v>-112.40900000000001</c:v>
                </c:pt>
                <c:pt idx="184">
                  <c:v>-113.322</c:v>
                </c:pt>
                <c:pt idx="185">
                  <c:v>-113.691</c:v>
                </c:pt>
                <c:pt idx="186">
                  <c:v>-113.56699999999999</c:v>
                </c:pt>
                <c:pt idx="187">
                  <c:v>-113.44199999999999</c:v>
                </c:pt>
                <c:pt idx="188">
                  <c:v>-113.535</c:v>
                </c:pt>
                <c:pt idx="189">
                  <c:v>-113.807</c:v>
                </c:pt>
                <c:pt idx="190">
                  <c:v>-114.14100000000001</c:v>
                </c:pt>
                <c:pt idx="191">
                  <c:v>-114.477</c:v>
                </c:pt>
                <c:pt idx="192">
                  <c:v>-114.67100000000001</c:v>
                </c:pt>
                <c:pt idx="193">
                  <c:v>-114.28</c:v>
                </c:pt>
                <c:pt idx="194">
                  <c:v>-113.28400000000001</c:v>
                </c:pt>
                <c:pt idx="195">
                  <c:v>-112.265</c:v>
                </c:pt>
                <c:pt idx="196">
                  <c:v>-111.566</c:v>
                </c:pt>
                <c:pt idx="197">
                  <c:v>-111.235</c:v>
                </c:pt>
                <c:pt idx="198">
                  <c:v>-111.306</c:v>
                </c:pt>
                <c:pt idx="199">
                  <c:v>-111.827</c:v>
                </c:pt>
                <c:pt idx="200">
                  <c:v>-112.711</c:v>
                </c:pt>
                <c:pt idx="201">
                  <c:v>-113.77200000000001</c:v>
                </c:pt>
                <c:pt idx="202">
                  <c:v>-114.85</c:v>
                </c:pt>
                <c:pt idx="203">
                  <c:v>-115.06699999999999</c:v>
                </c:pt>
                <c:pt idx="204">
                  <c:v>-113.477</c:v>
                </c:pt>
                <c:pt idx="205">
                  <c:v>-111.06399999999999</c:v>
                </c:pt>
                <c:pt idx="206">
                  <c:v>-109.065</c:v>
                </c:pt>
                <c:pt idx="207">
                  <c:v>-107.77500000000001</c:v>
                </c:pt>
                <c:pt idx="208">
                  <c:v>-107.31399999999999</c:v>
                </c:pt>
                <c:pt idx="209">
                  <c:v>-107.82299999999999</c:v>
                </c:pt>
                <c:pt idx="210">
                  <c:v>-109.416</c:v>
                </c:pt>
                <c:pt idx="211">
                  <c:v>-111.97499999999999</c:v>
                </c:pt>
                <c:pt idx="212">
                  <c:v>-114.497</c:v>
                </c:pt>
                <c:pt idx="213">
                  <c:v>-115.538</c:v>
                </c:pt>
                <c:pt idx="214">
                  <c:v>-115.491</c:v>
                </c:pt>
                <c:pt idx="215">
                  <c:v>-115.337</c:v>
                </c:pt>
                <c:pt idx="216">
                  <c:v>-115.09</c:v>
                </c:pt>
                <c:pt idx="217">
                  <c:v>-114.81100000000001</c:v>
                </c:pt>
                <c:pt idx="218">
                  <c:v>-114.52</c:v>
                </c:pt>
                <c:pt idx="219">
                  <c:v>-114.212</c:v>
                </c:pt>
                <c:pt idx="220">
                  <c:v>-113.871</c:v>
                </c:pt>
                <c:pt idx="221">
                  <c:v>-113.5</c:v>
                </c:pt>
                <c:pt idx="222">
                  <c:v>-113.218</c:v>
                </c:pt>
                <c:pt idx="223">
                  <c:v>-113.22199999999999</c:v>
                </c:pt>
                <c:pt idx="224">
                  <c:v>-113.364</c:v>
                </c:pt>
                <c:pt idx="225">
                  <c:v>-113.503</c:v>
                </c:pt>
                <c:pt idx="226">
                  <c:v>-113.65</c:v>
                </c:pt>
                <c:pt idx="227">
                  <c:v>-113.839</c:v>
                </c:pt>
                <c:pt idx="228">
                  <c:v>-114.084</c:v>
                </c:pt>
                <c:pt idx="229">
                  <c:v>-114.3</c:v>
                </c:pt>
                <c:pt idx="230">
                  <c:v>-114.29</c:v>
                </c:pt>
                <c:pt idx="231">
                  <c:v>-114.005</c:v>
                </c:pt>
                <c:pt idx="232">
                  <c:v>-113.634</c:v>
                </c:pt>
                <c:pt idx="233">
                  <c:v>-113.33</c:v>
                </c:pt>
                <c:pt idx="234">
                  <c:v>-113.238</c:v>
                </c:pt>
                <c:pt idx="235">
                  <c:v>-113.605</c:v>
                </c:pt>
                <c:pt idx="236">
                  <c:v>-114.15300000000001</c:v>
                </c:pt>
                <c:pt idx="237">
                  <c:v>-114.604</c:v>
                </c:pt>
                <c:pt idx="238">
                  <c:v>-114.795</c:v>
                </c:pt>
                <c:pt idx="239">
                  <c:v>-114.75700000000001</c:v>
                </c:pt>
                <c:pt idx="240">
                  <c:v>-114.51900000000001</c:v>
                </c:pt>
                <c:pt idx="241">
                  <c:v>-113.929</c:v>
                </c:pt>
                <c:pt idx="242">
                  <c:v>-112.878</c:v>
                </c:pt>
                <c:pt idx="243">
                  <c:v>-111.22799999999999</c:v>
                </c:pt>
                <c:pt idx="244">
                  <c:v>-109.608</c:v>
                </c:pt>
                <c:pt idx="245">
                  <c:v>-108.684</c:v>
                </c:pt>
                <c:pt idx="246">
                  <c:v>-108.474</c:v>
                </c:pt>
                <c:pt idx="247">
                  <c:v>-108.765</c:v>
                </c:pt>
                <c:pt idx="248">
                  <c:v>-109.673</c:v>
                </c:pt>
                <c:pt idx="249">
                  <c:v>-111.47799999999999</c:v>
                </c:pt>
                <c:pt idx="250">
                  <c:v>-113.744</c:v>
                </c:pt>
                <c:pt idx="251">
                  <c:v>-115.083</c:v>
                </c:pt>
                <c:pt idx="252">
                  <c:v>-115.253</c:v>
                </c:pt>
                <c:pt idx="253">
                  <c:v>-115.25</c:v>
                </c:pt>
                <c:pt idx="254">
                  <c:v>-115.40300000000001</c:v>
                </c:pt>
                <c:pt idx="255">
                  <c:v>-115.651</c:v>
                </c:pt>
                <c:pt idx="256">
                  <c:v>-115.86199999999999</c:v>
                </c:pt>
                <c:pt idx="257">
                  <c:v>-115.97</c:v>
                </c:pt>
                <c:pt idx="258">
                  <c:v>-115.608</c:v>
                </c:pt>
                <c:pt idx="259">
                  <c:v>-114.479</c:v>
                </c:pt>
                <c:pt idx="260">
                  <c:v>-113.125</c:v>
                </c:pt>
                <c:pt idx="261">
                  <c:v>-111.926</c:v>
                </c:pt>
                <c:pt idx="262">
                  <c:v>-112.184</c:v>
                </c:pt>
                <c:pt idx="263">
                  <c:v>-112.785</c:v>
                </c:pt>
                <c:pt idx="264">
                  <c:v>-113.604</c:v>
                </c:pt>
                <c:pt idx="265">
                  <c:v>-114.54300000000001</c:v>
                </c:pt>
                <c:pt idx="266">
                  <c:v>-115.20099999999999</c:v>
                </c:pt>
                <c:pt idx="267">
                  <c:v>-115.285</c:v>
                </c:pt>
                <c:pt idx="268">
                  <c:v>-115.12</c:v>
                </c:pt>
                <c:pt idx="269">
                  <c:v>-115.02500000000001</c:v>
                </c:pt>
                <c:pt idx="270">
                  <c:v>-114.996</c:v>
                </c:pt>
                <c:pt idx="271">
                  <c:v>-115.003</c:v>
                </c:pt>
                <c:pt idx="272">
                  <c:v>-115.03700000000001</c:v>
                </c:pt>
                <c:pt idx="273">
                  <c:v>-115.068</c:v>
                </c:pt>
                <c:pt idx="274">
                  <c:v>-115.021</c:v>
                </c:pt>
                <c:pt idx="275">
                  <c:v>-114.875</c:v>
                </c:pt>
                <c:pt idx="276">
                  <c:v>-114.73699999999999</c:v>
                </c:pt>
                <c:pt idx="277">
                  <c:v>-114.703</c:v>
                </c:pt>
                <c:pt idx="278">
                  <c:v>-114.746</c:v>
                </c:pt>
                <c:pt idx="279">
                  <c:v>-114.782</c:v>
                </c:pt>
                <c:pt idx="280">
                  <c:v>-114.773</c:v>
                </c:pt>
                <c:pt idx="281">
                  <c:v>-114.739</c:v>
                </c:pt>
                <c:pt idx="282">
                  <c:v>-114.71599999999999</c:v>
                </c:pt>
                <c:pt idx="283">
                  <c:v>-114.72</c:v>
                </c:pt>
                <c:pt idx="284">
                  <c:v>-114.669</c:v>
                </c:pt>
                <c:pt idx="285">
                  <c:v>-114.364</c:v>
                </c:pt>
                <c:pt idx="286">
                  <c:v>-113.79</c:v>
                </c:pt>
                <c:pt idx="287">
                  <c:v>-113.283</c:v>
                </c:pt>
                <c:pt idx="288">
                  <c:v>-113.098</c:v>
                </c:pt>
                <c:pt idx="289">
                  <c:v>-113.20699999999999</c:v>
                </c:pt>
                <c:pt idx="290">
                  <c:v>-113.485</c:v>
                </c:pt>
                <c:pt idx="291">
                  <c:v>-113.893</c:v>
                </c:pt>
                <c:pt idx="292">
                  <c:v>-114.33799999999999</c:v>
                </c:pt>
                <c:pt idx="293">
                  <c:v>-114.569</c:v>
                </c:pt>
                <c:pt idx="294">
                  <c:v>-114.483</c:v>
                </c:pt>
                <c:pt idx="295">
                  <c:v>-114.325</c:v>
                </c:pt>
                <c:pt idx="296">
                  <c:v>-114.315</c:v>
                </c:pt>
                <c:pt idx="297">
                  <c:v>-114.438</c:v>
                </c:pt>
                <c:pt idx="298">
                  <c:v>-114.61</c:v>
                </c:pt>
                <c:pt idx="299">
                  <c:v>-114.80200000000001</c:v>
                </c:pt>
                <c:pt idx="300">
                  <c:v>-114.95</c:v>
                </c:pt>
                <c:pt idx="301">
                  <c:v>-114.88200000000001</c:v>
                </c:pt>
                <c:pt idx="302">
                  <c:v>-114.56</c:v>
                </c:pt>
                <c:pt idx="303">
                  <c:v>-114.211</c:v>
                </c:pt>
                <c:pt idx="304">
                  <c:v>-114.015</c:v>
                </c:pt>
                <c:pt idx="305">
                  <c:v>-113.938</c:v>
                </c:pt>
                <c:pt idx="306">
                  <c:v>-113.95699999999999</c:v>
                </c:pt>
                <c:pt idx="307">
                  <c:v>-114.11799999999999</c:v>
                </c:pt>
                <c:pt idx="308">
                  <c:v>-114.363</c:v>
                </c:pt>
                <c:pt idx="309">
                  <c:v>-114.527</c:v>
                </c:pt>
                <c:pt idx="310">
                  <c:v>-114.52200000000001</c:v>
                </c:pt>
                <c:pt idx="311">
                  <c:v>-114.206</c:v>
                </c:pt>
                <c:pt idx="312">
                  <c:v>-113.105</c:v>
                </c:pt>
                <c:pt idx="313">
                  <c:v>-111.395</c:v>
                </c:pt>
                <c:pt idx="314">
                  <c:v>-110.003</c:v>
                </c:pt>
                <c:pt idx="315">
                  <c:v>-109.33</c:v>
                </c:pt>
                <c:pt idx="316">
                  <c:v>-109.31100000000001</c:v>
                </c:pt>
                <c:pt idx="317">
                  <c:v>-109.818</c:v>
                </c:pt>
                <c:pt idx="318">
                  <c:v>-110.837</c:v>
                </c:pt>
                <c:pt idx="319">
                  <c:v>-112.20099999999999</c:v>
                </c:pt>
                <c:pt idx="320">
                  <c:v>-113.333</c:v>
                </c:pt>
                <c:pt idx="321">
                  <c:v>-113.786</c:v>
                </c:pt>
                <c:pt idx="322">
                  <c:v>-113.836</c:v>
                </c:pt>
                <c:pt idx="323">
                  <c:v>-113.84099999999999</c:v>
                </c:pt>
                <c:pt idx="324">
                  <c:v>-113.812</c:v>
                </c:pt>
                <c:pt idx="325">
                  <c:v>-113.79300000000001</c:v>
                </c:pt>
                <c:pt idx="326">
                  <c:v>-113.80800000000001</c:v>
                </c:pt>
                <c:pt idx="327">
                  <c:v>-113.851</c:v>
                </c:pt>
                <c:pt idx="328">
                  <c:v>-113.89700000000001</c:v>
                </c:pt>
                <c:pt idx="329">
                  <c:v>-113.937</c:v>
                </c:pt>
                <c:pt idx="330">
                  <c:v>-113.941</c:v>
                </c:pt>
                <c:pt idx="331">
                  <c:v>-113.828</c:v>
                </c:pt>
                <c:pt idx="332">
                  <c:v>-113.587</c:v>
                </c:pt>
                <c:pt idx="333">
                  <c:v>-113.33199999999999</c:v>
                </c:pt>
                <c:pt idx="334">
                  <c:v>-113.164</c:v>
                </c:pt>
                <c:pt idx="335">
                  <c:v>-112.902</c:v>
                </c:pt>
                <c:pt idx="336">
                  <c:v>-112.246</c:v>
                </c:pt>
                <c:pt idx="337">
                  <c:v>-111.003</c:v>
                </c:pt>
                <c:pt idx="338">
                  <c:v>-109.44199999999999</c:v>
                </c:pt>
                <c:pt idx="339">
                  <c:v>-107.727</c:v>
                </c:pt>
                <c:pt idx="340">
                  <c:v>-106.01300000000001</c:v>
                </c:pt>
                <c:pt idx="341">
                  <c:v>-104.858</c:v>
                </c:pt>
                <c:pt idx="342">
                  <c:v>-104.566</c:v>
                </c:pt>
                <c:pt idx="343">
                  <c:v>-105.693</c:v>
                </c:pt>
                <c:pt idx="344">
                  <c:v>-107.254</c:v>
                </c:pt>
                <c:pt idx="345">
                  <c:v>-109.806</c:v>
                </c:pt>
                <c:pt idx="346">
                  <c:v>-112.38800000000001</c:v>
                </c:pt>
                <c:pt idx="347">
                  <c:v>-113.581</c:v>
                </c:pt>
                <c:pt idx="348">
                  <c:v>-113.837</c:v>
                </c:pt>
                <c:pt idx="349">
                  <c:v>-113.712</c:v>
                </c:pt>
                <c:pt idx="350">
                  <c:v>-113.563</c:v>
                </c:pt>
                <c:pt idx="351">
                  <c:v>-113.42100000000001</c:v>
                </c:pt>
                <c:pt idx="352">
                  <c:v>-113.315</c:v>
                </c:pt>
                <c:pt idx="353">
                  <c:v>-113.21</c:v>
                </c:pt>
                <c:pt idx="354">
                  <c:v>-113.036</c:v>
                </c:pt>
                <c:pt idx="355">
                  <c:v>-112.75700000000001</c:v>
                </c:pt>
                <c:pt idx="356">
                  <c:v>-112.443</c:v>
                </c:pt>
                <c:pt idx="357">
                  <c:v>-112.232</c:v>
                </c:pt>
                <c:pt idx="358">
                  <c:v>-112.164</c:v>
                </c:pt>
                <c:pt idx="359">
                  <c:v>-112.24</c:v>
                </c:pt>
                <c:pt idx="360">
                  <c:v>-112.48399999999999</c:v>
                </c:pt>
                <c:pt idx="361">
                  <c:v>-112.84699999999999</c:v>
                </c:pt>
                <c:pt idx="362">
                  <c:v>-113.155</c:v>
                </c:pt>
                <c:pt idx="363">
                  <c:v>-113.31399999999999</c:v>
                </c:pt>
                <c:pt idx="364">
                  <c:v>-113.354</c:v>
                </c:pt>
                <c:pt idx="365">
                  <c:v>-113.33</c:v>
                </c:pt>
                <c:pt idx="366">
                  <c:v>-113.271</c:v>
                </c:pt>
                <c:pt idx="367">
                  <c:v>-113.191</c:v>
                </c:pt>
                <c:pt idx="368">
                  <c:v>-113.114</c:v>
                </c:pt>
                <c:pt idx="369">
                  <c:v>-113.05200000000001</c:v>
                </c:pt>
                <c:pt idx="370">
                  <c:v>-112.995</c:v>
                </c:pt>
                <c:pt idx="371">
                  <c:v>-113.006</c:v>
                </c:pt>
                <c:pt idx="372">
                  <c:v>-113.026</c:v>
                </c:pt>
                <c:pt idx="373">
                  <c:v>-113.051</c:v>
                </c:pt>
                <c:pt idx="374">
                  <c:v>-113.05800000000001</c:v>
                </c:pt>
                <c:pt idx="375">
                  <c:v>-112.986</c:v>
                </c:pt>
                <c:pt idx="376">
                  <c:v>-112.822</c:v>
                </c:pt>
                <c:pt idx="377">
                  <c:v>-112.658</c:v>
                </c:pt>
                <c:pt idx="378">
                  <c:v>-112.578</c:v>
                </c:pt>
                <c:pt idx="379">
                  <c:v>-112.58499999999999</c:v>
                </c:pt>
                <c:pt idx="380">
                  <c:v>-112.65900000000001</c:v>
                </c:pt>
                <c:pt idx="381">
                  <c:v>-112.77800000000001</c:v>
                </c:pt>
                <c:pt idx="382">
                  <c:v>-112.898</c:v>
                </c:pt>
                <c:pt idx="383">
                  <c:v>-112.95399999999999</c:v>
                </c:pt>
                <c:pt idx="384">
                  <c:v>-112.895</c:v>
                </c:pt>
                <c:pt idx="385">
                  <c:v>-112.759</c:v>
                </c:pt>
                <c:pt idx="386">
                  <c:v>-112.65</c:v>
                </c:pt>
                <c:pt idx="387">
                  <c:v>-112.611</c:v>
                </c:pt>
                <c:pt idx="388">
                  <c:v>-112.624</c:v>
                </c:pt>
                <c:pt idx="389">
                  <c:v>-112.678</c:v>
                </c:pt>
                <c:pt idx="390">
                  <c:v>-112.702</c:v>
                </c:pt>
                <c:pt idx="391">
                  <c:v>-112.56100000000001</c:v>
                </c:pt>
                <c:pt idx="392">
                  <c:v>-112.17400000000001</c:v>
                </c:pt>
                <c:pt idx="393">
                  <c:v>-111.675</c:v>
                </c:pt>
                <c:pt idx="394">
                  <c:v>-111.291</c:v>
                </c:pt>
                <c:pt idx="395">
                  <c:v>-111.08799999999999</c:v>
                </c:pt>
                <c:pt idx="396">
                  <c:v>-111.065</c:v>
                </c:pt>
                <c:pt idx="397">
                  <c:v>-111.258</c:v>
                </c:pt>
                <c:pt idx="398">
                  <c:v>-111.621</c:v>
                </c:pt>
                <c:pt idx="399">
                  <c:v>-111.979</c:v>
                </c:pt>
                <c:pt idx="400">
                  <c:v>-112.24299999999999</c:v>
                </c:pt>
                <c:pt idx="401">
                  <c:v>-112.438</c:v>
                </c:pt>
                <c:pt idx="402">
                  <c:v>-112.586</c:v>
                </c:pt>
                <c:pt idx="403">
                  <c:v>-112.72</c:v>
                </c:pt>
                <c:pt idx="404">
                  <c:v>-112.855</c:v>
                </c:pt>
                <c:pt idx="405">
                  <c:v>-112.995</c:v>
                </c:pt>
                <c:pt idx="406">
                  <c:v>-113.122</c:v>
                </c:pt>
                <c:pt idx="407">
                  <c:v>-113.205</c:v>
                </c:pt>
                <c:pt idx="408">
                  <c:v>-113.20399999999999</c:v>
                </c:pt>
                <c:pt idx="409">
                  <c:v>-113.143</c:v>
                </c:pt>
                <c:pt idx="410">
                  <c:v>-113.095</c:v>
                </c:pt>
                <c:pt idx="411">
                  <c:v>-113.09099999999999</c:v>
                </c:pt>
                <c:pt idx="412">
                  <c:v>-113.11799999999999</c:v>
                </c:pt>
                <c:pt idx="413">
                  <c:v>-113.155</c:v>
                </c:pt>
                <c:pt idx="414">
                  <c:v>-113.18899999999999</c:v>
                </c:pt>
                <c:pt idx="415">
                  <c:v>-113.131</c:v>
                </c:pt>
                <c:pt idx="416">
                  <c:v>-112.887</c:v>
                </c:pt>
                <c:pt idx="417">
                  <c:v>-112.544</c:v>
                </c:pt>
                <c:pt idx="418">
                  <c:v>-112.286</c:v>
                </c:pt>
                <c:pt idx="419">
                  <c:v>-112.188</c:v>
                </c:pt>
                <c:pt idx="420">
                  <c:v>-112.221</c:v>
                </c:pt>
                <c:pt idx="421">
                  <c:v>-112.32299999999999</c:v>
                </c:pt>
                <c:pt idx="422">
                  <c:v>-112.46299999999999</c:v>
                </c:pt>
                <c:pt idx="423">
                  <c:v>-112.58799999999999</c:v>
                </c:pt>
                <c:pt idx="424">
                  <c:v>-112.542</c:v>
                </c:pt>
                <c:pt idx="425">
                  <c:v>-112.276</c:v>
                </c:pt>
                <c:pt idx="426">
                  <c:v>-111.91200000000001</c:v>
                </c:pt>
                <c:pt idx="427">
                  <c:v>-111.544</c:v>
                </c:pt>
                <c:pt idx="428">
                  <c:v>-111.211</c:v>
                </c:pt>
                <c:pt idx="429">
                  <c:v>-110.97499999999999</c:v>
                </c:pt>
                <c:pt idx="430">
                  <c:v>-110.866</c:v>
                </c:pt>
                <c:pt idx="431">
                  <c:v>-110.88500000000001</c:v>
                </c:pt>
                <c:pt idx="432">
                  <c:v>-111.065</c:v>
                </c:pt>
                <c:pt idx="433">
                  <c:v>-111.401</c:v>
                </c:pt>
                <c:pt idx="434">
                  <c:v>-111.774</c:v>
                </c:pt>
                <c:pt idx="435">
                  <c:v>-112.047</c:v>
                </c:pt>
                <c:pt idx="436">
                  <c:v>-112.012</c:v>
                </c:pt>
                <c:pt idx="437">
                  <c:v>-111.379</c:v>
                </c:pt>
                <c:pt idx="438">
                  <c:v>-109.917</c:v>
                </c:pt>
                <c:pt idx="439">
                  <c:v>-108.247</c:v>
                </c:pt>
                <c:pt idx="440">
                  <c:v>-106.99299999999999</c:v>
                </c:pt>
                <c:pt idx="441">
                  <c:v>-106.185</c:v>
                </c:pt>
                <c:pt idx="442">
                  <c:v>-105.75</c:v>
                </c:pt>
                <c:pt idx="443">
                  <c:v>-105.812</c:v>
                </c:pt>
                <c:pt idx="444">
                  <c:v>-106.39100000000001</c:v>
                </c:pt>
                <c:pt idx="445">
                  <c:v>-107.214</c:v>
                </c:pt>
                <c:pt idx="446">
                  <c:v>-108.05</c:v>
                </c:pt>
                <c:pt idx="447">
                  <c:v>-108.524</c:v>
                </c:pt>
                <c:pt idx="448">
                  <c:v>-107.84</c:v>
                </c:pt>
                <c:pt idx="449">
                  <c:v>-105.33499999999999</c:v>
                </c:pt>
                <c:pt idx="450">
                  <c:v>-102.184</c:v>
                </c:pt>
                <c:pt idx="451">
                  <c:v>-98.53</c:v>
                </c:pt>
                <c:pt idx="452">
                  <c:v>-95.045000000000002</c:v>
                </c:pt>
                <c:pt idx="453">
                  <c:v>-93.364999999999995</c:v>
                </c:pt>
                <c:pt idx="454">
                  <c:v>-93.929000000000002</c:v>
                </c:pt>
                <c:pt idx="455">
                  <c:v>-100.999</c:v>
                </c:pt>
                <c:pt idx="456">
                  <c:v>-104.07299999999999</c:v>
                </c:pt>
                <c:pt idx="457">
                  <c:v>-106.47</c:v>
                </c:pt>
                <c:pt idx="458">
                  <c:v>-107.883</c:v>
                </c:pt>
                <c:pt idx="459">
                  <c:v>-108.58799999999999</c:v>
                </c:pt>
                <c:pt idx="460">
                  <c:v>-108.67100000000001</c:v>
                </c:pt>
                <c:pt idx="461">
                  <c:v>-108.083</c:v>
                </c:pt>
                <c:pt idx="462">
                  <c:v>-106.871</c:v>
                </c:pt>
                <c:pt idx="463">
                  <c:v>-105.468</c:v>
                </c:pt>
                <c:pt idx="464">
                  <c:v>-104.122</c:v>
                </c:pt>
                <c:pt idx="465">
                  <c:v>-103.02500000000001</c:v>
                </c:pt>
                <c:pt idx="466">
                  <c:v>-102.387</c:v>
                </c:pt>
                <c:pt idx="467">
                  <c:v>-102.298</c:v>
                </c:pt>
                <c:pt idx="468">
                  <c:v>-102.73</c:v>
                </c:pt>
                <c:pt idx="469">
                  <c:v>-103.70399999999999</c:v>
                </c:pt>
                <c:pt idx="470">
                  <c:v>-105.227</c:v>
                </c:pt>
                <c:pt idx="471">
                  <c:v>-106.732</c:v>
                </c:pt>
                <c:pt idx="472">
                  <c:v>-106.97499999999999</c:v>
                </c:pt>
                <c:pt idx="473">
                  <c:v>-106.111</c:v>
                </c:pt>
                <c:pt idx="474">
                  <c:v>-105.191</c:v>
                </c:pt>
                <c:pt idx="475">
                  <c:v>-104.48699999999999</c:v>
                </c:pt>
                <c:pt idx="476">
                  <c:v>-103.98699999999999</c:v>
                </c:pt>
                <c:pt idx="477">
                  <c:v>-103.708</c:v>
                </c:pt>
                <c:pt idx="478">
                  <c:v>-103.616</c:v>
                </c:pt>
                <c:pt idx="479">
                  <c:v>-104.126</c:v>
                </c:pt>
                <c:pt idx="480">
                  <c:v>-104.721</c:v>
                </c:pt>
                <c:pt idx="481">
                  <c:v>-105.48099999999999</c:v>
                </c:pt>
                <c:pt idx="482">
                  <c:v>-106.64100000000001</c:v>
                </c:pt>
                <c:pt idx="483">
                  <c:v>-108.232</c:v>
                </c:pt>
                <c:pt idx="484">
                  <c:v>-109.61</c:v>
                </c:pt>
                <c:pt idx="485">
                  <c:v>-110.23699999999999</c:v>
                </c:pt>
                <c:pt idx="486">
                  <c:v>-110.334</c:v>
                </c:pt>
                <c:pt idx="487">
                  <c:v>-110.20699999999999</c:v>
                </c:pt>
                <c:pt idx="488">
                  <c:v>-110.05200000000001</c:v>
                </c:pt>
                <c:pt idx="489">
                  <c:v>-109.91800000000001</c:v>
                </c:pt>
                <c:pt idx="490">
                  <c:v>-109.85299999999999</c:v>
                </c:pt>
                <c:pt idx="491">
                  <c:v>-109.848</c:v>
                </c:pt>
                <c:pt idx="492">
                  <c:v>-109.86199999999999</c:v>
                </c:pt>
                <c:pt idx="493">
                  <c:v>-109.88</c:v>
                </c:pt>
                <c:pt idx="494">
                  <c:v>-109.886</c:v>
                </c:pt>
                <c:pt idx="495">
                  <c:v>-109.836</c:v>
                </c:pt>
                <c:pt idx="496">
                  <c:v>-109.72</c:v>
                </c:pt>
                <c:pt idx="497">
                  <c:v>-109.59099999999999</c:v>
                </c:pt>
                <c:pt idx="498">
                  <c:v>-109.49299999999999</c:v>
                </c:pt>
                <c:pt idx="499">
                  <c:v>-109.429</c:v>
                </c:pt>
                <c:pt idx="500">
                  <c:v>-109.354</c:v>
                </c:pt>
                <c:pt idx="501">
                  <c:v>-109.232</c:v>
                </c:pt>
                <c:pt idx="502">
                  <c:v>-109.099</c:v>
                </c:pt>
                <c:pt idx="503">
                  <c:v>-109.03</c:v>
                </c:pt>
                <c:pt idx="504">
                  <c:v>-109.06100000000001</c:v>
                </c:pt>
                <c:pt idx="505">
                  <c:v>-109.22</c:v>
                </c:pt>
                <c:pt idx="506">
                  <c:v>-109.598</c:v>
                </c:pt>
                <c:pt idx="507">
                  <c:v>-110.224</c:v>
                </c:pt>
                <c:pt idx="508">
                  <c:v>-110.432</c:v>
                </c:pt>
                <c:pt idx="509">
                  <c:v>-109.44</c:v>
                </c:pt>
                <c:pt idx="510">
                  <c:v>-107.758</c:v>
                </c:pt>
                <c:pt idx="511">
                  <c:v>-106.238</c:v>
                </c:pt>
                <c:pt idx="512">
                  <c:v>-105.056</c:v>
                </c:pt>
                <c:pt idx="513">
                  <c:v>-104.301</c:v>
                </c:pt>
                <c:pt idx="514">
                  <c:v>-104.795</c:v>
                </c:pt>
                <c:pt idx="515">
                  <c:v>-105.80800000000001</c:v>
                </c:pt>
                <c:pt idx="516">
                  <c:v>-106.95399999999999</c:v>
                </c:pt>
                <c:pt idx="517">
                  <c:v>-108.20399999999999</c:v>
                </c:pt>
                <c:pt idx="518">
                  <c:v>-109.414</c:v>
                </c:pt>
                <c:pt idx="519">
                  <c:v>-110.381</c:v>
                </c:pt>
                <c:pt idx="520">
                  <c:v>-111.10299999999999</c:v>
                </c:pt>
                <c:pt idx="521">
                  <c:v>-111.62</c:v>
                </c:pt>
                <c:pt idx="522">
                  <c:v>-111.974</c:v>
                </c:pt>
                <c:pt idx="523">
                  <c:v>-112.14100000000001</c:v>
                </c:pt>
                <c:pt idx="524">
                  <c:v>-112.229</c:v>
                </c:pt>
                <c:pt idx="525">
                  <c:v>-112.31100000000001</c:v>
                </c:pt>
                <c:pt idx="526">
                  <c:v>-112.33499999999999</c:v>
                </c:pt>
                <c:pt idx="527">
                  <c:v>-112.245</c:v>
                </c:pt>
                <c:pt idx="528">
                  <c:v>-112.036</c:v>
                </c:pt>
                <c:pt idx="529">
                  <c:v>-111.749</c:v>
                </c:pt>
                <c:pt idx="530">
                  <c:v>-111.38800000000001</c:v>
                </c:pt>
                <c:pt idx="531">
                  <c:v>-111.03100000000001</c:v>
                </c:pt>
                <c:pt idx="532">
                  <c:v>-110.834</c:v>
                </c:pt>
                <c:pt idx="533">
                  <c:v>-110.83499999999999</c:v>
                </c:pt>
                <c:pt idx="534">
                  <c:v>-110.911</c:v>
                </c:pt>
                <c:pt idx="535">
                  <c:v>-110.952</c:v>
                </c:pt>
                <c:pt idx="536">
                  <c:v>-110.956</c:v>
                </c:pt>
                <c:pt idx="537">
                  <c:v>-110.94</c:v>
                </c:pt>
                <c:pt idx="538">
                  <c:v>-110.913</c:v>
                </c:pt>
                <c:pt idx="539">
                  <c:v>-110.908</c:v>
                </c:pt>
                <c:pt idx="540">
                  <c:v>-110.97499999999999</c:v>
                </c:pt>
                <c:pt idx="541">
                  <c:v>-111.14400000000001</c:v>
                </c:pt>
                <c:pt idx="542">
                  <c:v>-111.371</c:v>
                </c:pt>
                <c:pt idx="543">
                  <c:v>-111.538</c:v>
                </c:pt>
                <c:pt idx="544">
                  <c:v>-111.596</c:v>
                </c:pt>
                <c:pt idx="545">
                  <c:v>-111.50700000000001</c:v>
                </c:pt>
                <c:pt idx="546">
                  <c:v>-111.22799999999999</c:v>
                </c:pt>
                <c:pt idx="547">
                  <c:v>-110.839</c:v>
                </c:pt>
                <c:pt idx="548">
                  <c:v>-110.511</c:v>
                </c:pt>
                <c:pt idx="549">
                  <c:v>-110.312</c:v>
                </c:pt>
                <c:pt idx="550">
                  <c:v>-110.247</c:v>
                </c:pt>
                <c:pt idx="551">
                  <c:v>-110.358</c:v>
                </c:pt>
                <c:pt idx="552">
                  <c:v>-110.64</c:v>
                </c:pt>
                <c:pt idx="553">
                  <c:v>-110.982</c:v>
                </c:pt>
                <c:pt idx="554">
                  <c:v>-111.26300000000001</c:v>
                </c:pt>
                <c:pt idx="555">
                  <c:v>-111.295</c:v>
                </c:pt>
                <c:pt idx="556">
                  <c:v>-110.79300000000001</c:v>
                </c:pt>
                <c:pt idx="557">
                  <c:v>-109.541</c:v>
                </c:pt>
                <c:pt idx="558">
                  <c:v>-108.128</c:v>
                </c:pt>
                <c:pt idx="559">
                  <c:v>-107.245</c:v>
                </c:pt>
                <c:pt idx="560">
                  <c:v>-106.94799999999999</c:v>
                </c:pt>
                <c:pt idx="561">
                  <c:v>-107.014</c:v>
                </c:pt>
                <c:pt idx="562">
                  <c:v>-107.479</c:v>
                </c:pt>
                <c:pt idx="563">
                  <c:v>-108.483</c:v>
                </c:pt>
                <c:pt idx="564">
                  <c:v>-109.669</c:v>
                </c:pt>
                <c:pt idx="565">
                  <c:v>-110.40300000000001</c:v>
                </c:pt>
                <c:pt idx="566">
                  <c:v>-110.681</c:v>
                </c:pt>
                <c:pt idx="567">
                  <c:v>-110.91500000000001</c:v>
                </c:pt>
                <c:pt idx="568">
                  <c:v>-111.262</c:v>
                </c:pt>
                <c:pt idx="569">
                  <c:v>-111.637</c:v>
                </c:pt>
                <c:pt idx="570">
                  <c:v>-111.81399999999999</c:v>
                </c:pt>
                <c:pt idx="571">
                  <c:v>-111.706</c:v>
                </c:pt>
                <c:pt idx="572">
                  <c:v>-111.462</c:v>
                </c:pt>
                <c:pt idx="573">
                  <c:v>-111.21</c:v>
                </c:pt>
                <c:pt idx="574">
                  <c:v>-110.97499999999999</c:v>
                </c:pt>
                <c:pt idx="575">
                  <c:v>-110.798</c:v>
                </c:pt>
                <c:pt idx="576">
                  <c:v>-110.7</c:v>
                </c:pt>
                <c:pt idx="577">
                  <c:v>-110.687</c:v>
                </c:pt>
                <c:pt idx="578">
                  <c:v>-110.77</c:v>
                </c:pt>
                <c:pt idx="579">
                  <c:v>-110.953</c:v>
                </c:pt>
                <c:pt idx="580">
                  <c:v>-111.206</c:v>
                </c:pt>
                <c:pt idx="581">
                  <c:v>-111.47799999999999</c:v>
                </c:pt>
                <c:pt idx="582">
                  <c:v>-111.739</c:v>
                </c:pt>
                <c:pt idx="583">
                  <c:v>-111.568</c:v>
                </c:pt>
                <c:pt idx="584">
                  <c:v>-110.568</c:v>
                </c:pt>
                <c:pt idx="585">
                  <c:v>-109.173</c:v>
                </c:pt>
                <c:pt idx="586">
                  <c:v>-108.017</c:v>
                </c:pt>
                <c:pt idx="587">
                  <c:v>-107.268</c:v>
                </c:pt>
                <c:pt idx="588">
                  <c:v>-107.23399999999999</c:v>
                </c:pt>
                <c:pt idx="589">
                  <c:v>-108.133</c:v>
                </c:pt>
                <c:pt idx="590">
                  <c:v>-109.31699999999999</c:v>
                </c:pt>
                <c:pt idx="591">
                  <c:v>-110.235</c:v>
                </c:pt>
                <c:pt idx="592">
                  <c:v>-110.77800000000001</c:v>
                </c:pt>
                <c:pt idx="593">
                  <c:v>-111.039</c:v>
                </c:pt>
                <c:pt idx="594">
                  <c:v>-111.008</c:v>
                </c:pt>
                <c:pt idx="595">
                  <c:v>-110.776</c:v>
                </c:pt>
                <c:pt idx="596">
                  <c:v>-110.474</c:v>
                </c:pt>
                <c:pt idx="597">
                  <c:v>-110.176</c:v>
                </c:pt>
                <c:pt idx="598">
                  <c:v>-109.95699999999999</c:v>
                </c:pt>
                <c:pt idx="599">
                  <c:v>-109.916</c:v>
                </c:pt>
                <c:pt idx="600">
                  <c:v>-110.048</c:v>
                </c:pt>
                <c:pt idx="601">
                  <c:v>-110.215</c:v>
                </c:pt>
                <c:pt idx="602">
                  <c:v>-110.316</c:v>
                </c:pt>
                <c:pt idx="603">
                  <c:v>-110.369</c:v>
                </c:pt>
                <c:pt idx="604">
                  <c:v>-110.43</c:v>
                </c:pt>
                <c:pt idx="605">
                  <c:v>-110.526</c:v>
                </c:pt>
                <c:pt idx="606">
                  <c:v>-110.639</c:v>
                </c:pt>
                <c:pt idx="607">
                  <c:v>-110.73399999999999</c:v>
                </c:pt>
                <c:pt idx="608">
                  <c:v>-110.795</c:v>
                </c:pt>
                <c:pt idx="609">
                  <c:v>-110.43300000000001</c:v>
                </c:pt>
                <c:pt idx="610">
                  <c:v>-109.325</c:v>
                </c:pt>
                <c:pt idx="611">
                  <c:v>-107.941</c:v>
                </c:pt>
                <c:pt idx="612">
                  <c:v>-106.89400000000001</c:v>
                </c:pt>
                <c:pt idx="613">
                  <c:v>-106.358</c:v>
                </c:pt>
                <c:pt idx="614">
                  <c:v>-106.33</c:v>
                </c:pt>
                <c:pt idx="615">
                  <c:v>-106.898</c:v>
                </c:pt>
                <c:pt idx="616">
                  <c:v>-108.09099999999999</c:v>
                </c:pt>
                <c:pt idx="617">
                  <c:v>-109.517</c:v>
                </c:pt>
                <c:pt idx="618">
                  <c:v>-110.408</c:v>
                </c:pt>
                <c:pt idx="619">
                  <c:v>-110.712</c:v>
                </c:pt>
                <c:pt idx="620">
                  <c:v>-110.873</c:v>
                </c:pt>
                <c:pt idx="621">
                  <c:v>-111.02</c:v>
                </c:pt>
                <c:pt idx="622">
                  <c:v>-111.133</c:v>
                </c:pt>
                <c:pt idx="623">
                  <c:v>-111.18600000000001</c:v>
                </c:pt>
                <c:pt idx="624">
                  <c:v>-111.157</c:v>
                </c:pt>
                <c:pt idx="625">
                  <c:v>-111.08199999999999</c:v>
                </c:pt>
                <c:pt idx="626">
                  <c:v>-111.026</c:v>
                </c:pt>
                <c:pt idx="627">
                  <c:v>-111.017</c:v>
                </c:pt>
                <c:pt idx="628">
                  <c:v>-111.06399999999999</c:v>
                </c:pt>
                <c:pt idx="629">
                  <c:v>-111.184</c:v>
                </c:pt>
                <c:pt idx="630">
                  <c:v>-111.34099999999999</c:v>
                </c:pt>
                <c:pt idx="631">
                  <c:v>-111.44499999999999</c:v>
                </c:pt>
                <c:pt idx="632">
                  <c:v>-111.447</c:v>
                </c:pt>
                <c:pt idx="633">
                  <c:v>-111.36199999999999</c:v>
                </c:pt>
                <c:pt idx="634">
                  <c:v>-111.199</c:v>
                </c:pt>
                <c:pt idx="635">
                  <c:v>-110.979</c:v>
                </c:pt>
                <c:pt idx="636">
                  <c:v>-110.791</c:v>
                </c:pt>
                <c:pt idx="637">
                  <c:v>-110.718</c:v>
                </c:pt>
                <c:pt idx="638">
                  <c:v>-110.73699999999999</c:v>
                </c:pt>
                <c:pt idx="639">
                  <c:v>-110.79</c:v>
                </c:pt>
                <c:pt idx="640">
                  <c:v>-110.871</c:v>
                </c:pt>
                <c:pt idx="641">
                  <c:v>-110.96599999999999</c:v>
                </c:pt>
                <c:pt idx="642">
                  <c:v>-111.04</c:v>
                </c:pt>
                <c:pt idx="643">
                  <c:v>-111.075</c:v>
                </c:pt>
                <c:pt idx="644">
                  <c:v>-111.08799999999999</c:v>
                </c:pt>
                <c:pt idx="645">
                  <c:v>-111.10899999999999</c:v>
                </c:pt>
                <c:pt idx="646">
                  <c:v>-111.154</c:v>
                </c:pt>
                <c:pt idx="647">
                  <c:v>-111.164</c:v>
                </c:pt>
                <c:pt idx="648">
                  <c:v>-111.07899999999999</c:v>
                </c:pt>
                <c:pt idx="649">
                  <c:v>-110.905</c:v>
                </c:pt>
                <c:pt idx="650">
                  <c:v>-110.691</c:v>
                </c:pt>
                <c:pt idx="651">
                  <c:v>-110.45</c:v>
                </c:pt>
                <c:pt idx="652">
                  <c:v>-110.22</c:v>
                </c:pt>
                <c:pt idx="653">
                  <c:v>-110.083</c:v>
                </c:pt>
                <c:pt idx="654">
                  <c:v>-110.057</c:v>
                </c:pt>
                <c:pt idx="655">
                  <c:v>-110.09399999999999</c:v>
                </c:pt>
                <c:pt idx="656">
                  <c:v>-110.151</c:v>
                </c:pt>
                <c:pt idx="657">
                  <c:v>-110.218</c:v>
                </c:pt>
                <c:pt idx="658">
                  <c:v>-110.224</c:v>
                </c:pt>
                <c:pt idx="659">
                  <c:v>-110.104</c:v>
                </c:pt>
                <c:pt idx="660">
                  <c:v>-109.92</c:v>
                </c:pt>
                <c:pt idx="661">
                  <c:v>-109.80500000000001</c:v>
                </c:pt>
                <c:pt idx="662">
                  <c:v>-109.818</c:v>
                </c:pt>
                <c:pt idx="663">
                  <c:v>-109.946</c:v>
                </c:pt>
                <c:pt idx="664">
                  <c:v>-110.181</c:v>
                </c:pt>
                <c:pt idx="665">
                  <c:v>-110.503</c:v>
                </c:pt>
                <c:pt idx="666">
                  <c:v>-110.71599999999999</c:v>
                </c:pt>
                <c:pt idx="667">
                  <c:v>-110.586</c:v>
                </c:pt>
                <c:pt idx="668">
                  <c:v>-110.22199999999999</c:v>
                </c:pt>
                <c:pt idx="669">
                  <c:v>-109.91</c:v>
                </c:pt>
                <c:pt idx="670">
                  <c:v>-109.759</c:v>
                </c:pt>
                <c:pt idx="671">
                  <c:v>-109.762</c:v>
                </c:pt>
                <c:pt idx="672">
                  <c:v>-109.94199999999999</c:v>
                </c:pt>
                <c:pt idx="673">
                  <c:v>-110.286</c:v>
                </c:pt>
                <c:pt idx="674">
                  <c:v>-110.642</c:v>
                </c:pt>
                <c:pt idx="675">
                  <c:v>-110.82599999999999</c:v>
                </c:pt>
                <c:pt idx="676">
                  <c:v>-110.85599999999999</c:v>
                </c:pt>
                <c:pt idx="677">
                  <c:v>-110.839</c:v>
                </c:pt>
                <c:pt idx="678">
                  <c:v>-110.82</c:v>
                </c:pt>
                <c:pt idx="679">
                  <c:v>-110.801</c:v>
                </c:pt>
                <c:pt idx="680">
                  <c:v>-110.78700000000001</c:v>
                </c:pt>
                <c:pt idx="681">
                  <c:v>-110.783</c:v>
                </c:pt>
                <c:pt idx="682">
                  <c:v>-110.776</c:v>
                </c:pt>
                <c:pt idx="683">
                  <c:v>-110.732</c:v>
                </c:pt>
                <c:pt idx="684">
                  <c:v>-110.642</c:v>
                </c:pt>
                <c:pt idx="685">
                  <c:v>-108.901</c:v>
                </c:pt>
                <c:pt idx="686">
                  <c:v>-105.325</c:v>
                </c:pt>
                <c:pt idx="687">
                  <c:v>-101.316</c:v>
                </c:pt>
                <c:pt idx="688">
                  <c:v>-95.864999999999995</c:v>
                </c:pt>
                <c:pt idx="689">
                  <c:v>-94.626999999999995</c:v>
                </c:pt>
                <c:pt idx="690">
                  <c:v>-94.947000000000003</c:v>
                </c:pt>
                <c:pt idx="691">
                  <c:v>-97.108999999999995</c:v>
                </c:pt>
                <c:pt idx="692">
                  <c:v>-100.762</c:v>
                </c:pt>
                <c:pt idx="693">
                  <c:v>-103.32299999999999</c:v>
                </c:pt>
                <c:pt idx="694">
                  <c:v>-103.66200000000001</c:v>
                </c:pt>
                <c:pt idx="695">
                  <c:v>-103.553</c:v>
                </c:pt>
                <c:pt idx="696">
                  <c:v>-103.499</c:v>
                </c:pt>
                <c:pt idx="697">
                  <c:v>-103.69</c:v>
                </c:pt>
                <c:pt idx="698">
                  <c:v>-104.44199999999999</c:v>
                </c:pt>
                <c:pt idx="699">
                  <c:v>-105.95</c:v>
                </c:pt>
                <c:pt idx="700">
                  <c:v>-108.036</c:v>
                </c:pt>
                <c:pt idx="701">
                  <c:v>-109.893</c:v>
                </c:pt>
                <c:pt idx="702">
                  <c:v>-110.679</c:v>
                </c:pt>
                <c:pt idx="703">
                  <c:v>-110.831</c:v>
                </c:pt>
                <c:pt idx="704">
                  <c:v>-111.09099999999999</c:v>
                </c:pt>
                <c:pt idx="705">
                  <c:v>-111.254</c:v>
                </c:pt>
                <c:pt idx="706">
                  <c:v>-110.892</c:v>
                </c:pt>
                <c:pt idx="707">
                  <c:v>-109.717</c:v>
                </c:pt>
                <c:pt idx="708">
                  <c:v>-108.163</c:v>
                </c:pt>
                <c:pt idx="709">
                  <c:v>-106.616</c:v>
                </c:pt>
                <c:pt idx="710">
                  <c:v>-105.2</c:v>
                </c:pt>
                <c:pt idx="711">
                  <c:v>-104.253</c:v>
                </c:pt>
                <c:pt idx="712">
                  <c:v>-104.012</c:v>
                </c:pt>
                <c:pt idx="713">
                  <c:v>-104.461</c:v>
                </c:pt>
                <c:pt idx="714">
                  <c:v>-105.47799999999999</c:v>
                </c:pt>
                <c:pt idx="715">
                  <c:v>-107.063</c:v>
                </c:pt>
                <c:pt idx="716">
                  <c:v>-109.06399999999999</c:v>
                </c:pt>
                <c:pt idx="717">
                  <c:v>-110.756</c:v>
                </c:pt>
                <c:pt idx="718">
                  <c:v>-111.48699999999999</c:v>
                </c:pt>
                <c:pt idx="719">
                  <c:v>-111.218</c:v>
                </c:pt>
                <c:pt idx="720">
                  <c:v>-109.113</c:v>
                </c:pt>
                <c:pt idx="721">
                  <c:v>-105.93300000000001</c:v>
                </c:pt>
                <c:pt idx="722">
                  <c:v>-103.626</c:v>
                </c:pt>
                <c:pt idx="723">
                  <c:v>-102.51900000000001</c:v>
                </c:pt>
                <c:pt idx="724">
                  <c:v>-103.077</c:v>
                </c:pt>
                <c:pt idx="725">
                  <c:v>-104.499</c:v>
                </c:pt>
                <c:pt idx="726">
                  <c:v>-106.46899999999999</c:v>
                </c:pt>
                <c:pt idx="727">
                  <c:v>-108.11</c:v>
                </c:pt>
                <c:pt idx="728">
                  <c:v>-108.57599999999999</c:v>
                </c:pt>
                <c:pt idx="729">
                  <c:v>-108.35899999999999</c:v>
                </c:pt>
                <c:pt idx="730">
                  <c:v>-108.122</c:v>
                </c:pt>
                <c:pt idx="731">
                  <c:v>-107.877</c:v>
                </c:pt>
                <c:pt idx="732">
                  <c:v>-107.64700000000001</c:v>
                </c:pt>
                <c:pt idx="733">
                  <c:v>-107.441</c:v>
                </c:pt>
                <c:pt idx="734">
                  <c:v>-107.26</c:v>
                </c:pt>
                <c:pt idx="735">
                  <c:v>-107.122</c:v>
                </c:pt>
                <c:pt idx="736">
                  <c:v>-107.01900000000001</c:v>
                </c:pt>
                <c:pt idx="737">
                  <c:v>-106.91500000000001</c:v>
                </c:pt>
                <c:pt idx="738">
                  <c:v>-106.77500000000001</c:v>
                </c:pt>
                <c:pt idx="739">
                  <c:v>-106.605</c:v>
                </c:pt>
                <c:pt idx="740">
                  <c:v>-106.428</c:v>
                </c:pt>
                <c:pt idx="741">
                  <c:v>-106.26600000000001</c:v>
                </c:pt>
                <c:pt idx="742">
                  <c:v>-106.122</c:v>
                </c:pt>
                <c:pt idx="743">
                  <c:v>-105.992</c:v>
                </c:pt>
                <c:pt idx="744">
                  <c:v>-105.879</c:v>
                </c:pt>
                <c:pt idx="745">
                  <c:v>-105.78</c:v>
                </c:pt>
                <c:pt idx="746">
                  <c:v>-105.694</c:v>
                </c:pt>
                <c:pt idx="747">
                  <c:v>-105.61799999999999</c:v>
                </c:pt>
                <c:pt idx="748">
                  <c:v>-105.496</c:v>
                </c:pt>
                <c:pt idx="749">
                  <c:v>-105.27</c:v>
                </c:pt>
                <c:pt idx="750">
                  <c:v>-105.005</c:v>
                </c:pt>
                <c:pt idx="751">
                  <c:v>-104.83</c:v>
                </c:pt>
                <c:pt idx="752">
                  <c:v>-104.801</c:v>
                </c:pt>
                <c:pt idx="753">
                  <c:v>-104.901</c:v>
                </c:pt>
                <c:pt idx="754">
                  <c:v>-105.123</c:v>
                </c:pt>
                <c:pt idx="755">
                  <c:v>-105.44199999999999</c:v>
                </c:pt>
                <c:pt idx="756">
                  <c:v>-105.711</c:v>
                </c:pt>
                <c:pt idx="757">
                  <c:v>-105.68600000000001</c:v>
                </c:pt>
                <c:pt idx="758">
                  <c:v>-105.367</c:v>
                </c:pt>
                <c:pt idx="759">
                  <c:v>-105.015</c:v>
                </c:pt>
                <c:pt idx="760">
                  <c:v>-104.79900000000001</c:v>
                </c:pt>
                <c:pt idx="761">
                  <c:v>-104.74299999999999</c:v>
                </c:pt>
                <c:pt idx="762">
                  <c:v>-104.843</c:v>
                </c:pt>
                <c:pt idx="763">
                  <c:v>-105.11499999999999</c:v>
                </c:pt>
                <c:pt idx="764">
                  <c:v>-105.51</c:v>
                </c:pt>
                <c:pt idx="765">
                  <c:v>-105.92400000000001</c:v>
                </c:pt>
                <c:pt idx="766">
                  <c:v>-106.29300000000001</c:v>
                </c:pt>
                <c:pt idx="767">
                  <c:v>-106.651</c:v>
                </c:pt>
                <c:pt idx="768">
                  <c:v>-107.044</c:v>
                </c:pt>
                <c:pt idx="769">
                  <c:v>-107.395</c:v>
                </c:pt>
                <c:pt idx="770">
                  <c:v>-107.545</c:v>
                </c:pt>
                <c:pt idx="771">
                  <c:v>-107.387</c:v>
                </c:pt>
                <c:pt idx="772">
                  <c:v>-107.03</c:v>
                </c:pt>
                <c:pt idx="773">
                  <c:v>-106.64100000000001</c:v>
                </c:pt>
                <c:pt idx="774">
                  <c:v>-106.298</c:v>
                </c:pt>
                <c:pt idx="775">
                  <c:v>-106.059</c:v>
                </c:pt>
                <c:pt idx="776">
                  <c:v>-106.01600000000001</c:v>
                </c:pt>
                <c:pt idx="777">
                  <c:v>-106.16200000000001</c:v>
                </c:pt>
                <c:pt idx="778">
                  <c:v>-106.407</c:v>
                </c:pt>
                <c:pt idx="779">
                  <c:v>-106.71299999999999</c:v>
                </c:pt>
                <c:pt idx="780">
                  <c:v>-106.992</c:v>
                </c:pt>
                <c:pt idx="781">
                  <c:v>-107.044</c:v>
                </c:pt>
                <c:pt idx="782">
                  <c:v>-106.745</c:v>
                </c:pt>
                <c:pt idx="783">
                  <c:v>-106.229</c:v>
                </c:pt>
                <c:pt idx="784">
                  <c:v>-105.68899999999999</c:v>
                </c:pt>
                <c:pt idx="785">
                  <c:v>-105.208</c:v>
                </c:pt>
                <c:pt idx="786">
                  <c:v>-104.843</c:v>
                </c:pt>
                <c:pt idx="787">
                  <c:v>-104.657</c:v>
                </c:pt>
                <c:pt idx="788">
                  <c:v>-104.6</c:v>
                </c:pt>
                <c:pt idx="789">
                  <c:v>-104.547</c:v>
                </c:pt>
                <c:pt idx="790">
                  <c:v>-104.44199999999999</c:v>
                </c:pt>
                <c:pt idx="791">
                  <c:v>-104.30800000000001</c:v>
                </c:pt>
                <c:pt idx="792">
                  <c:v>-104.18899999999999</c:v>
                </c:pt>
                <c:pt idx="793">
                  <c:v>-104.104</c:v>
                </c:pt>
                <c:pt idx="794">
                  <c:v>-103.947</c:v>
                </c:pt>
                <c:pt idx="795">
                  <c:v>-103.61799999999999</c:v>
                </c:pt>
                <c:pt idx="796">
                  <c:v>-103.205</c:v>
                </c:pt>
                <c:pt idx="797">
                  <c:v>-102.78700000000001</c:v>
                </c:pt>
                <c:pt idx="798">
                  <c:v>-102.352</c:v>
                </c:pt>
                <c:pt idx="799">
                  <c:v>-101.968</c:v>
                </c:pt>
                <c:pt idx="800">
                  <c:v>-101.77</c:v>
                </c:pt>
                <c:pt idx="801">
                  <c:v>-101.813</c:v>
                </c:pt>
                <c:pt idx="802">
                  <c:v>-101.883</c:v>
                </c:pt>
                <c:pt idx="803">
                  <c:v>-101.402</c:v>
                </c:pt>
                <c:pt idx="804">
                  <c:v>-100.29300000000001</c:v>
                </c:pt>
                <c:pt idx="805">
                  <c:v>-99.272999999999996</c:v>
                </c:pt>
                <c:pt idx="806">
                  <c:v>-98.748000000000005</c:v>
                </c:pt>
                <c:pt idx="807">
                  <c:v>-98.728999999999999</c:v>
                </c:pt>
                <c:pt idx="808">
                  <c:v>-99.188000000000002</c:v>
                </c:pt>
                <c:pt idx="809">
                  <c:v>-100.15300000000001</c:v>
                </c:pt>
                <c:pt idx="810">
                  <c:v>-101.465</c:v>
                </c:pt>
                <c:pt idx="811">
                  <c:v>-102.595</c:v>
                </c:pt>
                <c:pt idx="812">
                  <c:v>-103.127</c:v>
                </c:pt>
                <c:pt idx="813">
                  <c:v>-103.34399999999999</c:v>
                </c:pt>
                <c:pt idx="814">
                  <c:v>-103.63200000000001</c:v>
                </c:pt>
                <c:pt idx="815">
                  <c:v>-103.95399999999999</c:v>
                </c:pt>
                <c:pt idx="816">
                  <c:v>-104.29</c:v>
                </c:pt>
                <c:pt idx="817">
                  <c:v>-104.69</c:v>
                </c:pt>
                <c:pt idx="818">
                  <c:v>-105.15</c:v>
                </c:pt>
                <c:pt idx="819">
                  <c:v>-105.554</c:v>
                </c:pt>
                <c:pt idx="820">
                  <c:v>-105.85299999999999</c:v>
                </c:pt>
                <c:pt idx="821">
                  <c:v>-106.047</c:v>
                </c:pt>
                <c:pt idx="822">
                  <c:v>-106.093</c:v>
                </c:pt>
                <c:pt idx="823">
                  <c:v>-106.002</c:v>
                </c:pt>
                <c:pt idx="824">
                  <c:v>-105.863</c:v>
                </c:pt>
                <c:pt idx="825">
                  <c:v>-105.75700000000001</c:v>
                </c:pt>
                <c:pt idx="826">
                  <c:v>-105.732</c:v>
                </c:pt>
                <c:pt idx="827">
                  <c:v>-105.855</c:v>
                </c:pt>
                <c:pt idx="828">
                  <c:v>-106.17100000000001</c:v>
                </c:pt>
                <c:pt idx="829">
                  <c:v>-106.485</c:v>
                </c:pt>
                <c:pt idx="830">
                  <c:v>-106.236</c:v>
                </c:pt>
                <c:pt idx="831">
                  <c:v>-105.31100000000001</c:v>
                </c:pt>
                <c:pt idx="832">
                  <c:v>-104.398</c:v>
                </c:pt>
                <c:pt idx="833">
                  <c:v>-103.916</c:v>
                </c:pt>
                <c:pt idx="834">
                  <c:v>-103.901</c:v>
                </c:pt>
                <c:pt idx="835">
                  <c:v>-104.358</c:v>
                </c:pt>
                <c:pt idx="836">
                  <c:v>-105.24299999999999</c:v>
                </c:pt>
                <c:pt idx="837">
                  <c:v>-106.355</c:v>
                </c:pt>
                <c:pt idx="838">
                  <c:v>-107.42</c:v>
                </c:pt>
                <c:pt idx="839">
                  <c:v>-108.20099999999999</c:v>
                </c:pt>
                <c:pt idx="840">
                  <c:v>-108.56</c:v>
                </c:pt>
                <c:pt idx="841">
                  <c:v>-108.575</c:v>
                </c:pt>
                <c:pt idx="842">
                  <c:v>-108.37</c:v>
                </c:pt>
                <c:pt idx="843">
                  <c:v>-107.95</c:v>
                </c:pt>
                <c:pt idx="844">
                  <c:v>-107.318</c:v>
                </c:pt>
                <c:pt idx="845">
                  <c:v>-106.60299999999999</c:v>
                </c:pt>
                <c:pt idx="846">
                  <c:v>-106.02500000000001</c:v>
                </c:pt>
                <c:pt idx="847">
                  <c:v>-105.663</c:v>
                </c:pt>
                <c:pt idx="848">
                  <c:v>-105.505</c:v>
                </c:pt>
                <c:pt idx="849">
                  <c:v>-105.56699999999999</c:v>
                </c:pt>
                <c:pt idx="850">
                  <c:v>-105.824</c:v>
                </c:pt>
                <c:pt idx="851">
                  <c:v>-106.08199999999999</c:v>
                </c:pt>
                <c:pt idx="852">
                  <c:v>-106.11199999999999</c:v>
                </c:pt>
                <c:pt idx="853">
                  <c:v>-105.84099999999999</c:v>
                </c:pt>
                <c:pt idx="854">
                  <c:v>-105.26300000000001</c:v>
                </c:pt>
                <c:pt idx="855">
                  <c:v>-104.486</c:v>
                </c:pt>
                <c:pt idx="856">
                  <c:v>-103.652</c:v>
                </c:pt>
                <c:pt idx="857">
                  <c:v>-102.93300000000001</c:v>
                </c:pt>
                <c:pt idx="858">
                  <c:v>-102.46899999999999</c:v>
                </c:pt>
                <c:pt idx="859">
                  <c:v>-102.337</c:v>
                </c:pt>
                <c:pt idx="860">
                  <c:v>-102.614</c:v>
                </c:pt>
                <c:pt idx="861">
                  <c:v>-103.301</c:v>
                </c:pt>
                <c:pt idx="862">
                  <c:v>-103.58499999999999</c:v>
                </c:pt>
                <c:pt idx="863">
                  <c:v>-102.477</c:v>
                </c:pt>
                <c:pt idx="864">
                  <c:v>-100.67100000000001</c:v>
                </c:pt>
                <c:pt idx="865">
                  <c:v>-99.180999999999997</c:v>
                </c:pt>
                <c:pt idx="866">
                  <c:v>-98.22</c:v>
                </c:pt>
                <c:pt idx="867">
                  <c:v>-97.769000000000005</c:v>
                </c:pt>
                <c:pt idx="868">
                  <c:v>-97.899000000000001</c:v>
                </c:pt>
                <c:pt idx="869">
                  <c:v>-98.593999999999994</c:v>
                </c:pt>
                <c:pt idx="870">
                  <c:v>-99.57</c:v>
                </c:pt>
                <c:pt idx="871">
                  <c:v>-100.437</c:v>
                </c:pt>
                <c:pt idx="872">
                  <c:v>-101.206</c:v>
                </c:pt>
                <c:pt idx="873">
                  <c:v>-103.04900000000001</c:v>
                </c:pt>
                <c:pt idx="874">
                  <c:v>-104.22799999999999</c:v>
                </c:pt>
                <c:pt idx="875">
                  <c:v>-105.521</c:v>
                </c:pt>
                <c:pt idx="876">
                  <c:v>-106.92100000000001</c:v>
                </c:pt>
                <c:pt idx="877">
                  <c:v>-108.376</c:v>
                </c:pt>
                <c:pt idx="878">
                  <c:v>-109.492</c:v>
                </c:pt>
                <c:pt idx="879">
                  <c:v>-109.736</c:v>
                </c:pt>
                <c:pt idx="880">
                  <c:v>-109.58</c:v>
                </c:pt>
                <c:pt idx="881">
                  <c:v>-109.54600000000001</c:v>
                </c:pt>
                <c:pt idx="882">
                  <c:v>-109.59699999999999</c:v>
                </c:pt>
                <c:pt idx="883">
                  <c:v>-109.63</c:v>
                </c:pt>
                <c:pt idx="884">
                  <c:v>-109.596</c:v>
                </c:pt>
                <c:pt idx="885">
                  <c:v>-109.536</c:v>
                </c:pt>
                <c:pt idx="886">
                  <c:v>-109.538</c:v>
                </c:pt>
                <c:pt idx="887">
                  <c:v>-109.633</c:v>
                </c:pt>
                <c:pt idx="888">
                  <c:v>-109.8</c:v>
                </c:pt>
                <c:pt idx="889">
                  <c:v>-110.027</c:v>
                </c:pt>
                <c:pt idx="890">
                  <c:v>-110.276</c:v>
                </c:pt>
                <c:pt idx="891">
                  <c:v>-110.453</c:v>
                </c:pt>
                <c:pt idx="892">
                  <c:v>-110.5</c:v>
                </c:pt>
                <c:pt idx="893">
                  <c:v>-110.462</c:v>
                </c:pt>
                <c:pt idx="894">
                  <c:v>-110.414</c:v>
                </c:pt>
                <c:pt idx="895">
                  <c:v>-110.392</c:v>
                </c:pt>
                <c:pt idx="896">
                  <c:v>-110.373</c:v>
                </c:pt>
                <c:pt idx="897">
                  <c:v>-110.32299999999999</c:v>
                </c:pt>
                <c:pt idx="898">
                  <c:v>-110.23699999999999</c:v>
                </c:pt>
                <c:pt idx="899">
                  <c:v>-110.172</c:v>
                </c:pt>
                <c:pt idx="900">
                  <c:v>-110.188</c:v>
                </c:pt>
                <c:pt idx="901">
                  <c:v>-110.26</c:v>
                </c:pt>
                <c:pt idx="902">
                  <c:v>-110.31699999999999</c:v>
                </c:pt>
                <c:pt idx="903">
                  <c:v>-110.327</c:v>
                </c:pt>
                <c:pt idx="904">
                  <c:v>-110.26300000000001</c:v>
                </c:pt>
                <c:pt idx="905">
                  <c:v>-110.036</c:v>
                </c:pt>
                <c:pt idx="906">
                  <c:v>-109.648</c:v>
                </c:pt>
                <c:pt idx="907">
                  <c:v>-109.301</c:v>
                </c:pt>
                <c:pt idx="908">
                  <c:v>-109.16800000000001</c:v>
                </c:pt>
                <c:pt idx="909">
                  <c:v>-109.17400000000001</c:v>
                </c:pt>
                <c:pt idx="910">
                  <c:v>-109.13200000000001</c:v>
                </c:pt>
                <c:pt idx="911">
                  <c:v>-108.953</c:v>
                </c:pt>
                <c:pt idx="912">
                  <c:v>-108.619</c:v>
                </c:pt>
                <c:pt idx="913">
                  <c:v>-108.035</c:v>
                </c:pt>
                <c:pt idx="914">
                  <c:v>-107.24</c:v>
                </c:pt>
                <c:pt idx="915">
                  <c:v>-106.52</c:v>
                </c:pt>
                <c:pt idx="916">
                  <c:v>-106.01600000000001</c:v>
                </c:pt>
                <c:pt idx="917">
                  <c:v>-105.63800000000001</c:v>
                </c:pt>
                <c:pt idx="918">
                  <c:v>-105.40900000000001</c:v>
                </c:pt>
                <c:pt idx="919">
                  <c:v>-105.45699999999999</c:v>
                </c:pt>
                <c:pt idx="920">
                  <c:v>-105.83</c:v>
                </c:pt>
                <c:pt idx="921">
                  <c:v>-106.53</c:v>
                </c:pt>
                <c:pt idx="922">
                  <c:v>-108.86799999999999</c:v>
                </c:pt>
                <c:pt idx="923">
                  <c:v>-109.82299999999999</c:v>
                </c:pt>
                <c:pt idx="924">
                  <c:v>-110.101</c:v>
                </c:pt>
                <c:pt idx="925">
                  <c:v>-110.023</c:v>
                </c:pt>
                <c:pt idx="926">
                  <c:v>-109.949</c:v>
                </c:pt>
                <c:pt idx="927">
                  <c:v>-109.88500000000001</c:v>
                </c:pt>
                <c:pt idx="928">
                  <c:v>-109.839</c:v>
                </c:pt>
                <c:pt idx="929">
                  <c:v>-109.816</c:v>
                </c:pt>
                <c:pt idx="930">
                  <c:v>-109.682</c:v>
                </c:pt>
                <c:pt idx="931">
                  <c:v>-109.06100000000001</c:v>
                </c:pt>
                <c:pt idx="932">
                  <c:v>-107.96299999999999</c:v>
                </c:pt>
                <c:pt idx="933">
                  <c:v>-107.063</c:v>
                </c:pt>
                <c:pt idx="934">
                  <c:v>-106.84099999999999</c:v>
                </c:pt>
                <c:pt idx="935">
                  <c:v>-107.22499999999999</c:v>
                </c:pt>
                <c:pt idx="936">
                  <c:v>-107.855</c:v>
                </c:pt>
                <c:pt idx="937">
                  <c:v>-108.483</c:v>
                </c:pt>
                <c:pt idx="938">
                  <c:v>-109.011</c:v>
                </c:pt>
                <c:pt idx="939">
                  <c:v>-109.258</c:v>
                </c:pt>
                <c:pt idx="940">
                  <c:v>-109.086</c:v>
                </c:pt>
                <c:pt idx="941">
                  <c:v>-108.70099999999999</c:v>
                </c:pt>
                <c:pt idx="942">
                  <c:v>-108.452</c:v>
                </c:pt>
                <c:pt idx="943">
                  <c:v>-108.45699999999999</c:v>
                </c:pt>
                <c:pt idx="944">
                  <c:v>-108.63500000000001</c:v>
                </c:pt>
                <c:pt idx="945">
                  <c:v>-108.93600000000001</c:v>
                </c:pt>
                <c:pt idx="946">
                  <c:v>-109.319</c:v>
                </c:pt>
                <c:pt idx="947">
                  <c:v>-109.652</c:v>
                </c:pt>
                <c:pt idx="948">
                  <c:v>-109.858</c:v>
                </c:pt>
                <c:pt idx="949">
                  <c:v>-109.982</c:v>
                </c:pt>
                <c:pt idx="950">
                  <c:v>-110.101</c:v>
                </c:pt>
                <c:pt idx="951">
                  <c:v>-110.256</c:v>
                </c:pt>
                <c:pt idx="952">
                  <c:v>-110.31100000000001</c:v>
                </c:pt>
                <c:pt idx="953">
                  <c:v>-110.116</c:v>
                </c:pt>
                <c:pt idx="954">
                  <c:v>-109.76300000000001</c:v>
                </c:pt>
                <c:pt idx="955">
                  <c:v>-109.45399999999999</c:v>
                </c:pt>
                <c:pt idx="956">
                  <c:v>-109.26</c:v>
                </c:pt>
                <c:pt idx="957">
                  <c:v>-109.185</c:v>
                </c:pt>
                <c:pt idx="958">
                  <c:v>-109.241</c:v>
                </c:pt>
                <c:pt idx="959">
                  <c:v>-109.43300000000001</c:v>
                </c:pt>
                <c:pt idx="960">
                  <c:v>-109.69799999999999</c:v>
                </c:pt>
                <c:pt idx="961">
                  <c:v>-109.893</c:v>
                </c:pt>
                <c:pt idx="962">
                  <c:v>-109.949</c:v>
                </c:pt>
                <c:pt idx="963">
                  <c:v>-109.893</c:v>
                </c:pt>
                <c:pt idx="964">
                  <c:v>-109.74299999999999</c:v>
                </c:pt>
                <c:pt idx="965">
                  <c:v>-109.47</c:v>
                </c:pt>
                <c:pt idx="966">
                  <c:v>-109.06699999999999</c:v>
                </c:pt>
                <c:pt idx="967">
                  <c:v>-108.514</c:v>
                </c:pt>
                <c:pt idx="968">
                  <c:v>-107.89400000000001</c:v>
                </c:pt>
                <c:pt idx="969">
                  <c:v>-107.333</c:v>
                </c:pt>
                <c:pt idx="970">
                  <c:v>-106.869</c:v>
                </c:pt>
                <c:pt idx="971">
                  <c:v>-106.44199999999999</c:v>
                </c:pt>
                <c:pt idx="972">
                  <c:v>-106.018</c:v>
                </c:pt>
                <c:pt idx="973">
                  <c:v>-105.63800000000001</c:v>
                </c:pt>
                <c:pt idx="974">
                  <c:v>-105.306</c:v>
                </c:pt>
                <c:pt idx="975">
                  <c:v>-104.998</c:v>
                </c:pt>
                <c:pt idx="976">
                  <c:v>-104.762</c:v>
                </c:pt>
                <c:pt idx="977">
                  <c:v>-104.699</c:v>
                </c:pt>
                <c:pt idx="978">
                  <c:v>-104.851</c:v>
                </c:pt>
                <c:pt idx="979">
                  <c:v>-105.18</c:v>
                </c:pt>
                <c:pt idx="980">
                  <c:v>-105.63200000000001</c:v>
                </c:pt>
                <c:pt idx="981">
                  <c:v>-106.15900000000001</c:v>
                </c:pt>
                <c:pt idx="982">
                  <c:v>-106.658</c:v>
                </c:pt>
                <c:pt idx="983">
                  <c:v>-106.996</c:v>
                </c:pt>
                <c:pt idx="984">
                  <c:v>-107.191</c:v>
                </c:pt>
                <c:pt idx="985">
                  <c:v>-107.37</c:v>
                </c:pt>
                <c:pt idx="986">
                  <c:v>-107.587</c:v>
                </c:pt>
                <c:pt idx="987">
                  <c:v>-107.83499999999999</c:v>
                </c:pt>
                <c:pt idx="988">
                  <c:v>-108.107</c:v>
                </c:pt>
                <c:pt idx="989">
                  <c:v>-108.39700000000001</c:v>
                </c:pt>
                <c:pt idx="990">
                  <c:v>-108.66500000000001</c:v>
                </c:pt>
                <c:pt idx="991">
                  <c:v>-108.86199999999999</c:v>
                </c:pt>
                <c:pt idx="992">
                  <c:v>-109.006</c:v>
                </c:pt>
                <c:pt idx="993">
                  <c:v>-109.161</c:v>
                </c:pt>
                <c:pt idx="994">
                  <c:v>-109.336</c:v>
                </c:pt>
                <c:pt idx="995">
                  <c:v>-109.503</c:v>
                </c:pt>
                <c:pt idx="996">
                  <c:v>-109.628</c:v>
                </c:pt>
                <c:pt idx="997">
                  <c:v>-109.684</c:v>
                </c:pt>
                <c:pt idx="998">
                  <c:v>-109.66500000000001</c:v>
                </c:pt>
                <c:pt idx="999">
                  <c:v>-109.593</c:v>
                </c:pt>
                <c:pt idx="1000">
                  <c:v>-109.491</c:v>
                </c:pt>
                <c:pt idx="1001">
                  <c:v>-109.44</c:v>
                </c:pt>
                <c:pt idx="1002">
                  <c:v>-109.529</c:v>
                </c:pt>
                <c:pt idx="1003">
                  <c:v>-109.73099999999999</c:v>
                </c:pt>
                <c:pt idx="1004">
                  <c:v>-109.943</c:v>
                </c:pt>
                <c:pt idx="1005">
                  <c:v>-110.12</c:v>
                </c:pt>
                <c:pt idx="1006">
                  <c:v>-110.255</c:v>
                </c:pt>
                <c:pt idx="1007">
                  <c:v>-110.316</c:v>
                </c:pt>
                <c:pt idx="1008">
                  <c:v>-110.303</c:v>
                </c:pt>
                <c:pt idx="1009">
                  <c:v>-110.301</c:v>
                </c:pt>
                <c:pt idx="1010">
                  <c:v>-110.39700000000001</c:v>
                </c:pt>
                <c:pt idx="1011">
                  <c:v>-110.59</c:v>
                </c:pt>
                <c:pt idx="1012">
                  <c:v>-110.84099999999999</c:v>
                </c:pt>
                <c:pt idx="1013">
                  <c:v>-111.10899999999999</c:v>
                </c:pt>
                <c:pt idx="1014">
                  <c:v>-111.355</c:v>
                </c:pt>
                <c:pt idx="1015">
                  <c:v>-111.53100000000001</c:v>
                </c:pt>
                <c:pt idx="1016">
                  <c:v>-111.59699999999999</c:v>
                </c:pt>
                <c:pt idx="1017">
                  <c:v>-111.562</c:v>
                </c:pt>
                <c:pt idx="1018">
                  <c:v>-111.498</c:v>
                </c:pt>
                <c:pt idx="1019">
                  <c:v>-111.444</c:v>
                </c:pt>
                <c:pt idx="1020">
                  <c:v>-111.434</c:v>
                </c:pt>
                <c:pt idx="1021">
                  <c:v>-111.505</c:v>
                </c:pt>
                <c:pt idx="1022">
                  <c:v>-111.33499999999999</c:v>
                </c:pt>
                <c:pt idx="1023">
                  <c:v>-110.358</c:v>
                </c:pt>
                <c:pt idx="1024">
                  <c:v>-108.157</c:v>
                </c:pt>
                <c:pt idx="1025">
                  <c:v>-105.82899999999999</c:v>
                </c:pt>
                <c:pt idx="1026">
                  <c:v>-104.151</c:v>
                </c:pt>
                <c:pt idx="1027">
                  <c:v>-103.04900000000001</c:v>
                </c:pt>
                <c:pt idx="1028">
                  <c:v>-102.80200000000001</c:v>
                </c:pt>
                <c:pt idx="1029">
                  <c:v>-103.913</c:v>
                </c:pt>
                <c:pt idx="1030">
                  <c:v>-106.535</c:v>
                </c:pt>
                <c:pt idx="1031">
                  <c:v>-109.56100000000001</c:v>
                </c:pt>
                <c:pt idx="1032">
                  <c:v>-111.024</c:v>
                </c:pt>
                <c:pt idx="1033">
                  <c:v>-111.428</c:v>
                </c:pt>
                <c:pt idx="1034">
                  <c:v>-111.363</c:v>
                </c:pt>
                <c:pt idx="1035">
                  <c:v>-111.229</c:v>
                </c:pt>
                <c:pt idx="1036">
                  <c:v>-111.077</c:v>
                </c:pt>
                <c:pt idx="1037">
                  <c:v>-111.012</c:v>
                </c:pt>
                <c:pt idx="1038">
                  <c:v>-111.069</c:v>
                </c:pt>
                <c:pt idx="1039">
                  <c:v>-111.149</c:v>
                </c:pt>
                <c:pt idx="1040">
                  <c:v>-111.157</c:v>
                </c:pt>
                <c:pt idx="1041">
                  <c:v>-111.1</c:v>
                </c:pt>
                <c:pt idx="1042">
                  <c:v>-111.024</c:v>
                </c:pt>
                <c:pt idx="1043">
                  <c:v>-110.94499999999999</c:v>
                </c:pt>
                <c:pt idx="1044">
                  <c:v>-110.88500000000001</c:v>
                </c:pt>
                <c:pt idx="1045">
                  <c:v>-110.90300000000001</c:v>
                </c:pt>
                <c:pt idx="1046">
                  <c:v>-111.014</c:v>
                </c:pt>
                <c:pt idx="1047">
                  <c:v>-111.179</c:v>
                </c:pt>
                <c:pt idx="1048">
                  <c:v>-111.363</c:v>
                </c:pt>
                <c:pt idx="1049">
                  <c:v>-111.551</c:v>
                </c:pt>
                <c:pt idx="1050">
                  <c:v>-111.705</c:v>
                </c:pt>
                <c:pt idx="1051">
                  <c:v>-111.80200000000001</c:v>
                </c:pt>
                <c:pt idx="1052">
                  <c:v>-111.83</c:v>
                </c:pt>
                <c:pt idx="1053">
                  <c:v>-111.762</c:v>
                </c:pt>
                <c:pt idx="1054">
                  <c:v>-111.58499999999999</c:v>
                </c:pt>
                <c:pt idx="1055">
                  <c:v>-111.387</c:v>
                </c:pt>
                <c:pt idx="1056">
                  <c:v>-111.34</c:v>
                </c:pt>
                <c:pt idx="1057">
                  <c:v>-111.496</c:v>
                </c:pt>
                <c:pt idx="1058">
                  <c:v>-111.72199999999999</c:v>
                </c:pt>
                <c:pt idx="1059">
                  <c:v>-111.878</c:v>
                </c:pt>
                <c:pt idx="1060">
                  <c:v>-111.949</c:v>
                </c:pt>
                <c:pt idx="1061">
                  <c:v>-111.94199999999999</c:v>
                </c:pt>
                <c:pt idx="1062">
                  <c:v>-111.85</c:v>
                </c:pt>
                <c:pt idx="1063">
                  <c:v>-111.69499999999999</c:v>
                </c:pt>
                <c:pt idx="1064">
                  <c:v>-111.512</c:v>
                </c:pt>
                <c:pt idx="1065">
                  <c:v>-111.32299999999999</c:v>
                </c:pt>
                <c:pt idx="1066">
                  <c:v>-111.11199999999999</c:v>
                </c:pt>
                <c:pt idx="1067">
                  <c:v>-110.864</c:v>
                </c:pt>
                <c:pt idx="1068">
                  <c:v>-110.614</c:v>
                </c:pt>
                <c:pt idx="1069">
                  <c:v>-110.42700000000001</c:v>
                </c:pt>
                <c:pt idx="1070">
                  <c:v>-110.336</c:v>
                </c:pt>
                <c:pt idx="1071">
                  <c:v>-110.289</c:v>
                </c:pt>
                <c:pt idx="1072">
                  <c:v>-110.178</c:v>
                </c:pt>
                <c:pt idx="1073">
                  <c:v>-109.965</c:v>
                </c:pt>
                <c:pt idx="1074">
                  <c:v>-109.783</c:v>
                </c:pt>
                <c:pt idx="1075">
                  <c:v>-109.79</c:v>
                </c:pt>
                <c:pt idx="1076">
                  <c:v>-109.98699999999999</c:v>
                </c:pt>
                <c:pt idx="1077">
                  <c:v>-109.875</c:v>
                </c:pt>
                <c:pt idx="1078">
                  <c:v>-108.99299999999999</c:v>
                </c:pt>
                <c:pt idx="1079">
                  <c:v>-107.768</c:v>
                </c:pt>
                <c:pt idx="1080">
                  <c:v>-106.831</c:v>
                </c:pt>
                <c:pt idx="1081">
                  <c:v>-106.36499999999999</c:v>
                </c:pt>
                <c:pt idx="1082">
                  <c:v>-106.43600000000001</c:v>
                </c:pt>
                <c:pt idx="1083">
                  <c:v>-109.989</c:v>
                </c:pt>
                <c:pt idx="1084">
                  <c:v>-109.816</c:v>
                </c:pt>
                <c:pt idx="1085">
                  <c:v>-109.45</c:v>
                </c:pt>
                <c:pt idx="1086">
                  <c:v>-108.8</c:v>
                </c:pt>
                <c:pt idx="1087">
                  <c:v>-108.13</c:v>
                </c:pt>
                <c:pt idx="1088">
                  <c:v>-107.854</c:v>
                </c:pt>
                <c:pt idx="1089">
                  <c:v>-108.056</c:v>
                </c:pt>
                <c:pt idx="1090">
                  <c:v>-108.48</c:v>
                </c:pt>
                <c:pt idx="1091">
                  <c:v>-109.004</c:v>
                </c:pt>
                <c:pt idx="1092">
                  <c:v>-109.752</c:v>
                </c:pt>
                <c:pt idx="1093">
                  <c:v>-110.64100000000001</c:v>
                </c:pt>
                <c:pt idx="1094">
                  <c:v>-111.247</c:v>
                </c:pt>
                <c:pt idx="1095">
                  <c:v>-111.175</c:v>
                </c:pt>
                <c:pt idx="1096">
                  <c:v>-110.55500000000001</c:v>
                </c:pt>
                <c:pt idx="1097">
                  <c:v>-109.765</c:v>
                </c:pt>
                <c:pt idx="1098">
                  <c:v>-109.12</c:v>
                </c:pt>
                <c:pt idx="1099">
                  <c:v>-108.77800000000001</c:v>
                </c:pt>
                <c:pt idx="1100">
                  <c:v>-108.711</c:v>
                </c:pt>
                <c:pt idx="1101">
                  <c:v>-108.827</c:v>
                </c:pt>
                <c:pt idx="1102">
                  <c:v>-109.15600000000001</c:v>
                </c:pt>
                <c:pt idx="1103">
                  <c:v>-109.78400000000001</c:v>
                </c:pt>
                <c:pt idx="1104">
                  <c:v>-110.548</c:v>
                </c:pt>
                <c:pt idx="1105">
                  <c:v>-110.992</c:v>
                </c:pt>
                <c:pt idx="1106">
                  <c:v>-110.89700000000001</c:v>
                </c:pt>
                <c:pt idx="1107">
                  <c:v>-110.56100000000001</c:v>
                </c:pt>
                <c:pt idx="1108">
                  <c:v>-110.193</c:v>
                </c:pt>
                <c:pt idx="1109">
                  <c:v>-109.791</c:v>
                </c:pt>
                <c:pt idx="1110">
                  <c:v>-109.42</c:v>
                </c:pt>
                <c:pt idx="1111">
                  <c:v>-109.13</c:v>
                </c:pt>
                <c:pt idx="1112">
                  <c:v>-108.902</c:v>
                </c:pt>
                <c:pt idx="1113">
                  <c:v>-108.703</c:v>
                </c:pt>
                <c:pt idx="1114">
                  <c:v>-108.53100000000001</c:v>
                </c:pt>
                <c:pt idx="1115">
                  <c:v>-108.431</c:v>
                </c:pt>
                <c:pt idx="1116">
                  <c:v>-108.441</c:v>
                </c:pt>
                <c:pt idx="1117">
                  <c:v>-108.536</c:v>
                </c:pt>
                <c:pt idx="1118">
                  <c:v>-108.71299999999999</c:v>
                </c:pt>
                <c:pt idx="1119">
                  <c:v>-109.099</c:v>
                </c:pt>
                <c:pt idx="1120">
                  <c:v>-109.765</c:v>
                </c:pt>
                <c:pt idx="1121">
                  <c:v>-110.54</c:v>
                </c:pt>
                <c:pt idx="1122">
                  <c:v>-111.209</c:v>
                </c:pt>
                <c:pt idx="1123">
                  <c:v>-111.795</c:v>
                </c:pt>
                <c:pt idx="1124">
                  <c:v>-112.387</c:v>
                </c:pt>
                <c:pt idx="1125">
                  <c:v>-112.806</c:v>
                </c:pt>
                <c:pt idx="1126">
                  <c:v>-112.777</c:v>
                </c:pt>
                <c:pt idx="1127">
                  <c:v>-112.396</c:v>
                </c:pt>
                <c:pt idx="1128">
                  <c:v>-112.006</c:v>
                </c:pt>
                <c:pt idx="1129">
                  <c:v>-111.733</c:v>
                </c:pt>
                <c:pt idx="1130">
                  <c:v>-111.529</c:v>
                </c:pt>
                <c:pt idx="1131">
                  <c:v>-111.399</c:v>
                </c:pt>
                <c:pt idx="1132">
                  <c:v>-111.414</c:v>
                </c:pt>
                <c:pt idx="1133">
                  <c:v>-111.61199999999999</c:v>
                </c:pt>
                <c:pt idx="1134">
                  <c:v>-111.925</c:v>
                </c:pt>
                <c:pt idx="1135">
                  <c:v>-112.26</c:v>
                </c:pt>
                <c:pt idx="1136">
                  <c:v>-112.616</c:v>
                </c:pt>
                <c:pt idx="1137">
                  <c:v>-113.023</c:v>
                </c:pt>
                <c:pt idx="1138">
                  <c:v>-113.223</c:v>
                </c:pt>
                <c:pt idx="1139">
                  <c:v>-112.774</c:v>
                </c:pt>
                <c:pt idx="1140">
                  <c:v>-111.762</c:v>
                </c:pt>
                <c:pt idx="1141">
                  <c:v>-110.596</c:v>
                </c:pt>
                <c:pt idx="1142">
                  <c:v>-109.608</c:v>
                </c:pt>
                <c:pt idx="1143">
                  <c:v>-108.998</c:v>
                </c:pt>
                <c:pt idx="1144">
                  <c:v>-108.73699999999999</c:v>
                </c:pt>
                <c:pt idx="1145">
                  <c:v>-108.768</c:v>
                </c:pt>
                <c:pt idx="1146">
                  <c:v>-109.185</c:v>
                </c:pt>
                <c:pt idx="1147">
                  <c:v>-110.1</c:v>
                </c:pt>
                <c:pt idx="1148">
                  <c:v>-111.331</c:v>
                </c:pt>
                <c:pt idx="1149">
                  <c:v>-112.31</c:v>
                </c:pt>
                <c:pt idx="1150">
                  <c:v>-112.643</c:v>
                </c:pt>
                <c:pt idx="1151">
                  <c:v>-112.627</c:v>
                </c:pt>
                <c:pt idx="1152">
                  <c:v>-112.548</c:v>
                </c:pt>
                <c:pt idx="1153">
                  <c:v>-112.227</c:v>
                </c:pt>
                <c:pt idx="1154">
                  <c:v>-111.649</c:v>
                </c:pt>
                <c:pt idx="1155">
                  <c:v>-111.125</c:v>
                </c:pt>
                <c:pt idx="1156">
                  <c:v>-110.899</c:v>
                </c:pt>
                <c:pt idx="1157">
                  <c:v>-110.91500000000001</c:v>
                </c:pt>
                <c:pt idx="1158">
                  <c:v>-111.07899999999999</c:v>
                </c:pt>
                <c:pt idx="1159">
                  <c:v>-111.432</c:v>
                </c:pt>
                <c:pt idx="1160">
                  <c:v>-111.971</c:v>
                </c:pt>
                <c:pt idx="1161">
                  <c:v>-112.572</c:v>
                </c:pt>
                <c:pt idx="1162">
                  <c:v>-113.11199999999999</c:v>
                </c:pt>
                <c:pt idx="1163">
                  <c:v>-113.517</c:v>
                </c:pt>
                <c:pt idx="1164">
                  <c:v>-113.8</c:v>
                </c:pt>
                <c:pt idx="1165">
                  <c:v>-114.03400000000001</c:v>
                </c:pt>
                <c:pt idx="1166">
                  <c:v>-114.176</c:v>
                </c:pt>
                <c:pt idx="1167">
                  <c:v>-114.175</c:v>
                </c:pt>
                <c:pt idx="1168">
                  <c:v>-114.10899999999999</c:v>
                </c:pt>
                <c:pt idx="1169">
                  <c:v>-114.045</c:v>
                </c:pt>
                <c:pt idx="1170">
                  <c:v>-113.976</c:v>
                </c:pt>
                <c:pt idx="1171">
                  <c:v>-113.9</c:v>
                </c:pt>
                <c:pt idx="1172">
                  <c:v>-113.836</c:v>
                </c:pt>
                <c:pt idx="1173">
                  <c:v>-113.812</c:v>
                </c:pt>
                <c:pt idx="1174">
                  <c:v>-113.822</c:v>
                </c:pt>
                <c:pt idx="1175">
                  <c:v>-113.827</c:v>
                </c:pt>
                <c:pt idx="1176">
                  <c:v>-113.785</c:v>
                </c:pt>
                <c:pt idx="1177">
                  <c:v>-113.693</c:v>
                </c:pt>
                <c:pt idx="1178">
                  <c:v>-113.577</c:v>
                </c:pt>
                <c:pt idx="1179">
                  <c:v>-113.43899999999999</c:v>
                </c:pt>
                <c:pt idx="1180">
                  <c:v>-113.25</c:v>
                </c:pt>
                <c:pt idx="1181">
                  <c:v>-112.973</c:v>
                </c:pt>
                <c:pt idx="1182">
                  <c:v>-112.629</c:v>
                </c:pt>
                <c:pt idx="1183">
                  <c:v>-112.306</c:v>
                </c:pt>
                <c:pt idx="1184">
                  <c:v>-112.053</c:v>
                </c:pt>
                <c:pt idx="1185">
                  <c:v>-111.837</c:v>
                </c:pt>
                <c:pt idx="1186">
                  <c:v>-111.724</c:v>
                </c:pt>
                <c:pt idx="1187">
                  <c:v>-111.84099999999999</c:v>
                </c:pt>
                <c:pt idx="1188">
                  <c:v>-112.137</c:v>
                </c:pt>
                <c:pt idx="1189">
                  <c:v>-112.459</c:v>
                </c:pt>
                <c:pt idx="1190">
                  <c:v>-112.777</c:v>
                </c:pt>
                <c:pt idx="1191">
                  <c:v>-113.136</c:v>
                </c:pt>
                <c:pt idx="1192">
                  <c:v>-113.378</c:v>
                </c:pt>
                <c:pt idx="1193">
                  <c:v>-113.18</c:v>
                </c:pt>
                <c:pt idx="1194">
                  <c:v>-112.465</c:v>
                </c:pt>
                <c:pt idx="1195">
                  <c:v>-111.50700000000001</c:v>
                </c:pt>
                <c:pt idx="1196">
                  <c:v>-110.691</c:v>
                </c:pt>
                <c:pt idx="1197">
                  <c:v>-110.264</c:v>
                </c:pt>
                <c:pt idx="1198">
                  <c:v>-110.19199999999999</c:v>
                </c:pt>
                <c:pt idx="1199">
                  <c:v>-110.375</c:v>
                </c:pt>
                <c:pt idx="1200">
                  <c:v>-110.879</c:v>
                </c:pt>
                <c:pt idx="1201">
                  <c:v>-111.748</c:v>
                </c:pt>
                <c:pt idx="1202">
                  <c:v>-112.795</c:v>
                </c:pt>
                <c:pt idx="1203">
                  <c:v>-113.676</c:v>
                </c:pt>
                <c:pt idx="1204">
                  <c:v>-114.04600000000001</c:v>
                </c:pt>
                <c:pt idx="1205">
                  <c:v>-113.917</c:v>
                </c:pt>
                <c:pt idx="1206">
                  <c:v>-113.687</c:v>
                </c:pt>
                <c:pt idx="1207">
                  <c:v>-113.556</c:v>
                </c:pt>
                <c:pt idx="1208">
                  <c:v>-113.492</c:v>
                </c:pt>
                <c:pt idx="1209">
                  <c:v>-113.485</c:v>
                </c:pt>
                <c:pt idx="1210">
                  <c:v>-113.56100000000001</c:v>
                </c:pt>
                <c:pt idx="1211">
                  <c:v>-113.729</c:v>
                </c:pt>
                <c:pt idx="1212">
                  <c:v>-113.943</c:v>
                </c:pt>
                <c:pt idx="1213">
                  <c:v>-114.13</c:v>
                </c:pt>
                <c:pt idx="1214">
                  <c:v>-114.22799999999999</c:v>
                </c:pt>
                <c:pt idx="1215">
                  <c:v>-114.23099999999999</c:v>
                </c:pt>
                <c:pt idx="1216">
                  <c:v>-114.167</c:v>
                </c:pt>
                <c:pt idx="1217">
                  <c:v>-114.02</c:v>
                </c:pt>
                <c:pt idx="1218">
                  <c:v>-113.791</c:v>
                </c:pt>
                <c:pt idx="1219">
                  <c:v>-113.532</c:v>
                </c:pt>
                <c:pt idx="1220">
                  <c:v>-113.306</c:v>
                </c:pt>
                <c:pt idx="1221">
                  <c:v>-113.167</c:v>
                </c:pt>
                <c:pt idx="1222">
                  <c:v>-113.113</c:v>
                </c:pt>
                <c:pt idx="1223">
                  <c:v>-113.117</c:v>
                </c:pt>
                <c:pt idx="1224">
                  <c:v>-113.17700000000001</c:v>
                </c:pt>
                <c:pt idx="1225">
                  <c:v>-113.31100000000001</c:v>
                </c:pt>
                <c:pt idx="1226">
                  <c:v>-113.47</c:v>
                </c:pt>
                <c:pt idx="1227">
                  <c:v>-113.56</c:v>
                </c:pt>
                <c:pt idx="1228">
                  <c:v>-113.54600000000001</c:v>
                </c:pt>
                <c:pt idx="1229">
                  <c:v>-113.48399999999999</c:v>
                </c:pt>
                <c:pt idx="1230">
                  <c:v>-113.41200000000001</c:v>
                </c:pt>
                <c:pt idx="1231">
                  <c:v>-113.28700000000001</c:v>
                </c:pt>
                <c:pt idx="1232">
                  <c:v>-113.1</c:v>
                </c:pt>
                <c:pt idx="1233">
                  <c:v>-112.88200000000001</c:v>
                </c:pt>
                <c:pt idx="1234">
                  <c:v>-112.64400000000001</c:v>
                </c:pt>
                <c:pt idx="1235">
                  <c:v>-112.374</c:v>
                </c:pt>
                <c:pt idx="1236">
                  <c:v>-112.08499999999999</c:v>
                </c:pt>
                <c:pt idx="1237">
                  <c:v>-111.18300000000001</c:v>
                </c:pt>
                <c:pt idx="1238">
                  <c:v>-109.375</c:v>
                </c:pt>
                <c:pt idx="1239">
                  <c:v>-107.40600000000001</c:v>
                </c:pt>
                <c:pt idx="1240">
                  <c:v>-105.959</c:v>
                </c:pt>
                <c:pt idx="1241">
                  <c:v>-105.169</c:v>
                </c:pt>
                <c:pt idx="1242">
                  <c:v>-104.81399999999999</c:v>
                </c:pt>
                <c:pt idx="1243">
                  <c:v>-104.774</c:v>
                </c:pt>
                <c:pt idx="1244">
                  <c:v>-105.202</c:v>
                </c:pt>
                <c:pt idx="1245">
                  <c:v>-106.185</c:v>
                </c:pt>
                <c:pt idx="1246">
                  <c:v>-107.453</c:v>
                </c:pt>
                <c:pt idx="1247">
                  <c:v>-108.708</c:v>
                </c:pt>
                <c:pt idx="1248">
                  <c:v>-110.006</c:v>
                </c:pt>
                <c:pt idx="1249">
                  <c:v>-111.473</c:v>
                </c:pt>
                <c:pt idx="1250">
                  <c:v>-112.959</c:v>
                </c:pt>
                <c:pt idx="1251">
                  <c:v>-113.92700000000001</c:v>
                </c:pt>
                <c:pt idx="1252">
                  <c:v>-114.30800000000001</c:v>
                </c:pt>
                <c:pt idx="1253">
                  <c:v>-114.54900000000001</c:v>
                </c:pt>
                <c:pt idx="1254">
                  <c:v>-114.77</c:v>
                </c:pt>
                <c:pt idx="1255">
                  <c:v>-114.91500000000001</c:v>
                </c:pt>
                <c:pt idx="1256">
                  <c:v>-114.977</c:v>
                </c:pt>
                <c:pt idx="1257">
                  <c:v>-115.04600000000001</c:v>
                </c:pt>
                <c:pt idx="1258">
                  <c:v>-115.226</c:v>
                </c:pt>
                <c:pt idx="1259">
                  <c:v>-115.56</c:v>
                </c:pt>
                <c:pt idx="1260">
                  <c:v>-115.97499999999999</c:v>
                </c:pt>
                <c:pt idx="1261">
                  <c:v>-116.28</c:v>
                </c:pt>
                <c:pt idx="1262">
                  <c:v>-116.379</c:v>
                </c:pt>
                <c:pt idx="1263">
                  <c:v>-116.378</c:v>
                </c:pt>
                <c:pt idx="1264">
                  <c:v>-116.342</c:v>
                </c:pt>
                <c:pt idx="1265">
                  <c:v>-116.233</c:v>
                </c:pt>
                <c:pt idx="1266">
                  <c:v>-116.083</c:v>
                </c:pt>
                <c:pt idx="1267">
                  <c:v>-115.96299999999999</c:v>
                </c:pt>
                <c:pt idx="1268">
                  <c:v>-115.90900000000001</c:v>
                </c:pt>
                <c:pt idx="1269">
                  <c:v>-115.904</c:v>
                </c:pt>
                <c:pt idx="1270">
                  <c:v>-115.916</c:v>
                </c:pt>
                <c:pt idx="1271">
                  <c:v>-115.92400000000001</c:v>
                </c:pt>
                <c:pt idx="1272">
                  <c:v>-115.923</c:v>
                </c:pt>
                <c:pt idx="1273">
                  <c:v>-115.917</c:v>
                </c:pt>
                <c:pt idx="1274">
                  <c:v>-115.914</c:v>
                </c:pt>
                <c:pt idx="1275">
                  <c:v>-115.926</c:v>
                </c:pt>
                <c:pt idx="1276">
                  <c:v>-115.956</c:v>
                </c:pt>
                <c:pt idx="1277">
                  <c:v>-116.004</c:v>
                </c:pt>
                <c:pt idx="1278">
                  <c:v>-116.062</c:v>
                </c:pt>
                <c:pt idx="1279">
                  <c:v>-116.124</c:v>
                </c:pt>
                <c:pt idx="1280">
                  <c:v>-116.187</c:v>
                </c:pt>
                <c:pt idx="1281">
                  <c:v>-116.227</c:v>
                </c:pt>
                <c:pt idx="1282">
                  <c:v>-116.217</c:v>
                </c:pt>
                <c:pt idx="1283">
                  <c:v>-116.16800000000001</c:v>
                </c:pt>
                <c:pt idx="1284">
                  <c:v>-116.114</c:v>
                </c:pt>
                <c:pt idx="1285">
                  <c:v>-116.068</c:v>
                </c:pt>
                <c:pt idx="1286">
                  <c:v>-116.023</c:v>
                </c:pt>
                <c:pt idx="1287">
                  <c:v>-115.974</c:v>
                </c:pt>
                <c:pt idx="1288">
                  <c:v>-115.922</c:v>
                </c:pt>
                <c:pt idx="1289">
                  <c:v>-115.878</c:v>
                </c:pt>
                <c:pt idx="1290">
                  <c:v>-115.846</c:v>
                </c:pt>
                <c:pt idx="1291">
                  <c:v>-115.81699999999999</c:v>
                </c:pt>
                <c:pt idx="1292">
                  <c:v>-115.771</c:v>
                </c:pt>
                <c:pt idx="1293">
                  <c:v>-115.703</c:v>
                </c:pt>
                <c:pt idx="1294">
                  <c:v>-115.584</c:v>
                </c:pt>
                <c:pt idx="1295">
                  <c:v>-115.357</c:v>
                </c:pt>
                <c:pt idx="1296">
                  <c:v>-115.023</c:v>
                </c:pt>
                <c:pt idx="1297">
                  <c:v>-114.648</c:v>
                </c:pt>
                <c:pt idx="1298">
                  <c:v>-114.28100000000001</c:v>
                </c:pt>
                <c:pt idx="1299">
                  <c:v>-113.959</c:v>
                </c:pt>
                <c:pt idx="1300">
                  <c:v>-113.71599999999999</c:v>
                </c:pt>
                <c:pt idx="1301">
                  <c:v>-113.56399999999999</c:v>
                </c:pt>
                <c:pt idx="1302">
                  <c:v>-113.506</c:v>
                </c:pt>
                <c:pt idx="1303">
                  <c:v>-113.52</c:v>
                </c:pt>
                <c:pt idx="1304">
                  <c:v>-113.557</c:v>
                </c:pt>
                <c:pt idx="1305">
                  <c:v>-113.574</c:v>
                </c:pt>
                <c:pt idx="1306">
                  <c:v>-113.56100000000001</c:v>
                </c:pt>
                <c:pt idx="1307">
                  <c:v>-113.526</c:v>
                </c:pt>
                <c:pt idx="1308">
                  <c:v>-113.514</c:v>
                </c:pt>
                <c:pt idx="1309">
                  <c:v>-113.596</c:v>
                </c:pt>
                <c:pt idx="1310">
                  <c:v>-113.78700000000001</c:v>
                </c:pt>
                <c:pt idx="1311">
                  <c:v>-114.01900000000001</c:v>
                </c:pt>
                <c:pt idx="1312">
                  <c:v>-114.241</c:v>
                </c:pt>
                <c:pt idx="1313">
                  <c:v>-114.465</c:v>
                </c:pt>
                <c:pt idx="1314">
                  <c:v>-114.7</c:v>
                </c:pt>
                <c:pt idx="1315">
                  <c:v>-114.86</c:v>
                </c:pt>
                <c:pt idx="1316">
                  <c:v>-114.84099999999999</c:v>
                </c:pt>
                <c:pt idx="1317">
                  <c:v>-114.68</c:v>
                </c:pt>
                <c:pt idx="1318">
                  <c:v>-114.505</c:v>
                </c:pt>
                <c:pt idx="1319">
                  <c:v>-114.357</c:v>
                </c:pt>
                <c:pt idx="1320">
                  <c:v>-114.197</c:v>
                </c:pt>
                <c:pt idx="1321">
                  <c:v>-114.077</c:v>
                </c:pt>
                <c:pt idx="1322">
                  <c:v>-114.126</c:v>
                </c:pt>
                <c:pt idx="1323">
                  <c:v>-114.379</c:v>
                </c:pt>
                <c:pt idx="1324">
                  <c:v>-114.721</c:v>
                </c:pt>
                <c:pt idx="1325">
                  <c:v>-115.099</c:v>
                </c:pt>
                <c:pt idx="1326">
                  <c:v>-115.64700000000001</c:v>
                </c:pt>
                <c:pt idx="1327">
                  <c:v>-116.449</c:v>
                </c:pt>
                <c:pt idx="1328">
                  <c:v>-117.31100000000001</c:v>
                </c:pt>
                <c:pt idx="1329">
                  <c:v>-117.92100000000001</c:v>
                </c:pt>
                <c:pt idx="1330">
                  <c:v>-118.28700000000001</c:v>
                </c:pt>
                <c:pt idx="1331">
                  <c:v>-118.608</c:v>
                </c:pt>
                <c:pt idx="1332">
                  <c:v>-118.911</c:v>
                </c:pt>
                <c:pt idx="1333">
                  <c:v>-119.127</c:v>
                </c:pt>
                <c:pt idx="1334">
                  <c:v>-119.236</c:v>
                </c:pt>
                <c:pt idx="1335">
                  <c:v>-119.348</c:v>
                </c:pt>
                <c:pt idx="1336">
                  <c:v>-119.58799999999999</c:v>
                </c:pt>
                <c:pt idx="1337">
                  <c:v>-120.014</c:v>
                </c:pt>
                <c:pt idx="1338">
                  <c:v>-120.624</c:v>
                </c:pt>
                <c:pt idx="1339">
                  <c:v>-121.349</c:v>
                </c:pt>
                <c:pt idx="1340">
                  <c:v>-122.089</c:v>
                </c:pt>
                <c:pt idx="1341">
                  <c:v>-122.80200000000001</c:v>
                </c:pt>
                <c:pt idx="1342">
                  <c:v>-123.35</c:v>
                </c:pt>
                <c:pt idx="1343">
                  <c:v>-123.291</c:v>
                </c:pt>
                <c:pt idx="1344">
                  <c:v>-122.587</c:v>
                </c:pt>
                <c:pt idx="1345">
                  <c:v>-121.79300000000001</c:v>
                </c:pt>
                <c:pt idx="1346">
                  <c:v>-121.208</c:v>
                </c:pt>
                <c:pt idx="1347">
                  <c:v>-120.754</c:v>
                </c:pt>
                <c:pt idx="1348">
                  <c:v>-120.259</c:v>
                </c:pt>
                <c:pt idx="1349">
                  <c:v>-119.694</c:v>
                </c:pt>
                <c:pt idx="1350">
                  <c:v>-119.16800000000001</c:v>
                </c:pt>
                <c:pt idx="1351">
                  <c:v>-118.746</c:v>
                </c:pt>
                <c:pt idx="1352">
                  <c:v>-118.435</c:v>
                </c:pt>
                <c:pt idx="1353">
                  <c:v>-118.271</c:v>
                </c:pt>
                <c:pt idx="1354">
                  <c:v>-118.253</c:v>
                </c:pt>
                <c:pt idx="1355">
                  <c:v>-118.334</c:v>
                </c:pt>
                <c:pt idx="1356">
                  <c:v>-118.518</c:v>
                </c:pt>
                <c:pt idx="1357">
                  <c:v>-118.80200000000001</c:v>
                </c:pt>
                <c:pt idx="1358">
                  <c:v>-119.124</c:v>
                </c:pt>
                <c:pt idx="1359">
                  <c:v>-119.322</c:v>
                </c:pt>
                <c:pt idx="1360">
                  <c:v>-119.22</c:v>
                </c:pt>
                <c:pt idx="1361">
                  <c:v>-118.89700000000001</c:v>
                </c:pt>
                <c:pt idx="1362">
                  <c:v>-118.596</c:v>
                </c:pt>
                <c:pt idx="1363">
                  <c:v>-118.416</c:v>
                </c:pt>
                <c:pt idx="1364">
                  <c:v>-118.318</c:v>
                </c:pt>
                <c:pt idx="1365">
                  <c:v>-118.276</c:v>
                </c:pt>
                <c:pt idx="1366">
                  <c:v>-118.31</c:v>
                </c:pt>
                <c:pt idx="1367">
                  <c:v>-118.435</c:v>
                </c:pt>
                <c:pt idx="1368">
                  <c:v>-118.611</c:v>
                </c:pt>
                <c:pt idx="1369">
                  <c:v>-118.77</c:v>
                </c:pt>
                <c:pt idx="1370">
                  <c:v>-118.85299999999999</c:v>
                </c:pt>
                <c:pt idx="1371">
                  <c:v>-118.858</c:v>
                </c:pt>
                <c:pt idx="1372">
                  <c:v>-118.804</c:v>
                </c:pt>
                <c:pt idx="1373">
                  <c:v>-118.678</c:v>
                </c:pt>
                <c:pt idx="1374">
                  <c:v>-118.479</c:v>
                </c:pt>
                <c:pt idx="1375">
                  <c:v>-118.253</c:v>
                </c:pt>
                <c:pt idx="1376">
                  <c:v>-118.05200000000001</c:v>
                </c:pt>
                <c:pt idx="1377">
                  <c:v>-117.92</c:v>
                </c:pt>
                <c:pt idx="1378">
                  <c:v>-117.85899999999999</c:v>
                </c:pt>
                <c:pt idx="1379">
                  <c:v>-117.863</c:v>
                </c:pt>
                <c:pt idx="1380">
                  <c:v>-117.955</c:v>
                </c:pt>
                <c:pt idx="1381">
                  <c:v>-118.134</c:v>
                </c:pt>
                <c:pt idx="1382">
                  <c:v>-118.354</c:v>
                </c:pt>
                <c:pt idx="1383">
                  <c:v>-118.566</c:v>
                </c:pt>
                <c:pt idx="1384">
                  <c:v>-118.724</c:v>
                </c:pt>
                <c:pt idx="1385">
                  <c:v>-118.81100000000001</c:v>
                </c:pt>
                <c:pt idx="1386">
                  <c:v>-118.857</c:v>
                </c:pt>
                <c:pt idx="1387">
                  <c:v>-118.871</c:v>
                </c:pt>
                <c:pt idx="1388">
                  <c:v>-118.85</c:v>
                </c:pt>
                <c:pt idx="1389">
                  <c:v>-118.748</c:v>
                </c:pt>
                <c:pt idx="1390">
                  <c:v>-118.468</c:v>
                </c:pt>
                <c:pt idx="1391">
                  <c:v>-118.01900000000001</c:v>
                </c:pt>
                <c:pt idx="1392">
                  <c:v>-117.512</c:v>
                </c:pt>
                <c:pt idx="1393">
                  <c:v>-116.414</c:v>
                </c:pt>
                <c:pt idx="1394">
                  <c:v>-114.51900000000001</c:v>
                </c:pt>
                <c:pt idx="1395">
                  <c:v>-111.387</c:v>
                </c:pt>
                <c:pt idx="1396">
                  <c:v>-111.449</c:v>
                </c:pt>
                <c:pt idx="1397">
                  <c:v>-112.746</c:v>
                </c:pt>
                <c:pt idx="1398">
                  <c:v>-114.907</c:v>
                </c:pt>
                <c:pt idx="1399">
                  <c:v>-116.971</c:v>
                </c:pt>
                <c:pt idx="1400">
                  <c:v>-118.105</c:v>
                </c:pt>
                <c:pt idx="1401">
                  <c:v>-118.548</c:v>
                </c:pt>
                <c:pt idx="1402">
                  <c:v>-118.93600000000001</c:v>
                </c:pt>
                <c:pt idx="1403">
                  <c:v>-119.16200000000001</c:v>
                </c:pt>
                <c:pt idx="1404">
                  <c:v>-119.217</c:v>
                </c:pt>
                <c:pt idx="1405">
                  <c:v>-119.212</c:v>
                </c:pt>
                <c:pt idx="1406">
                  <c:v>-119.22199999999999</c:v>
                </c:pt>
                <c:pt idx="1407">
                  <c:v>-119.247</c:v>
                </c:pt>
                <c:pt idx="1408">
                  <c:v>-119.277</c:v>
                </c:pt>
                <c:pt idx="1409">
                  <c:v>-119.337</c:v>
                </c:pt>
                <c:pt idx="1410">
                  <c:v>-119.462</c:v>
                </c:pt>
                <c:pt idx="1411">
                  <c:v>-119.624</c:v>
                </c:pt>
                <c:pt idx="1412">
                  <c:v>-119.747</c:v>
                </c:pt>
                <c:pt idx="1413">
                  <c:v>-119.782</c:v>
                </c:pt>
                <c:pt idx="1414">
                  <c:v>-119.739</c:v>
                </c:pt>
                <c:pt idx="1415">
                  <c:v>-119.608</c:v>
                </c:pt>
                <c:pt idx="1416">
                  <c:v>-119.355</c:v>
                </c:pt>
                <c:pt idx="1417">
                  <c:v>-118.998</c:v>
                </c:pt>
                <c:pt idx="1418">
                  <c:v>-118.608</c:v>
                </c:pt>
                <c:pt idx="1419">
                  <c:v>-118.27200000000001</c:v>
                </c:pt>
                <c:pt idx="1420">
                  <c:v>-118.06100000000001</c:v>
                </c:pt>
                <c:pt idx="1421">
                  <c:v>-117.964</c:v>
                </c:pt>
                <c:pt idx="1422">
                  <c:v>-117.943</c:v>
                </c:pt>
                <c:pt idx="1423">
                  <c:v>-118.003</c:v>
                </c:pt>
                <c:pt idx="1424">
                  <c:v>-118.14400000000001</c:v>
                </c:pt>
                <c:pt idx="1425">
                  <c:v>-118.273</c:v>
                </c:pt>
                <c:pt idx="1426">
                  <c:v>-118.26600000000001</c:v>
                </c:pt>
                <c:pt idx="1427">
                  <c:v>-118.08499999999999</c:v>
                </c:pt>
                <c:pt idx="1428">
                  <c:v>-117.80200000000001</c:v>
                </c:pt>
                <c:pt idx="1429">
                  <c:v>-117.496</c:v>
                </c:pt>
                <c:pt idx="1430">
                  <c:v>-117.187</c:v>
                </c:pt>
                <c:pt idx="1431">
                  <c:v>-116.82599999999999</c:v>
                </c:pt>
                <c:pt idx="1432">
                  <c:v>-116.444</c:v>
                </c:pt>
                <c:pt idx="1433">
                  <c:v>-116.188</c:v>
                </c:pt>
                <c:pt idx="1434">
                  <c:v>-116.114</c:v>
                </c:pt>
                <c:pt idx="1435">
                  <c:v>-116.122</c:v>
                </c:pt>
                <c:pt idx="1436">
                  <c:v>-116.21</c:v>
                </c:pt>
                <c:pt idx="1437">
                  <c:v>-116.47499999999999</c:v>
                </c:pt>
                <c:pt idx="1438">
                  <c:v>-116.863</c:v>
                </c:pt>
                <c:pt idx="1439">
                  <c:v>-117.259</c:v>
                </c:pt>
                <c:pt idx="1440">
                  <c:v>-117.69</c:v>
                </c:pt>
                <c:pt idx="1441">
                  <c:v>-118.214</c:v>
                </c:pt>
                <c:pt idx="1442">
                  <c:v>-118.834</c:v>
                </c:pt>
                <c:pt idx="1443">
                  <c:v>-119.562</c:v>
                </c:pt>
                <c:pt idx="1444">
                  <c:v>-120.301</c:v>
                </c:pt>
                <c:pt idx="1445">
                  <c:v>-120.91</c:v>
                </c:pt>
                <c:pt idx="1446">
                  <c:v>-121.32599999999999</c:v>
                </c:pt>
                <c:pt idx="1447">
                  <c:v>-121.465</c:v>
                </c:pt>
                <c:pt idx="1448">
                  <c:v>-121.28</c:v>
                </c:pt>
                <c:pt idx="1449">
                  <c:v>-120.97199999999999</c:v>
                </c:pt>
                <c:pt idx="1450">
                  <c:v>-120.759</c:v>
                </c:pt>
                <c:pt idx="1451">
                  <c:v>-120.687</c:v>
                </c:pt>
                <c:pt idx="1452">
                  <c:v>-120.679</c:v>
                </c:pt>
                <c:pt idx="1453">
                  <c:v>-120.702</c:v>
                </c:pt>
                <c:pt idx="1454">
                  <c:v>-120.792</c:v>
                </c:pt>
                <c:pt idx="1455">
                  <c:v>-120.92700000000001</c:v>
                </c:pt>
                <c:pt idx="1456">
                  <c:v>-121.044</c:v>
                </c:pt>
                <c:pt idx="1457">
                  <c:v>-121.123</c:v>
                </c:pt>
                <c:pt idx="1458">
                  <c:v>-121.178</c:v>
                </c:pt>
                <c:pt idx="1459">
                  <c:v>-121.179</c:v>
                </c:pt>
                <c:pt idx="1460">
                  <c:v>-121.05800000000001</c:v>
                </c:pt>
                <c:pt idx="1461">
                  <c:v>-120.806</c:v>
                </c:pt>
                <c:pt idx="1462">
                  <c:v>-120.497</c:v>
                </c:pt>
                <c:pt idx="1463">
                  <c:v>-120.227</c:v>
                </c:pt>
                <c:pt idx="1464">
                  <c:v>-120.062</c:v>
                </c:pt>
                <c:pt idx="1465">
                  <c:v>-119.996</c:v>
                </c:pt>
                <c:pt idx="1466">
                  <c:v>-120.00700000000001</c:v>
                </c:pt>
                <c:pt idx="1467">
                  <c:v>-120.12</c:v>
                </c:pt>
                <c:pt idx="1468">
                  <c:v>-120.336</c:v>
                </c:pt>
                <c:pt idx="1469">
                  <c:v>-120.593</c:v>
                </c:pt>
                <c:pt idx="1470">
                  <c:v>-120.718</c:v>
                </c:pt>
                <c:pt idx="1471">
                  <c:v>-120.538</c:v>
                </c:pt>
                <c:pt idx="1472">
                  <c:v>-120.151</c:v>
                </c:pt>
                <c:pt idx="1473">
                  <c:v>-119.831</c:v>
                </c:pt>
                <c:pt idx="1474">
                  <c:v>-119.71299999999999</c:v>
                </c:pt>
                <c:pt idx="1475">
                  <c:v>-119.765</c:v>
                </c:pt>
                <c:pt idx="1476">
                  <c:v>-119.962</c:v>
                </c:pt>
                <c:pt idx="1477">
                  <c:v>-120.333</c:v>
                </c:pt>
                <c:pt idx="1478">
                  <c:v>-120.867</c:v>
                </c:pt>
                <c:pt idx="1479">
                  <c:v>-121.467</c:v>
                </c:pt>
                <c:pt idx="1480">
                  <c:v>-121.992</c:v>
                </c:pt>
                <c:pt idx="1481">
                  <c:v>-122.288</c:v>
                </c:pt>
                <c:pt idx="1482">
                  <c:v>-122.33799999999999</c:v>
                </c:pt>
                <c:pt idx="1483">
                  <c:v>-122.313</c:v>
                </c:pt>
                <c:pt idx="1484">
                  <c:v>-122.343</c:v>
                </c:pt>
                <c:pt idx="1485">
                  <c:v>-122.42400000000001</c:v>
                </c:pt>
                <c:pt idx="1486">
                  <c:v>-122.523</c:v>
                </c:pt>
                <c:pt idx="1487">
                  <c:v>-122.63200000000001</c:v>
                </c:pt>
                <c:pt idx="1488">
                  <c:v>-122.755</c:v>
                </c:pt>
                <c:pt idx="1489">
                  <c:v>-122.874</c:v>
                </c:pt>
                <c:pt idx="1490">
                  <c:v>-122.968</c:v>
                </c:pt>
                <c:pt idx="1491">
                  <c:v>-123.04300000000001</c:v>
                </c:pt>
                <c:pt idx="1492">
                  <c:v>-123.11799999999999</c:v>
                </c:pt>
                <c:pt idx="1493">
                  <c:v>-123.18600000000001</c:v>
                </c:pt>
                <c:pt idx="1494">
                  <c:v>-123.205</c:v>
                </c:pt>
                <c:pt idx="1495">
                  <c:v>-123.16</c:v>
                </c:pt>
                <c:pt idx="1496">
                  <c:v>-123.08799999999999</c:v>
                </c:pt>
                <c:pt idx="1497">
                  <c:v>-122.995</c:v>
                </c:pt>
                <c:pt idx="1498">
                  <c:v>-122.815</c:v>
                </c:pt>
                <c:pt idx="1499">
                  <c:v>-122.53400000000001</c:v>
                </c:pt>
                <c:pt idx="1500">
                  <c:v>-122.255</c:v>
                </c:pt>
                <c:pt idx="1501">
                  <c:v>-122.06100000000001</c:v>
                </c:pt>
                <c:pt idx="1502">
                  <c:v>-121.931</c:v>
                </c:pt>
                <c:pt idx="1503">
                  <c:v>-121.771</c:v>
                </c:pt>
                <c:pt idx="1504">
                  <c:v>-121.523</c:v>
                </c:pt>
                <c:pt idx="1505">
                  <c:v>-121.21899999999999</c:v>
                </c:pt>
                <c:pt idx="1506">
                  <c:v>-120.919</c:v>
                </c:pt>
                <c:pt idx="1507">
                  <c:v>-120.66800000000001</c:v>
                </c:pt>
                <c:pt idx="1508">
                  <c:v>-120.501</c:v>
                </c:pt>
                <c:pt idx="1509">
                  <c:v>-120.407</c:v>
                </c:pt>
                <c:pt idx="1510">
                  <c:v>-120.35</c:v>
                </c:pt>
                <c:pt idx="1511">
                  <c:v>-120.34</c:v>
                </c:pt>
                <c:pt idx="1512">
                  <c:v>-120.39100000000001</c:v>
                </c:pt>
                <c:pt idx="1513">
                  <c:v>-120.468</c:v>
                </c:pt>
                <c:pt idx="1514">
                  <c:v>-120.494</c:v>
                </c:pt>
                <c:pt idx="1515">
                  <c:v>-120.337</c:v>
                </c:pt>
                <c:pt idx="1516">
                  <c:v>-119.98099999999999</c:v>
                </c:pt>
                <c:pt idx="1517">
                  <c:v>-119.586</c:v>
                </c:pt>
                <c:pt idx="1518">
                  <c:v>-119.252</c:v>
                </c:pt>
                <c:pt idx="1519">
                  <c:v>-118.94799999999999</c:v>
                </c:pt>
                <c:pt idx="1520">
                  <c:v>-118.60599999999999</c:v>
                </c:pt>
                <c:pt idx="1521">
                  <c:v>-118.22199999999999</c:v>
                </c:pt>
                <c:pt idx="1522">
                  <c:v>-117.87</c:v>
                </c:pt>
                <c:pt idx="1523">
                  <c:v>-117.59399999999999</c:v>
                </c:pt>
                <c:pt idx="1524">
                  <c:v>-117.461</c:v>
                </c:pt>
                <c:pt idx="1525">
                  <c:v>-117.589</c:v>
                </c:pt>
                <c:pt idx="1526">
                  <c:v>-118.042</c:v>
                </c:pt>
                <c:pt idx="1527">
                  <c:v>-118.831</c:v>
                </c:pt>
                <c:pt idx="1528">
                  <c:v>-119.994</c:v>
                </c:pt>
                <c:pt idx="1529">
                  <c:v>-121.49299999999999</c:v>
                </c:pt>
                <c:pt idx="1530">
                  <c:v>-123.123</c:v>
                </c:pt>
                <c:pt idx="1531">
                  <c:v>-124.589</c:v>
                </c:pt>
                <c:pt idx="1532">
                  <c:v>-125.446</c:v>
                </c:pt>
                <c:pt idx="1533">
                  <c:v>-125.59099999999999</c:v>
                </c:pt>
                <c:pt idx="1534">
                  <c:v>-125.471</c:v>
                </c:pt>
                <c:pt idx="1535">
                  <c:v>-125.331</c:v>
                </c:pt>
                <c:pt idx="1536">
                  <c:v>-125.157</c:v>
                </c:pt>
                <c:pt idx="1537">
                  <c:v>-124.93</c:v>
                </c:pt>
                <c:pt idx="1538">
                  <c:v>-124.63</c:v>
                </c:pt>
                <c:pt idx="1539">
                  <c:v>-124.306</c:v>
                </c:pt>
                <c:pt idx="1540">
                  <c:v>-124.01300000000001</c:v>
                </c:pt>
                <c:pt idx="1541">
                  <c:v>-123.785</c:v>
                </c:pt>
                <c:pt idx="1542">
                  <c:v>-123.66500000000001</c:v>
                </c:pt>
                <c:pt idx="1543">
                  <c:v>-123.651</c:v>
                </c:pt>
                <c:pt idx="1544">
                  <c:v>-123.73099999999999</c:v>
                </c:pt>
                <c:pt idx="1545">
                  <c:v>-123.955</c:v>
                </c:pt>
                <c:pt idx="1546">
                  <c:v>-124.33199999999999</c:v>
                </c:pt>
                <c:pt idx="1547">
                  <c:v>-124.774</c:v>
                </c:pt>
                <c:pt idx="1548">
                  <c:v>-125.193</c:v>
                </c:pt>
                <c:pt idx="1549">
                  <c:v>-125.53</c:v>
                </c:pt>
                <c:pt idx="1550">
                  <c:v>-125.751</c:v>
                </c:pt>
                <c:pt idx="1551">
                  <c:v>-125.928</c:v>
                </c:pt>
                <c:pt idx="1552">
                  <c:v>-126.17100000000001</c:v>
                </c:pt>
                <c:pt idx="1553">
                  <c:v>-126.504</c:v>
                </c:pt>
                <c:pt idx="1554">
                  <c:v>-126.904</c:v>
                </c:pt>
                <c:pt idx="1555">
                  <c:v>-127.34699999999999</c:v>
                </c:pt>
                <c:pt idx="1556">
                  <c:v>-127.758</c:v>
                </c:pt>
                <c:pt idx="1557">
                  <c:v>-128.06800000000001</c:v>
                </c:pt>
                <c:pt idx="1558">
                  <c:v>-128.214</c:v>
                </c:pt>
                <c:pt idx="1559">
                  <c:v>-127.979</c:v>
                </c:pt>
                <c:pt idx="1560">
                  <c:v>-127.34399999999999</c:v>
                </c:pt>
                <c:pt idx="1561">
                  <c:v>-126.67</c:v>
                </c:pt>
                <c:pt idx="1562">
                  <c:v>-126.16800000000001</c:v>
                </c:pt>
                <c:pt idx="1563">
                  <c:v>-125.77500000000001</c:v>
                </c:pt>
                <c:pt idx="1564">
                  <c:v>-125.4</c:v>
                </c:pt>
                <c:pt idx="1565">
                  <c:v>-124.97199999999999</c:v>
                </c:pt>
                <c:pt idx="1566">
                  <c:v>-124.477</c:v>
                </c:pt>
                <c:pt idx="1567">
                  <c:v>-124.005</c:v>
                </c:pt>
                <c:pt idx="1568">
                  <c:v>-123.621</c:v>
                </c:pt>
                <c:pt idx="1569">
                  <c:v>-123.297</c:v>
                </c:pt>
                <c:pt idx="1570">
                  <c:v>-122.943</c:v>
                </c:pt>
                <c:pt idx="1571">
                  <c:v>-122.54600000000001</c:v>
                </c:pt>
                <c:pt idx="1572">
                  <c:v>-122.19799999999999</c:v>
                </c:pt>
                <c:pt idx="1573">
                  <c:v>-121.95399999999999</c:v>
                </c:pt>
                <c:pt idx="1574">
                  <c:v>-121.76</c:v>
                </c:pt>
                <c:pt idx="1575">
                  <c:v>-121.598</c:v>
                </c:pt>
                <c:pt idx="1576">
                  <c:v>-121.52</c:v>
                </c:pt>
                <c:pt idx="1577">
                  <c:v>-121.52800000000001</c:v>
                </c:pt>
                <c:pt idx="1578">
                  <c:v>-121.589</c:v>
                </c:pt>
                <c:pt idx="1579">
                  <c:v>-121.70399999999999</c:v>
                </c:pt>
                <c:pt idx="1580">
                  <c:v>-121.877</c:v>
                </c:pt>
                <c:pt idx="1581">
                  <c:v>-122.075</c:v>
                </c:pt>
                <c:pt idx="1582">
                  <c:v>-122.27</c:v>
                </c:pt>
                <c:pt idx="1583">
                  <c:v>-122.446</c:v>
                </c:pt>
                <c:pt idx="1584">
                  <c:v>-122.58199999999999</c:v>
                </c:pt>
                <c:pt idx="1585">
                  <c:v>-122.68899999999999</c:v>
                </c:pt>
                <c:pt idx="1586">
                  <c:v>-122.80200000000001</c:v>
                </c:pt>
                <c:pt idx="1587">
                  <c:v>-122.953</c:v>
                </c:pt>
                <c:pt idx="1588">
                  <c:v>-123.164</c:v>
                </c:pt>
                <c:pt idx="1589">
                  <c:v>-123.438</c:v>
                </c:pt>
                <c:pt idx="1590">
                  <c:v>-123.744</c:v>
                </c:pt>
                <c:pt idx="1591">
                  <c:v>-124.05500000000001</c:v>
                </c:pt>
                <c:pt idx="1592">
                  <c:v>-124.324</c:v>
                </c:pt>
                <c:pt idx="1593">
                  <c:v>-124.47199999999999</c:v>
                </c:pt>
                <c:pt idx="1594">
                  <c:v>-124.492</c:v>
                </c:pt>
                <c:pt idx="1595">
                  <c:v>-124.422</c:v>
                </c:pt>
                <c:pt idx="1596">
                  <c:v>-124.248</c:v>
                </c:pt>
                <c:pt idx="1597">
                  <c:v>-123.971</c:v>
                </c:pt>
                <c:pt idx="1598">
                  <c:v>-123.595</c:v>
                </c:pt>
                <c:pt idx="1599">
                  <c:v>-123.124</c:v>
                </c:pt>
                <c:pt idx="1600">
                  <c:v>-122.643</c:v>
                </c:pt>
                <c:pt idx="1601">
                  <c:v>-122.224</c:v>
                </c:pt>
                <c:pt idx="1602">
                  <c:v>-121.765</c:v>
                </c:pt>
                <c:pt idx="1603">
                  <c:v>-121.124</c:v>
                </c:pt>
                <c:pt idx="1604">
                  <c:v>-120.158</c:v>
                </c:pt>
                <c:pt idx="1605">
                  <c:v>-119.071</c:v>
                </c:pt>
                <c:pt idx="1606">
                  <c:v>-118.261</c:v>
                </c:pt>
                <c:pt idx="1607">
                  <c:v>-117.80800000000001</c:v>
                </c:pt>
                <c:pt idx="1608">
                  <c:v>-117.505</c:v>
                </c:pt>
                <c:pt idx="1609">
                  <c:v>-117.27</c:v>
                </c:pt>
                <c:pt idx="1610">
                  <c:v>-117.191</c:v>
                </c:pt>
                <c:pt idx="1611">
                  <c:v>-117.246</c:v>
                </c:pt>
                <c:pt idx="1612">
                  <c:v>-117.209</c:v>
                </c:pt>
                <c:pt idx="1613">
                  <c:v>-116.82299999999999</c:v>
                </c:pt>
                <c:pt idx="1614">
                  <c:v>-116.128</c:v>
                </c:pt>
                <c:pt idx="1615">
                  <c:v>-115.07299999999999</c:v>
                </c:pt>
                <c:pt idx="1616">
                  <c:v>-113.655</c:v>
                </c:pt>
                <c:pt idx="1617">
                  <c:v>-112.18</c:v>
                </c:pt>
                <c:pt idx="1618">
                  <c:v>-110.83</c:v>
                </c:pt>
                <c:pt idx="1619">
                  <c:v>-109.672</c:v>
                </c:pt>
                <c:pt idx="1620">
                  <c:v>-108.771</c:v>
                </c:pt>
                <c:pt idx="1621">
                  <c:v>-107.965</c:v>
                </c:pt>
                <c:pt idx="1622">
                  <c:v>-107.244</c:v>
                </c:pt>
                <c:pt idx="1623">
                  <c:v>-106.879</c:v>
                </c:pt>
                <c:pt idx="1624">
                  <c:v>-106.95099999999999</c:v>
                </c:pt>
                <c:pt idx="1625">
                  <c:v>-107.221</c:v>
                </c:pt>
                <c:pt idx="1626">
                  <c:v>-107.709</c:v>
                </c:pt>
                <c:pt idx="1627">
                  <c:v>-108.73</c:v>
                </c:pt>
                <c:pt idx="1628">
                  <c:v>-110.236</c:v>
                </c:pt>
                <c:pt idx="1629">
                  <c:v>-111.752</c:v>
                </c:pt>
                <c:pt idx="1630">
                  <c:v>-113.134</c:v>
                </c:pt>
                <c:pt idx="1631">
                  <c:v>-114.70699999999999</c:v>
                </c:pt>
                <c:pt idx="1632">
                  <c:v>-116.465</c:v>
                </c:pt>
                <c:pt idx="1633">
                  <c:v>-118.428</c:v>
                </c:pt>
                <c:pt idx="1634">
                  <c:v>-120.44799999999999</c:v>
                </c:pt>
                <c:pt idx="1635">
                  <c:v>-122.056</c:v>
                </c:pt>
                <c:pt idx="1636">
                  <c:v>-123.129</c:v>
                </c:pt>
                <c:pt idx="1637">
                  <c:v>-123.71299999999999</c:v>
                </c:pt>
                <c:pt idx="1638">
                  <c:v>-123.726</c:v>
                </c:pt>
                <c:pt idx="1639">
                  <c:v>-123.547</c:v>
                </c:pt>
                <c:pt idx="1640">
                  <c:v>-123.41800000000001</c:v>
                </c:pt>
                <c:pt idx="1641">
                  <c:v>-123.32599999999999</c:v>
                </c:pt>
                <c:pt idx="1642">
                  <c:v>-123.242</c:v>
                </c:pt>
                <c:pt idx="1643">
                  <c:v>-123.20099999999999</c:v>
                </c:pt>
                <c:pt idx="1644">
                  <c:v>-123.25700000000001</c:v>
                </c:pt>
                <c:pt idx="1645">
                  <c:v>-123.386</c:v>
                </c:pt>
                <c:pt idx="1646">
                  <c:v>-123.497</c:v>
                </c:pt>
                <c:pt idx="1647">
                  <c:v>-123.533</c:v>
                </c:pt>
                <c:pt idx="1648">
                  <c:v>-123.506</c:v>
                </c:pt>
                <c:pt idx="1649">
                  <c:v>-123.48399999999999</c:v>
                </c:pt>
                <c:pt idx="1650">
                  <c:v>-123.557</c:v>
                </c:pt>
                <c:pt idx="1651">
                  <c:v>-123.73699999999999</c:v>
                </c:pt>
                <c:pt idx="1652">
                  <c:v>-123.962</c:v>
                </c:pt>
                <c:pt idx="1653">
                  <c:v>-124.206</c:v>
                </c:pt>
                <c:pt idx="1654">
                  <c:v>-124.54600000000001</c:v>
                </c:pt>
                <c:pt idx="1655">
                  <c:v>-125.024</c:v>
                </c:pt>
                <c:pt idx="1656">
                  <c:v>-125.461</c:v>
                </c:pt>
                <c:pt idx="1657">
                  <c:v>-125.583</c:v>
                </c:pt>
                <c:pt idx="1658">
                  <c:v>-125.41</c:v>
                </c:pt>
                <c:pt idx="1659">
                  <c:v>-125.15300000000001</c:v>
                </c:pt>
                <c:pt idx="1660">
                  <c:v>-124.75</c:v>
                </c:pt>
                <c:pt idx="1661">
                  <c:v>-124.099</c:v>
                </c:pt>
                <c:pt idx="1662">
                  <c:v>-123.376</c:v>
                </c:pt>
                <c:pt idx="1663">
                  <c:v>-122.86199999999999</c:v>
                </c:pt>
                <c:pt idx="1664">
                  <c:v>-122.682</c:v>
                </c:pt>
                <c:pt idx="1665">
                  <c:v>-122.78700000000001</c:v>
                </c:pt>
                <c:pt idx="1666">
                  <c:v>-123.074</c:v>
                </c:pt>
                <c:pt idx="1667">
                  <c:v>-123.464</c:v>
                </c:pt>
                <c:pt idx="1668">
                  <c:v>-123.92100000000001</c:v>
                </c:pt>
                <c:pt idx="1669">
                  <c:v>-124.395</c:v>
                </c:pt>
                <c:pt idx="1670">
                  <c:v>-124.748</c:v>
                </c:pt>
                <c:pt idx="1671">
                  <c:v>-124.67700000000001</c:v>
                </c:pt>
                <c:pt idx="1672">
                  <c:v>-124.154</c:v>
                </c:pt>
                <c:pt idx="1673">
                  <c:v>-123.624</c:v>
                </c:pt>
                <c:pt idx="1674">
                  <c:v>-123.405</c:v>
                </c:pt>
                <c:pt idx="1675">
                  <c:v>-123.44</c:v>
                </c:pt>
                <c:pt idx="1676">
                  <c:v>-123.61</c:v>
                </c:pt>
                <c:pt idx="1677">
                  <c:v>-123.92</c:v>
                </c:pt>
                <c:pt idx="1678">
                  <c:v>-124.35899999999999</c:v>
                </c:pt>
                <c:pt idx="1679">
                  <c:v>-124.825</c:v>
                </c:pt>
                <c:pt idx="1680">
                  <c:v>-125.176</c:v>
                </c:pt>
                <c:pt idx="1681">
                  <c:v>-125.248</c:v>
                </c:pt>
                <c:pt idx="1682">
                  <c:v>-124.986</c:v>
                </c:pt>
                <c:pt idx="1683">
                  <c:v>-124.59099999999999</c:v>
                </c:pt>
                <c:pt idx="1684">
                  <c:v>-124.29900000000001</c:v>
                </c:pt>
                <c:pt idx="1685">
                  <c:v>-124.164</c:v>
                </c:pt>
                <c:pt idx="1686">
                  <c:v>-124.101</c:v>
                </c:pt>
                <c:pt idx="1687">
                  <c:v>-124.038</c:v>
                </c:pt>
                <c:pt idx="1688">
                  <c:v>-123.965</c:v>
                </c:pt>
                <c:pt idx="1689">
                  <c:v>-123.878</c:v>
                </c:pt>
                <c:pt idx="1690">
                  <c:v>-123.733</c:v>
                </c:pt>
                <c:pt idx="1691">
                  <c:v>-123.456</c:v>
                </c:pt>
                <c:pt idx="1692">
                  <c:v>-123.04900000000001</c:v>
                </c:pt>
                <c:pt idx="1693">
                  <c:v>-122.559</c:v>
                </c:pt>
                <c:pt idx="1694">
                  <c:v>-122.062</c:v>
                </c:pt>
                <c:pt idx="1695">
                  <c:v>-121.66500000000001</c:v>
                </c:pt>
                <c:pt idx="1696">
                  <c:v>-121.398</c:v>
                </c:pt>
                <c:pt idx="1697">
                  <c:v>-121.29</c:v>
                </c:pt>
                <c:pt idx="1698">
                  <c:v>-121.443</c:v>
                </c:pt>
                <c:pt idx="1699">
                  <c:v>-121.925</c:v>
                </c:pt>
                <c:pt idx="1700">
                  <c:v>-122.70699999999999</c:v>
                </c:pt>
                <c:pt idx="1701">
                  <c:v>-123.736</c:v>
                </c:pt>
                <c:pt idx="1702">
                  <c:v>-124.917</c:v>
                </c:pt>
                <c:pt idx="1703">
                  <c:v>-126.124</c:v>
                </c:pt>
                <c:pt idx="1704">
                  <c:v>-127.16200000000001</c:v>
                </c:pt>
                <c:pt idx="1705">
                  <c:v>-127.65600000000001</c:v>
                </c:pt>
                <c:pt idx="1706">
                  <c:v>-127.59</c:v>
                </c:pt>
                <c:pt idx="1707">
                  <c:v>-127.386</c:v>
                </c:pt>
                <c:pt idx="1708">
                  <c:v>-127.26</c:v>
                </c:pt>
                <c:pt idx="1709">
                  <c:v>-127.187</c:v>
                </c:pt>
                <c:pt idx="1710">
                  <c:v>-127.154</c:v>
                </c:pt>
                <c:pt idx="1711">
                  <c:v>-127.182</c:v>
                </c:pt>
                <c:pt idx="1712">
                  <c:v>-127.283</c:v>
                </c:pt>
                <c:pt idx="1713">
                  <c:v>-127.425</c:v>
                </c:pt>
                <c:pt idx="1714">
                  <c:v>-127.50700000000001</c:v>
                </c:pt>
                <c:pt idx="1715">
                  <c:v>-127.34699999999999</c:v>
                </c:pt>
                <c:pt idx="1716">
                  <c:v>-126.928</c:v>
                </c:pt>
                <c:pt idx="1717">
                  <c:v>-126.48699999999999</c:v>
                </c:pt>
                <c:pt idx="1718">
                  <c:v>-126.19199999999999</c:v>
                </c:pt>
                <c:pt idx="1719">
                  <c:v>-126.003</c:v>
                </c:pt>
                <c:pt idx="1720">
                  <c:v>-125.837</c:v>
                </c:pt>
                <c:pt idx="1721">
                  <c:v>-125.70099999999999</c:v>
                </c:pt>
                <c:pt idx="1722">
                  <c:v>-125.636</c:v>
                </c:pt>
                <c:pt idx="1723">
                  <c:v>-125.63800000000001</c:v>
                </c:pt>
                <c:pt idx="1724">
                  <c:v>-125.613</c:v>
                </c:pt>
                <c:pt idx="1725">
                  <c:v>-125.461</c:v>
                </c:pt>
                <c:pt idx="1726">
                  <c:v>-125.188</c:v>
                </c:pt>
                <c:pt idx="1727">
                  <c:v>-124.85599999999999</c:v>
                </c:pt>
                <c:pt idx="1728">
                  <c:v>-124.533</c:v>
                </c:pt>
                <c:pt idx="1729">
                  <c:v>-124.29</c:v>
                </c:pt>
                <c:pt idx="1730">
                  <c:v>-124.14400000000001</c:v>
                </c:pt>
                <c:pt idx="1731">
                  <c:v>-124.07</c:v>
                </c:pt>
                <c:pt idx="1732">
                  <c:v>-124.09099999999999</c:v>
                </c:pt>
                <c:pt idx="1733">
                  <c:v>-124.21599999999999</c:v>
                </c:pt>
                <c:pt idx="1734">
                  <c:v>-124.34699999999999</c:v>
                </c:pt>
                <c:pt idx="1735">
                  <c:v>-124.374</c:v>
                </c:pt>
                <c:pt idx="1736">
                  <c:v>-124.309</c:v>
                </c:pt>
                <c:pt idx="1737">
                  <c:v>-124.215</c:v>
                </c:pt>
                <c:pt idx="1738">
                  <c:v>-123.95</c:v>
                </c:pt>
                <c:pt idx="1739">
                  <c:v>-123.364</c:v>
                </c:pt>
                <c:pt idx="1740">
                  <c:v>-122.642</c:v>
                </c:pt>
                <c:pt idx="1741">
                  <c:v>-122.08199999999999</c:v>
                </c:pt>
                <c:pt idx="1742">
                  <c:v>-121.78400000000001</c:v>
                </c:pt>
                <c:pt idx="1743">
                  <c:v>-121.666</c:v>
                </c:pt>
                <c:pt idx="1744">
                  <c:v>-121.68300000000001</c:v>
                </c:pt>
                <c:pt idx="1745">
                  <c:v>-121.88800000000001</c:v>
                </c:pt>
                <c:pt idx="1746">
                  <c:v>-122.301</c:v>
                </c:pt>
                <c:pt idx="1747">
                  <c:v>-122.80500000000001</c:v>
                </c:pt>
                <c:pt idx="1748">
                  <c:v>-123.227</c:v>
                </c:pt>
                <c:pt idx="1749">
                  <c:v>-123.389</c:v>
                </c:pt>
                <c:pt idx="1750">
                  <c:v>-123.267</c:v>
                </c:pt>
                <c:pt idx="1751">
                  <c:v>-123.069</c:v>
                </c:pt>
                <c:pt idx="1752">
                  <c:v>-122.93899999999999</c:v>
                </c:pt>
                <c:pt idx="1753">
                  <c:v>-122.863</c:v>
                </c:pt>
                <c:pt idx="1754">
                  <c:v>-122.812</c:v>
                </c:pt>
                <c:pt idx="1755">
                  <c:v>-122.807</c:v>
                </c:pt>
                <c:pt idx="1756">
                  <c:v>-122.861</c:v>
                </c:pt>
                <c:pt idx="1757">
                  <c:v>-122.952</c:v>
                </c:pt>
                <c:pt idx="1758">
                  <c:v>-123.02500000000001</c:v>
                </c:pt>
                <c:pt idx="1759">
                  <c:v>-123.023</c:v>
                </c:pt>
                <c:pt idx="1760">
                  <c:v>-122.931</c:v>
                </c:pt>
                <c:pt idx="1761">
                  <c:v>-122.794</c:v>
                </c:pt>
                <c:pt idx="1762">
                  <c:v>-122.675</c:v>
                </c:pt>
                <c:pt idx="1763">
                  <c:v>-122.596</c:v>
                </c:pt>
                <c:pt idx="1764">
                  <c:v>-122.53700000000001</c:v>
                </c:pt>
                <c:pt idx="1765">
                  <c:v>-122.495</c:v>
                </c:pt>
                <c:pt idx="1766">
                  <c:v>-122.503</c:v>
                </c:pt>
                <c:pt idx="1767">
                  <c:v>-122.56699999999999</c:v>
                </c:pt>
                <c:pt idx="1768">
                  <c:v>-122.639</c:v>
                </c:pt>
                <c:pt idx="1769">
                  <c:v>-122.676</c:v>
                </c:pt>
                <c:pt idx="1770">
                  <c:v>-122.682</c:v>
                </c:pt>
                <c:pt idx="1771">
                  <c:v>-122.65600000000001</c:v>
                </c:pt>
                <c:pt idx="1772">
                  <c:v>-122.571</c:v>
                </c:pt>
                <c:pt idx="1773">
                  <c:v>-122.426</c:v>
                </c:pt>
                <c:pt idx="1774">
                  <c:v>-122.261</c:v>
                </c:pt>
                <c:pt idx="1775">
                  <c:v>-122.123</c:v>
                </c:pt>
                <c:pt idx="1776">
                  <c:v>-122.053</c:v>
                </c:pt>
                <c:pt idx="1777">
                  <c:v>-122.051</c:v>
                </c:pt>
                <c:pt idx="1778">
                  <c:v>-122.099</c:v>
                </c:pt>
                <c:pt idx="1779">
                  <c:v>-122.20099999999999</c:v>
                </c:pt>
                <c:pt idx="1780">
                  <c:v>-122.352</c:v>
                </c:pt>
                <c:pt idx="1781">
                  <c:v>-122.52200000000001</c:v>
                </c:pt>
                <c:pt idx="1782">
                  <c:v>-122.65300000000001</c:v>
                </c:pt>
                <c:pt idx="1783">
                  <c:v>-122.684</c:v>
                </c:pt>
                <c:pt idx="1784">
                  <c:v>-122.631</c:v>
                </c:pt>
                <c:pt idx="1785">
                  <c:v>-122.55200000000001</c:v>
                </c:pt>
                <c:pt idx="1786">
                  <c:v>-122.464</c:v>
                </c:pt>
                <c:pt idx="1787">
                  <c:v>-122.357</c:v>
                </c:pt>
                <c:pt idx="1788">
                  <c:v>-122.255</c:v>
                </c:pt>
                <c:pt idx="1789">
                  <c:v>-122.199</c:v>
                </c:pt>
                <c:pt idx="1790">
                  <c:v>-122.211</c:v>
                </c:pt>
                <c:pt idx="1791">
                  <c:v>-122.276</c:v>
                </c:pt>
                <c:pt idx="1792">
                  <c:v>-122.26900000000001</c:v>
                </c:pt>
                <c:pt idx="1793">
                  <c:v>-122.03100000000001</c:v>
                </c:pt>
                <c:pt idx="1794">
                  <c:v>-121.48099999999999</c:v>
                </c:pt>
                <c:pt idx="1795">
                  <c:v>-120.815</c:v>
                </c:pt>
                <c:pt idx="1796">
                  <c:v>-120.33799999999999</c:v>
                </c:pt>
                <c:pt idx="1797">
                  <c:v>-120.124</c:v>
                </c:pt>
                <c:pt idx="1798">
                  <c:v>-120.027</c:v>
                </c:pt>
                <c:pt idx="1799">
                  <c:v>-120.047</c:v>
                </c:pt>
                <c:pt idx="1800">
                  <c:v>-120.32299999999999</c:v>
                </c:pt>
                <c:pt idx="1801">
                  <c:v>-120.79300000000001</c:v>
                </c:pt>
                <c:pt idx="1802">
                  <c:v>-121.20099999999999</c:v>
                </c:pt>
                <c:pt idx="1803">
                  <c:v>-121.393</c:v>
                </c:pt>
                <c:pt idx="1804">
                  <c:v>-121.42700000000001</c:v>
                </c:pt>
                <c:pt idx="1805">
                  <c:v>-121.404</c:v>
                </c:pt>
                <c:pt idx="1806">
                  <c:v>-121.393</c:v>
                </c:pt>
                <c:pt idx="1807">
                  <c:v>-121.401</c:v>
                </c:pt>
                <c:pt idx="1808">
                  <c:v>-121.42100000000001</c:v>
                </c:pt>
                <c:pt idx="1809">
                  <c:v>-121.441</c:v>
                </c:pt>
                <c:pt idx="1810">
                  <c:v>-121.44799999999999</c:v>
                </c:pt>
                <c:pt idx="1811">
                  <c:v>-121.441</c:v>
                </c:pt>
                <c:pt idx="1812">
                  <c:v>-121.206</c:v>
                </c:pt>
                <c:pt idx="1813">
                  <c:v>-120.402</c:v>
                </c:pt>
                <c:pt idx="1814">
                  <c:v>-119.122</c:v>
                </c:pt>
                <c:pt idx="1815">
                  <c:v>-117.708</c:v>
                </c:pt>
                <c:pt idx="1816">
                  <c:v>-116.541</c:v>
                </c:pt>
                <c:pt idx="1817">
                  <c:v>-115.863</c:v>
                </c:pt>
                <c:pt idx="1818">
                  <c:v>-115.614</c:v>
                </c:pt>
                <c:pt idx="1819">
                  <c:v>-115.69499999999999</c:v>
                </c:pt>
                <c:pt idx="1820">
                  <c:v>-116.19</c:v>
                </c:pt>
                <c:pt idx="1821">
                  <c:v>-117.236</c:v>
                </c:pt>
                <c:pt idx="1822">
                  <c:v>-118.65</c:v>
                </c:pt>
                <c:pt idx="1823">
                  <c:v>-119.81</c:v>
                </c:pt>
                <c:pt idx="1824">
                  <c:v>-120.238</c:v>
                </c:pt>
                <c:pt idx="1825">
                  <c:v>-120.255</c:v>
                </c:pt>
                <c:pt idx="1826">
                  <c:v>-120.242</c:v>
                </c:pt>
                <c:pt idx="1827">
                  <c:v>-120.117</c:v>
                </c:pt>
                <c:pt idx="1828">
                  <c:v>-119.867</c:v>
                </c:pt>
                <c:pt idx="1829">
                  <c:v>-119.62</c:v>
                </c:pt>
                <c:pt idx="1830">
                  <c:v>-119.482</c:v>
                </c:pt>
                <c:pt idx="1831">
                  <c:v>-119.43300000000001</c:v>
                </c:pt>
                <c:pt idx="1832">
                  <c:v>-119.407</c:v>
                </c:pt>
                <c:pt idx="1833">
                  <c:v>-119.408</c:v>
                </c:pt>
                <c:pt idx="1834">
                  <c:v>-119.464</c:v>
                </c:pt>
                <c:pt idx="1835">
                  <c:v>-119.56</c:v>
                </c:pt>
                <c:pt idx="1836">
                  <c:v>-119.669</c:v>
                </c:pt>
                <c:pt idx="1837">
                  <c:v>-119.809</c:v>
                </c:pt>
                <c:pt idx="1838">
                  <c:v>-120.018</c:v>
                </c:pt>
                <c:pt idx="1839">
                  <c:v>-120.29</c:v>
                </c:pt>
                <c:pt idx="1840">
                  <c:v>-120.563</c:v>
                </c:pt>
                <c:pt idx="1841">
                  <c:v>-120.788</c:v>
                </c:pt>
                <c:pt idx="1842">
                  <c:v>-120.98099999999999</c:v>
                </c:pt>
                <c:pt idx="1843">
                  <c:v>-121.14100000000001</c:v>
                </c:pt>
                <c:pt idx="1844">
                  <c:v>-121.206</c:v>
                </c:pt>
                <c:pt idx="1845">
                  <c:v>-121.16800000000001</c:v>
                </c:pt>
                <c:pt idx="1846">
                  <c:v>-121.07</c:v>
                </c:pt>
                <c:pt idx="1847">
                  <c:v>-120.91500000000001</c:v>
                </c:pt>
                <c:pt idx="1848">
                  <c:v>-120.7</c:v>
                </c:pt>
                <c:pt idx="1849">
                  <c:v>-120.453</c:v>
                </c:pt>
                <c:pt idx="1850">
                  <c:v>-120.218</c:v>
                </c:pt>
                <c:pt idx="1851">
                  <c:v>-120.04900000000001</c:v>
                </c:pt>
                <c:pt idx="1852">
                  <c:v>-119.95699999999999</c:v>
                </c:pt>
                <c:pt idx="1853">
                  <c:v>-119.889</c:v>
                </c:pt>
                <c:pt idx="1854">
                  <c:v>-119.807</c:v>
                </c:pt>
                <c:pt idx="1855">
                  <c:v>-119.694</c:v>
                </c:pt>
                <c:pt idx="1856">
                  <c:v>-119.52500000000001</c:v>
                </c:pt>
                <c:pt idx="1857">
                  <c:v>-119.288</c:v>
                </c:pt>
                <c:pt idx="1858">
                  <c:v>-119.009</c:v>
                </c:pt>
                <c:pt idx="1859">
                  <c:v>-118.72</c:v>
                </c:pt>
                <c:pt idx="1860">
                  <c:v>-118.456</c:v>
                </c:pt>
                <c:pt idx="1861">
                  <c:v>-118.262</c:v>
                </c:pt>
                <c:pt idx="1862">
                  <c:v>-118.148</c:v>
                </c:pt>
                <c:pt idx="1863">
                  <c:v>-118.07899999999999</c:v>
                </c:pt>
                <c:pt idx="1864">
                  <c:v>-118.02</c:v>
                </c:pt>
                <c:pt idx="1865">
                  <c:v>-117.96299999999999</c:v>
                </c:pt>
                <c:pt idx="1866">
                  <c:v>-117.878</c:v>
                </c:pt>
                <c:pt idx="1867">
                  <c:v>-117.727</c:v>
                </c:pt>
                <c:pt idx="1868">
                  <c:v>-117.526</c:v>
                </c:pt>
                <c:pt idx="1869">
                  <c:v>-117.318</c:v>
                </c:pt>
                <c:pt idx="1870">
                  <c:v>-117.134</c:v>
                </c:pt>
                <c:pt idx="1871">
                  <c:v>-116.99299999999999</c:v>
                </c:pt>
                <c:pt idx="1872">
                  <c:v>-116.88</c:v>
                </c:pt>
                <c:pt idx="1873">
                  <c:v>-116.78400000000001</c:v>
                </c:pt>
                <c:pt idx="1874">
                  <c:v>-116.74</c:v>
                </c:pt>
                <c:pt idx="1875">
                  <c:v>-116.767</c:v>
                </c:pt>
                <c:pt idx="1876">
                  <c:v>-116.82599999999999</c:v>
                </c:pt>
                <c:pt idx="1877">
                  <c:v>-116.874</c:v>
                </c:pt>
                <c:pt idx="1878">
                  <c:v>-116.89400000000001</c:v>
                </c:pt>
                <c:pt idx="1879">
                  <c:v>-116.889</c:v>
                </c:pt>
                <c:pt idx="1880">
                  <c:v>-116.88</c:v>
                </c:pt>
                <c:pt idx="1881">
                  <c:v>-116.883</c:v>
                </c:pt>
                <c:pt idx="1882">
                  <c:v>-116.89400000000001</c:v>
                </c:pt>
                <c:pt idx="1883">
                  <c:v>-116.92100000000001</c:v>
                </c:pt>
                <c:pt idx="1884">
                  <c:v>-116.97499999999999</c:v>
                </c:pt>
                <c:pt idx="1885">
                  <c:v>-117.053</c:v>
                </c:pt>
                <c:pt idx="1886">
                  <c:v>-117.13800000000001</c:v>
                </c:pt>
                <c:pt idx="1887">
                  <c:v>-117.215</c:v>
                </c:pt>
                <c:pt idx="1888">
                  <c:v>-117.288</c:v>
                </c:pt>
                <c:pt idx="1889">
                  <c:v>-117.35899999999999</c:v>
                </c:pt>
                <c:pt idx="1890">
                  <c:v>-117.41</c:v>
                </c:pt>
                <c:pt idx="1891">
                  <c:v>-117.40600000000001</c:v>
                </c:pt>
                <c:pt idx="1892">
                  <c:v>-117.352</c:v>
                </c:pt>
                <c:pt idx="1893">
                  <c:v>-117.282</c:v>
                </c:pt>
                <c:pt idx="1894">
                  <c:v>-117.181</c:v>
                </c:pt>
                <c:pt idx="1895">
                  <c:v>-117.023</c:v>
                </c:pt>
                <c:pt idx="1896">
                  <c:v>-116.84099999999999</c:v>
                </c:pt>
                <c:pt idx="1897">
                  <c:v>-116.705</c:v>
                </c:pt>
                <c:pt idx="1898">
                  <c:v>-116.64400000000001</c:v>
                </c:pt>
                <c:pt idx="1899">
                  <c:v>-116.639</c:v>
                </c:pt>
                <c:pt idx="1900">
                  <c:v>-116.655</c:v>
                </c:pt>
                <c:pt idx="1901">
                  <c:v>-116.66800000000001</c:v>
                </c:pt>
                <c:pt idx="1902">
                  <c:v>-116.672</c:v>
                </c:pt>
                <c:pt idx="1903">
                  <c:v>-116.67</c:v>
                </c:pt>
                <c:pt idx="1904">
                  <c:v>-116.65900000000001</c:v>
                </c:pt>
                <c:pt idx="1905">
                  <c:v>-116.625</c:v>
                </c:pt>
                <c:pt idx="1906">
                  <c:v>-116.563</c:v>
                </c:pt>
                <c:pt idx="1907">
                  <c:v>-116.45699999999999</c:v>
                </c:pt>
                <c:pt idx="1908">
                  <c:v>-116.264</c:v>
                </c:pt>
                <c:pt idx="1909">
                  <c:v>-115.983</c:v>
                </c:pt>
                <c:pt idx="1910">
                  <c:v>-115.66800000000001</c:v>
                </c:pt>
                <c:pt idx="1911">
                  <c:v>-115.301</c:v>
                </c:pt>
                <c:pt idx="1912">
                  <c:v>-114.85899999999999</c:v>
                </c:pt>
                <c:pt idx="1913">
                  <c:v>-114.42700000000001</c:v>
                </c:pt>
                <c:pt idx="1914">
                  <c:v>-114.11499999999999</c:v>
                </c:pt>
                <c:pt idx="1915">
                  <c:v>-113.96</c:v>
                </c:pt>
                <c:pt idx="1916">
                  <c:v>-113.92100000000001</c:v>
                </c:pt>
                <c:pt idx="1917">
                  <c:v>-113.971</c:v>
                </c:pt>
                <c:pt idx="1918">
                  <c:v>-114.13800000000001</c:v>
                </c:pt>
                <c:pt idx="1919">
                  <c:v>-114.42700000000001</c:v>
                </c:pt>
                <c:pt idx="1920">
                  <c:v>-114.765</c:v>
                </c:pt>
                <c:pt idx="1921">
                  <c:v>-115.145</c:v>
                </c:pt>
                <c:pt idx="1922">
                  <c:v>-115.711</c:v>
                </c:pt>
                <c:pt idx="1923">
                  <c:v>-116.556</c:v>
                </c:pt>
                <c:pt idx="1924">
                  <c:v>-117.52</c:v>
                </c:pt>
                <c:pt idx="1925">
                  <c:v>-118.363</c:v>
                </c:pt>
                <c:pt idx="1926">
                  <c:v>-119.105</c:v>
                </c:pt>
                <c:pt idx="1927">
                  <c:v>-119.92</c:v>
                </c:pt>
                <c:pt idx="1928">
                  <c:v>-120.852</c:v>
                </c:pt>
                <c:pt idx="1929">
                  <c:v>-121.782</c:v>
                </c:pt>
                <c:pt idx="1930">
                  <c:v>-122.52500000000001</c:v>
                </c:pt>
                <c:pt idx="1931">
                  <c:v>-123.137</c:v>
                </c:pt>
                <c:pt idx="1932">
                  <c:v>-123.765</c:v>
                </c:pt>
                <c:pt idx="1933">
                  <c:v>-124.479</c:v>
                </c:pt>
                <c:pt idx="1934">
                  <c:v>-125.346</c:v>
                </c:pt>
                <c:pt idx="1935">
                  <c:v>-126.267</c:v>
                </c:pt>
                <c:pt idx="1936">
                  <c:v>-127.05500000000001</c:v>
                </c:pt>
                <c:pt idx="1937">
                  <c:v>-127.726</c:v>
                </c:pt>
                <c:pt idx="1938">
                  <c:v>-128.37799999999999</c:v>
                </c:pt>
                <c:pt idx="1939">
                  <c:v>-129.02699999999999</c:v>
                </c:pt>
                <c:pt idx="1940">
                  <c:v>-129.721</c:v>
                </c:pt>
                <c:pt idx="1941">
                  <c:v>-130.38</c:v>
                </c:pt>
                <c:pt idx="1942">
                  <c:v>-130.828</c:v>
                </c:pt>
                <c:pt idx="1943">
                  <c:v>-131.07900000000001</c:v>
                </c:pt>
                <c:pt idx="1944">
                  <c:v>-131.28200000000001</c:v>
                </c:pt>
                <c:pt idx="1945">
                  <c:v>-131.44900000000001</c:v>
                </c:pt>
                <c:pt idx="1946">
                  <c:v>-131.53399999999999</c:v>
                </c:pt>
                <c:pt idx="1947">
                  <c:v>-131.53899999999999</c:v>
                </c:pt>
                <c:pt idx="1948">
                  <c:v>-131.506</c:v>
                </c:pt>
                <c:pt idx="1949">
                  <c:v>-131.447</c:v>
                </c:pt>
                <c:pt idx="1950">
                  <c:v>-131.34899999999999</c:v>
                </c:pt>
                <c:pt idx="1951">
                  <c:v>-131.20500000000001</c:v>
                </c:pt>
                <c:pt idx="1952">
                  <c:v>-131.02099999999999</c:v>
                </c:pt>
                <c:pt idx="1953">
                  <c:v>-130.82</c:v>
                </c:pt>
                <c:pt idx="1954">
                  <c:v>-130.61600000000001</c:v>
                </c:pt>
                <c:pt idx="1955">
                  <c:v>-130.363</c:v>
                </c:pt>
                <c:pt idx="1956">
                  <c:v>-130.02799999999999</c:v>
                </c:pt>
                <c:pt idx="1957">
                  <c:v>-129.679</c:v>
                </c:pt>
                <c:pt idx="1958">
                  <c:v>-129.41</c:v>
                </c:pt>
                <c:pt idx="1959">
                  <c:v>-129.24199999999999</c:v>
                </c:pt>
                <c:pt idx="1960">
                  <c:v>-129.14099999999999</c:v>
                </c:pt>
                <c:pt idx="1961">
                  <c:v>-129.04</c:v>
                </c:pt>
                <c:pt idx="1962">
                  <c:v>-128.88999999999999</c:v>
                </c:pt>
                <c:pt idx="1963">
                  <c:v>-128.709</c:v>
                </c:pt>
                <c:pt idx="1964">
                  <c:v>-128.53299999999999</c:v>
                </c:pt>
                <c:pt idx="1965">
                  <c:v>-128.374</c:v>
                </c:pt>
                <c:pt idx="1966">
                  <c:v>-128.22900000000001</c:v>
                </c:pt>
                <c:pt idx="1967">
                  <c:v>-128.08099999999999</c:v>
                </c:pt>
                <c:pt idx="1968">
                  <c:v>-127.935</c:v>
                </c:pt>
                <c:pt idx="1969">
                  <c:v>-127.854</c:v>
                </c:pt>
                <c:pt idx="1970">
                  <c:v>-127.864</c:v>
                </c:pt>
                <c:pt idx="1971">
                  <c:v>-127.914</c:v>
                </c:pt>
                <c:pt idx="1972">
                  <c:v>-127.926</c:v>
                </c:pt>
                <c:pt idx="1973">
                  <c:v>-127.852</c:v>
                </c:pt>
                <c:pt idx="1974">
                  <c:v>-127.71899999999999</c:v>
                </c:pt>
                <c:pt idx="1975">
                  <c:v>-127.58799999999999</c:v>
                </c:pt>
                <c:pt idx="1976">
                  <c:v>-127.46599999999999</c:v>
                </c:pt>
                <c:pt idx="1977">
                  <c:v>-127.339</c:v>
                </c:pt>
                <c:pt idx="1978">
                  <c:v>-127.19799999999999</c:v>
                </c:pt>
                <c:pt idx="1979">
                  <c:v>-127.045</c:v>
                </c:pt>
                <c:pt idx="1980">
                  <c:v>-126.911</c:v>
                </c:pt>
                <c:pt idx="1981">
                  <c:v>-126.812</c:v>
                </c:pt>
                <c:pt idx="1982">
                  <c:v>-126.741</c:v>
                </c:pt>
                <c:pt idx="1983">
                  <c:v>-126.697</c:v>
                </c:pt>
                <c:pt idx="1984">
                  <c:v>-126.679</c:v>
                </c:pt>
                <c:pt idx="1985">
                  <c:v>-126.643</c:v>
                </c:pt>
                <c:pt idx="1986">
                  <c:v>-126.53400000000001</c:v>
                </c:pt>
                <c:pt idx="1987">
                  <c:v>-126.35299999999999</c:v>
                </c:pt>
                <c:pt idx="1988">
                  <c:v>-126.145</c:v>
                </c:pt>
                <c:pt idx="1989">
                  <c:v>-125.95699999999999</c:v>
                </c:pt>
                <c:pt idx="1990">
                  <c:v>-125.82</c:v>
                </c:pt>
                <c:pt idx="1991">
                  <c:v>-125.744</c:v>
                </c:pt>
                <c:pt idx="1992">
                  <c:v>-125.724</c:v>
                </c:pt>
                <c:pt idx="1993">
                  <c:v>-125.776</c:v>
                </c:pt>
                <c:pt idx="1994">
                  <c:v>-125.914</c:v>
                </c:pt>
                <c:pt idx="1995">
                  <c:v>-126.07299999999999</c:v>
                </c:pt>
                <c:pt idx="1996">
                  <c:v>-126.128</c:v>
                </c:pt>
                <c:pt idx="1997">
                  <c:v>-126.044</c:v>
                </c:pt>
                <c:pt idx="1998">
                  <c:v>-125.901</c:v>
                </c:pt>
                <c:pt idx="1999">
                  <c:v>-125.77500000000001</c:v>
                </c:pt>
                <c:pt idx="2000">
                  <c:v>-125.691</c:v>
                </c:pt>
                <c:pt idx="2001">
                  <c:v>-125.64700000000001</c:v>
                </c:pt>
                <c:pt idx="2002">
                  <c:v>-125.642</c:v>
                </c:pt>
                <c:pt idx="2003">
                  <c:v>-125.699</c:v>
                </c:pt>
                <c:pt idx="2004">
                  <c:v>-125.81699999999999</c:v>
                </c:pt>
                <c:pt idx="2005">
                  <c:v>-125.959</c:v>
                </c:pt>
                <c:pt idx="2006">
                  <c:v>-126.09</c:v>
                </c:pt>
                <c:pt idx="2007">
                  <c:v>-126.187</c:v>
                </c:pt>
                <c:pt idx="2008">
                  <c:v>-126.24299999999999</c:v>
                </c:pt>
                <c:pt idx="2009">
                  <c:v>-126.251</c:v>
                </c:pt>
                <c:pt idx="2010">
                  <c:v>-126.185</c:v>
                </c:pt>
                <c:pt idx="2011">
                  <c:v>-126.02800000000001</c:v>
                </c:pt>
                <c:pt idx="2012">
                  <c:v>-125.837</c:v>
                </c:pt>
                <c:pt idx="2013">
                  <c:v>-125.712</c:v>
                </c:pt>
                <c:pt idx="2014">
                  <c:v>-125.687</c:v>
                </c:pt>
                <c:pt idx="2015">
                  <c:v>-125.708</c:v>
                </c:pt>
                <c:pt idx="2016">
                  <c:v>-125.74299999999999</c:v>
                </c:pt>
                <c:pt idx="2017">
                  <c:v>-125.836</c:v>
                </c:pt>
                <c:pt idx="2018">
                  <c:v>-125.999</c:v>
                </c:pt>
                <c:pt idx="2019">
                  <c:v>-126.14100000000001</c:v>
                </c:pt>
                <c:pt idx="2020">
                  <c:v>-126.146</c:v>
                </c:pt>
                <c:pt idx="2021">
                  <c:v>-126.026</c:v>
                </c:pt>
                <c:pt idx="2022">
                  <c:v>-125.857</c:v>
                </c:pt>
                <c:pt idx="2023">
                  <c:v>-125.687</c:v>
                </c:pt>
                <c:pt idx="2024">
                  <c:v>-125.553</c:v>
                </c:pt>
                <c:pt idx="2025">
                  <c:v>-125.468</c:v>
                </c:pt>
                <c:pt idx="2026">
                  <c:v>-125.42700000000001</c:v>
                </c:pt>
                <c:pt idx="2027">
                  <c:v>-125.446</c:v>
                </c:pt>
                <c:pt idx="2028">
                  <c:v>-125.539</c:v>
                </c:pt>
                <c:pt idx="2029">
                  <c:v>-125.66200000000001</c:v>
                </c:pt>
                <c:pt idx="2030">
                  <c:v>-125.74299999999999</c:v>
                </c:pt>
                <c:pt idx="2031">
                  <c:v>-125.755</c:v>
                </c:pt>
                <c:pt idx="2032">
                  <c:v>-125.735</c:v>
                </c:pt>
                <c:pt idx="2033">
                  <c:v>-125.7</c:v>
                </c:pt>
                <c:pt idx="2034">
                  <c:v>-125.634</c:v>
                </c:pt>
                <c:pt idx="2035">
                  <c:v>-125.55200000000001</c:v>
                </c:pt>
                <c:pt idx="2036">
                  <c:v>-125.49299999999999</c:v>
                </c:pt>
                <c:pt idx="2037">
                  <c:v>-125.48099999999999</c:v>
                </c:pt>
                <c:pt idx="2038">
                  <c:v>-125.50700000000001</c:v>
                </c:pt>
                <c:pt idx="2039">
                  <c:v>-125.55500000000001</c:v>
                </c:pt>
                <c:pt idx="2040">
                  <c:v>-125.617</c:v>
                </c:pt>
                <c:pt idx="2041">
                  <c:v>-125.68300000000001</c:v>
                </c:pt>
                <c:pt idx="2042">
                  <c:v>-125.742</c:v>
                </c:pt>
                <c:pt idx="2043">
                  <c:v>-125.77200000000001</c:v>
                </c:pt>
                <c:pt idx="2044">
                  <c:v>-125.739</c:v>
                </c:pt>
                <c:pt idx="2045">
                  <c:v>-125.626</c:v>
                </c:pt>
                <c:pt idx="2046">
                  <c:v>-125.46299999999999</c:v>
                </c:pt>
                <c:pt idx="2047">
                  <c:v>-125.301</c:v>
                </c:pt>
                <c:pt idx="2048">
                  <c:v>-125.166</c:v>
                </c:pt>
                <c:pt idx="2049">
                  <c:v>-125.047</c:v>
                </c:pt>
                <c:pt idx="2050">
                  <c:v>-124.94799999999999</c:v>
                </c:pt>
                <c:pt idx="2051">
                  <c:v>-124.898</c:v>
                </c:pt>
                <c:pt idx="2052">
                  <c:v>-124.896</c:v>
                </c:pt>
                <c:pt idx="2053">
                  <c:v>-124.904</c:v>
                </c:pt>
                <c:pt idx="2054">
                  <c:v>-124.89700000000001</c:v>
                </c:pt>
                <c:pt idx="2055">
                  <c:v>-124.877</c:v>
                </c:pt>
                <c:pt idx="2056">
                  <c:v>-124.84399999999999</c:v>
                </c:pt>
                <c:pt idx="2057">
                  <c:v>-124.797</c:v>
                </c:pt>
                <c:pt idx="2058">
                  <c:v>-124.742</c:v>
                </c:pt>
                <c:pt idx="2059">
                  <c:v>-124.688</c:v>
                </c:pt>
                <c:pt idx="2060">
                  <c:v>-124.65</c:v>
                </c:pt>
                <c:pt idx="2061">
                  <c:v>-124.648</c:v>
                </c:pt>
                <c:pt idx="2062">
                  <c:v>-124.685</c:v>
                </c:pt>
                <c:pt idx="2063">
                  <c:v>-124.735</c:v>
                </c:pt>
                <c:pt idx="2064">
                  <c:v>-124.779</c:v>
                </c:pt>
                <c:pt idx="2065">
                  <c:v>-124.822</c:v>
                </c:pt>
                <c:pt idx="2066">
                  <c:v>-124.866</c:v>
                </c:pt>
                <c:pt idx="2067">
                  <c:v>-124.88200000000001</c:v>
                </c:pt>
                <c:pt idx="2068">
                  <c:v>-124.83499999999999</c:v>
                </c:pt>
                <c:pt idx="2069">
                  <c:v>-124.745</c:v>
                </c:pt>
                <c:pt idx="2070">
                  <c:v>-124.65900000000001</c:v>
                </c:pt>
                <c:pt idx="2071">
                  <c:v>-124.59099999999999</c:v>
                </c:pt>
                <c:pt idx="2072">
                  <c:v>-124.53</c:v>
                </c:pt>
                <c:pt idx="2073">
                  <c:v>-124.474</c:v>
                </c:pt>
                <c:pt idx="2074">
                  <c:v>-124.432</c:v>
                </c:pt>
                <c:pt idx="2075">
                  <c:v>-124.416</c:v>
                </c:pt>
                <c:pt idx="2076">
                  <c:v>-124.422</c:v>
                </c:pt>
                <c:pt idx="2077">
                  <c:v>-124.43600000000001</c:v>
                </c:pt>
                <c:pt idx="2078">
                  <c:v>-124.44799999999999</c:v>
                </c:pt>
                <c:pt idx="2079">
                  <c:v>-124.459</c:v>
                </c:pt>
                <c:pt idx="2080">
                  <c:v>-124.46299999999999</c:v>
                </c:pt>
                <c:pt idx="2081">
                  <c:v>-124.90900000000001</c:v>
                </c:pt>
                <c:pt idx="2082">
                  <c:v>-124.91500000000001</c:v>
                </c:pt>
                <c:pt idx="2083">
                  <c:v>-124.92700000000001</c:v>
                </c:pt>
                <c:pt idx="2084">
                  <c:v>-124.905</c:v>
                </c:pt>
                <c:pt idx="2085">
                  <c:v>-124.866</c:v>
                </c:pt>
                <c:pt idx="2086">
                  <c:v>-124.82599999999999</c:v>
                </c:pt>
                <c:pt idx="2087">
                  <c:v>-124.771</c:v>
                </c:pt>
                <c:pt idx="2088">
                  <c:v>-124.685</c:v>
                </c:pt>
                <c:pt idx="2089">
                  <c:v>-124.58799999999999</c:v>
                </c:pt>
                <c:pt idx="2090">
                  <c:v>-124.495</c:v>
                </c:pt>
                <c:pt idx="2091">
                  <c:v>-124.372</c:v>
                </c:pt>
                <c:pt idx="2092">
                  <c:v>-124.20699999999999</c:v>
                </c:pt>
                <c:pt idx="2093">
                  <c:v>-124.08799999999999</c:v>
                </c:pt>
                <c:pt idx="2094">
                  <c:v>-124.107</c:v>
                </c:pt>
                <c:pt idx="2095">
                  <c:v>-124.268</c:v>
                </c:pt>
                <c:pt idx="2096">
                  <c:v>-124.56</c:v>
                </c:pt>
                <c:pt idx="2097">
                  <c:v>-124.976</c:v>
                </c:pt>
                <c:pt idx="2098">
                  <c:v>-125.379</c:v>
                </c:pt>
                <c:pt idx="2099">
                  <c:v>-125.44</c:v>
                </c:pt>
                <c:pt idx="2100">
                  <c:v>-125.08799999999999</c:v>
                </c:pt>
                <c:pt idx="2101">
                  <c:v>-124.703</c:v>
                </c:pt>
                <c:pt idx="2102">
                  <c:v>-124.61199999999999</c:v>
                </c:pt>
                <c:pt idx="2103">
                  <c:v>-124.824</c:v>
                </c:pt>
                <c:pt idx="2104">
                  <c:v>-125.13800000000001</c:v>
                </c:pt>
                <c:pt idx="2105">
                  <c:v>-125.363</c:v>
                </c:pt>
                <c:pt idx="2106">
                  <c:v>-125.429</c:v>
                </c:pt>
                <c:pt idx="2107">
                  <c:v>-125.434</c:v>
                </c:pt>
                <c:pt idx="2108">
                  <c:v>-125.532</c:v>
                </c:pt>
                <c:pt idx="2109">
                  <c:v>-125.776</c:v>
                </c:pt>
                <c:pt idx="2110">
                  <c:v>-126.01</c:v>
                </c:pt>
                <c:pt idx="2111">
                  <c:v>-126.054</c:v>
                </c:pt>
                <c:pt idx="2112">
                  <c:v>-125.876</c:v>
                </c:pt>
                <c:pt idx="2113">
                  <c:v>-125.503</c:v>
                </c:pt>
                <c:pt idx="2114">
                  <c:v>-124.961</c:v>
                </c:pt>
                <c:pt idx="2115">
                  <c:v>-124.398</c:v>
                </c:pt>
                <c:pt idx="2116">
                  <c:v>-124.048</c:v>
                </c:pt>
                <c:pt idx="2117">
                  <c:v>-124.018</c:v>
                </c:pt>
                <c:pt idx="2118">
                  <c:v>-124.247</c:v>
                </c:pt>
                <c:pt idx="2119">
                  <c:v>-124.54600000000001</c:v>
                </c:pt>
                <c:pt idx="2120">
                  <c:v>-124.735</c:v>
                </c:pt>
                <c:pt idx="2121">
                  <c:v>-124.806</c:v>
                </c:pt>
                <c:pt idx="2122">
                  <c:v>-124.913</c:v>
                </c:pt>
                <c:pt idx="2123">
                  <c:v>-125.102</c:v>
                </c:pt>
                <c:pt idx="2124">
                  <c:v>-125.232</c:v>
                </c:pt>
                <c:pt idx="2125">
                  <c:v>-125.184</c:v>
                </c:pt>
                <c:pt idx="2126">
                  <c:v>-125.03700000000001</c:v>
                </c:pt>
                <c:pt idx="2127">
                  <c:v>-124.949</c:v>
                </c:pt>
                <c:pt idx="2128">
                  <c:v>-124.958</c:v>
                </c:pt>
                <c:pt idx="2129">
                  <c:v>-124.91800000000001</c:v>
                </c:pt>
                <c:pt idx="2130">
                  <c:v>-124.68600000000001</c:v>
                </c:pt>
                <c:pt idx="2131">
                  <c:v>-124.345</c:v>
                </c:pt>
                <c:pt idx="2132">
                  <c:v>-124.074</c:v>
                </c:pt>
                <c:pt idx="2133">
                  <c:v>-123.91500000000001</c:v>
                </c:pt>
                <c:pt idx="2134">
                  <c:v>-123.774</c:v>
                </c:pt>
                <c:pt idx="2135">
                  <c:v>-123.569</c:v>
                </c:pt>
                <c:pt idx="2136">
                  <c:v>-123.31</c:v>
                </c:pt>
                <c:pt idx="2137">
                  <c:v>-123.09</c:v>
                </c:pt>
                <c:pt idx="2138">
                  <c:v>-122.95699999999999</c:v>
                </c:pt>
                <c:pt idx="2139">
                  <c:v>-122.82899999999999</c:v>
                </c:pt>
                <c:pt idx="2140">
                  <c:v>-122.59099999999999</c:v>
                </c:pt>
                <c:pt idx="2141">
                  <c:v>-122.223</c:v>
                </c:pt>
                <c:pt idx="2142">
                  <c:v>-121.74299999999999</c:v>
                </c:pt>
                <c:pt idx="2143">
                  <c:v>-121.19799999999999</c:v>
                </c:pt>
                <c:pt idx="2144">
                  <c:v>-120.77200000000001</c:v>
                </c:pt>
                <c:pt idx="2145">
                  <c:v>-120.684</c:v>
                </c:pt>
                <c:pt idx="2146">
                  <c:v>-120.937</c:v>
                </c:pt>
                <c:pt idx="2147">
                  <c:v>-121.295</c:v>
                </c:pt>
                <c:pt idx="2148">
                  <c:v>-121.623</c:v>
                </c:pt>
                <c:pt idx="2149">
                  <c:v>-122.10599999999999</c:v>
                </c:pt>
                <c:pt idx="2150">
                  <c:v>-122.854</c:v>
                </c:pt>
                <c:pt idx="2151">
                  <c:v>-123.60899999999999</c:v>
                </c:pt>
                <c:pt idx="2152">
                  <c:v>-124.026</c:v>
                </c:pt>
                <c:pt idx="2153">
                  <c:v>-124.096</c:v>
                </c:pt>
                <c:pt idx="2154">
                  <c:v>-124.035</c:v>
                </c:pt>
                <c:pt idx="2155">
                  <c:v>-123.988</c:v>
                </c:pt>
                <c:pt idx="2156">
                  <c:v>-123.994</c:v>
                </c:pt>
                <c:pt idx="2157">
                  <c:v>-124.04300000000001</c:v>
                </c:pt>
                <c:pt idx="2158">
                  <c:v>-124.105</c:v>
                </c:pt>
                <c:pt idx="2159">
                  <c:v>-124.128</c:v>
                </c:pt>
                <c:pt idx="2160">
                  <c:v>-124.126</c:v>
                </c:pt>
                <c:pt idx="2161">
                  <c:v>-124.182</c:v>
                </c:pt>
                <c:pt idx="2162">
                  <c:v>-124.31399999999999</c:v>
                </c:pt>
                <c:pt idx="2163">
                  <c:v>-124.44499999999999</c:v>
                </c:pt>
                <c:pt idx="2164">
                  <c:v>-124.515</c:v>
                </c:pt>
                <c:pt idx="2165">
                  <c:v>-124.467</c:v>
                </c:pt>
                <c:pt idx="2166">
                  <c:v>-124.203</c:v>
                </c:pt>
                <c:pt idx="2167">
                  <c:v>-123.794</c:v>
                </c:pt>
                <c:pt idx="2168">
                  <c:v>-123.521</c:v>
                </c:pt>
                <c:pt idx="2169">
                  <c:v>-123.536</c:v>
                </c:pt>
                <c:pt idx="2170">
                  <c:v>-123.726</c:v>
                </c:pt>
                <c:pt idx="2171">
                  <c:v>-123.922</c:v>
                </c:pt>
                <c:pt idx="2172">
                  <c:v>-124.08499999999999</c:v>
                </c:pt>
                <c:pt idx="2173">
                  <c:v>-124.249</c:v>
                </c:pt>
                <c:pt idx="2174">
                  <c:v>-124.414</c:v>
                </c:pt>
                <c:pt idx="2175">
                  <c:v>-124.541</c:v>
                </c:pt>
                <c:pt idx="2176">
                  <c:v>-124.57899999999999</c:v>
                </c:pt>
                <c:pt idx="2177">
                  <c:v>-124.52200000000001</c:v>
                </c:pt>
                <c:pt idx="2178">
                  <c:v>-124.411</c:v>
                </c:pt>
                <c:pt idx="2179">
                  <c:v>-124.31399999999999</c:v>
                </c:pt>
                <c:pt idx="2180">
                  <c:v>-124.301</c:v>
                </c:pt>
                <c:pt idx="2181">
                  <c:v>-124.37</c:v>
                </c:pt>
                <c:pt idx="2182">
                  <c:v>-124.423</c:v>
                </c:pt>
                <c:pt idx="2183">
                  <c:v>-124.375</c:v>
                </c:pt>
                <c:pt idx="2184">
                  <c:v>-124.21599999999999</c:v>
                </c:pt>
                <c:pt idx="2185">
                  <c:v>-123.96599999999999</c:v>
                </c:pt>
                <c:pt idx="2186">
                  <c:v>-123.66800000000001</c:v>
                </c:pt>
                <c:pt idx="2187">
                  <c:v>-123.35299999999999</c:v>
                </c:pt>
                <c:pt idx="2188">
                  <c:v>-123.03100000000001</c:v>
                </c:pt>
                <c:pt idx="2189">
                  <c:v>-122.753</c:v>
                </c:pt>
                <c:pt idx="2190">
                  <c:v>-122.625</c:v>
                </c:pt>
                <c:pt idx="2191">
                  <c:v>-122.69</c:v>
                </c:pt>
                <c:pt idx="2192">
                  <c:v>-122.869</c:v>
                </c:pt>
                <c:pt idx="2193">
                  <c:v>-123.056</c:v>
                </c:pt>
                <c:pt idx="2194">
                  <c:v>-123.212</c:v>
                </c:pt>
                <c:pt idx="2195">
                  <c:v>-123.29600000000001</c:v>
                </c:pt>
                <c:pt idx="2196">
                  <c:v>-123.229</c:v>
                </c:pt>
                <c:pt idx="2197">
                  <c:v>-123.057</c:v>
                </c:pt>
                <c:pt idx="2198">
                  <c:v>-122.96599999999999</c:v>
                </c:pt>
                <c:pt idx="2199">
                  <c:v>-123.075</c:v>
                </c:pt>
                <c:pt idx="2200">
                  <c:v>-123.334</c:v>
                </c:pt>
                <c:pt idx="2201">
                  <c:v>-123.637</c:v>
                </c:pt>
                <c:pt idx="2202">
                  <c:v>-123.871</c:v>
                </c:pt>
                <c:pt idx="2203">
                  <c:v>-123.919</c:v>
                </c:pt>
                <c:pt idx="2204">
                  <c:v>-123.804</c:v>
                </c:pt>
                <c:pt idx="2205">
                  <c:v>-123.74</c:v>
                </c:pt>
                <c:pt idx="2206">
                  <c:v>-123.953</c:v>
                </c:pt>
                <c:pt idx="2207">
                  <c:v>-124.52200000000001</c:v>
                </c:pt>
                <c:pt idx="2208">
                  <c:v>-125.31399999999999</c:v>
                </c:pt>
                <c:pt idx="2209">
                  <c:v>-125.988</c:v>
                </c:pt>
                <c:pt idx="2210">
                  <c:v>-126.26600000000001</c:v>
                </c:pt>
                <c:pt idx="2211">
                  <c:v>-126.22199999999999</c:v>
                </c:pt>
                <c:pt idx="2212">
                  <c:v>-126.146</c:v>
                </c:pt>
                <c:pt idx="2213">
                  <c:v>-126.23399999999999</c:v>
                </c:pt>
                <c:pt idx="2214">
                  <c:v>-126.488</c:v>
                </c:pt>
                <c:pt idx="2215">
                  <c:v>-126.824</c:v>
                </c:pt>
                <c:pt idx="2216">
                  <c:v>-127.191</c:v>
                </c:pt>
                <c:pt idx="2217">
                  <c:v>-127.563</c:v>
                </c:pt>
                <c:pt idx="2218">
                  <c:v>-127.92100000000001</c:v>
                </c:pt>
                <c:pt idx="2219">
                  <c:v>-128.25700000000001</c:v>
                </c:pt>
                <c:pt idx="2220">
                  <c:v>-128.54300000000001</c:v>
                </c:pt>
                <c:pt idx="2221">
                  <c:v>-128.73699999999999</c:v>
                </c:pt>
                <c:pt idx="2222">
                  <c:v>-128.88</c:v>
                </c:pt>
                <c:pt idx="2223">
                  <c:v>-129.054</c:v>
                </c:pt>
                <c:pt idx="2224">
                  <c:v>-129.26400000000001</c:v>
                </c:pt>
                <c:pt idx="2225">
                  <c:v>-129.45599999999999</c:v>
                </c:pt>
                <c:pt idx="2226">
                  <c:v>-129.608</c:v>
                </c:pt>
                <c:pt idx="2227">
                  <c:v>-129.715</c:v>
                </c:pt>
                <c:pt idx="2228">
                  <c:v>-129.745</c:v>
                </c:pt>
                <c:pt idx="2229">
                  <c:v>-129.67699999999999</c:v>
                </c:pt>
                <c:pt idx="2230">
                  <c:v>-129.55099999999999</c:v>
                </c:pt>
                <c:pt idx="2231">
                  <c:v>-129.43799999999999</c:v>
                </c:pt>
                <c:pt idx="2232">
                  <c:v>-129.38999999999999</c:v>
                </c:pt>
                <c:pt idx="2233">
                  <c:v>-129.4</c:v>
                </c:pt>
                <c:pt idx="2234">
                  <c:v>-129.411</c:v>
                </c:pt>
                <c:pt idx="2235">
                  <c:v>-129.37799999999999</c:v>
                </c:pt>
                <c:pt idx="2236">
                  <c:v>-129.32400000000001</c:v>
                </c:pt>
                <c:pt idx="2237">
                  <c:v>-129.28100000000001</c:v>
                </c:pt>
                <c:pt idx="2238">
                  <c:v>-129.24600000000001</c:v>
                </c:pt>
                <c:pt idx="2239">
                  <c:v>-129.25700000000001</c:v>
                </c:pt>
                <c:pt idx="2240">
                  <c:v>-129.39599999999999</c:v>
                </c:pt>
                <c:pt idx="2241">
                  <c:v>-129.65700000000001</c:v>
                </c:pt>
                <c:pt idx="2242">
                  <c:v>-129.9</c:v>
                </c:pt>
                <c:pt idx="2243">
                  <c:v>-129.96899999999999</c:v>
                </c:pt>
                <c:pt idx="2244">
                  <c:v>-129.84899999999999</c:v>
                </c:pt>
                <c:pt idx="2245">
                  <c:v>-129.66800000000001</c:v>
                </c:pt>
                <c:pt idx="2246">
                  <c:v>-129.529</c:v>
                </c:pt>
                <c:pt idx="2247">
                  <c:v>-129.417</c:v>
                </c:pt>
                <c:pt idx="2248">
                  <c:v>-129.29499999999999</c:v>
                </c:pt>
                <c:pt idx="2249">
                  <c:v>-129.19300000000001</c:v>
                </c:pt>
                <c:pt idx="2250">
                  <c:v>-129.143</c:v>
                </c:pt>
                <c:pt idx="2251">
                  <c:v>-129.10300000000001</c:v>
                </c:pt>
                <c:pt idx="2252">
                  <c:v>-129.03800000000001</c:v>
                </c:pt>
                <c:pt idx="2253">
                  <c:v>-128.971</c:v>
                </c:pt>
                <c:pt idx="2254">
                  <c:v>-128.89599999999999</c:v>
                </c:pt>
                <c:pt idx="2255">
                  <c:v>-128.75</c:v>
                </c:pt>
                <c:pt idx="2256">
                  <c:v>-128.52500000000001</c:v>
                </c:pt>
                <c:pt idx="2257">
                  <c:v>-128.29599999999999</c:v>
                </c:pt>
                <c:pt idx="2258">
                  <c:v>-128.12299999999999</c:v>
                </c:pt>
                <c:pt idx="2259">
                  <c:v>-128.001</c:v>
                </c:pt>
                <c:pt idx="2260">
                  <c:v>-127.875</c:v>
                </c:pt>
                <c:pt idx="2261">
                  <c:v>-127.655</c:v>
                </c:pt>
                <c:pt idx="2262">
                  <c:v>-127.261</c:v>
                </c:pt>
                <c:pt idx="2263">
                  <c:v>-126.65</c:v>
                </c:pt>
                <c:pt idx="2264">
                  <c:v>-125.937</c:v>
                </c:pt>
                <c:pt idx="2265">
                  <c:v>-125.346</c:v>
                </c:pt>
                <c:pt idx="2266">
                  <c:v>-124.946</c:v>
                </c:pt>
                <c:pt idx="2267">
                  <c:v>-124.61</c:v>
                </c:pt>
                <c:pt idx="2268">
                  <c:v>-124.319</c:v>
                </c:pt>
                <c:pt idx="2269">
                  <c:v>-124.22199999999999</c:v>
                </c:pt>
                <c:pt idx="2270">
                  <c:v>-124.28100000000001</c:v>
                </c:pt>
                <c:pt idx="2271">
                  <c:v>-124.164</c:v>
                </c:pt>
                <c:pt idx="2272">
                  <c:v>-123.703</c:v>
                </c:pt>
                <c:pt idx="2273">
                  <c:v>-123.102</c:v>
                </c:pt>
                <c:pt idx="2274">
                  <c:v>-122.544</c:v>
                </c:pt>
                <c:pt idx="2275">
                  <c:v>-122.009</c:v>
                </c:pt>
                <c:pt idx="2276">
                  <c:v>-121.44199999999999</c:v>
                </c:pt>
                <c:pt idx="2277">
                  <c:v>-120.871</c:v>
                </c:pt>
                <c:pt idx="2278">
                  <c:v>-120.349</c:v>
                </c:pt>
                <c:pt idx="2279">
                  <c:v>-120.017</c:v>
                </c:pt>
                <c:pt idx="2280">
                  <c:v>-120.053</c:v>
                </c:pt>
                <c:pt idx="2281">
                  <c:v>-120.571</c:v>
                </c:pt>
                <c:pt idx="2282">
                  <c:v>-121.60599999999999</c:v>
                </c:pt>
                <c:pt idx="2283">
                  <c:v>-123.17700000000001</c:v>
                </c:pt>
                <c:pt idx="2284">
                  <c:v>-125.248</c:v>
                </c:pt>
                <c:pt idx="2285">
                  <c:v>-127.61499999999999</c:v>
                </c:pt>
                <c:pt idx="2286">
                  <c:v>-129.86099999999999</c:v>
                </c:pt>
                <c:pt idx="2287">
                  <c:v>-131.256</c:v>
                </c:pt>
                <c:pt idx="2288">
                  <c:v>-131.50299999999999</c:v>
                </c:pt>
                <c:pt idx="2289">
                  <c:v>-131.083</c:v>
                </c:pt>
                <c:pt idx="2290">
                  <c:v>-130.34100000000001</c:v>
                </c:pt>
                <c:pt idx="2291">
                  <c:v>-129.143</c:v>
                </c:pt>
                <c:pt idx="2292">
                  <c:v>-127.538</c:v>
                </c:pt>
                <c:pt idx="2293">
                  <c:v>-126.146</c:v>
                </c:pt>
                <c:pt idx="2294">
                  <c:v>-124.807</c:v>
                </c:pt>
                <c:pt idx="2295">
                  <c:v>-123.17400000000001</c:v>
                </c:pt>
                <c:pt idx="2296">
                  <c:v>-121.527</c:v>
                </c:pt>
                <c:pt idx="2297">
                  <c:v>-119.599</c:v>
                </c:pt>
                <c:pt idx="2298">
                  <c:v>-117.63</c:v>
                </c:pt>
                <c:pt idx="2299">
                  <c:v>-116.624</c:v>
                </c:pt>
                <c:pt idx="2300">
                  <c:v>-117.069</c:v>
                </c:pt>
                <c:pt idx="2301">
                  <c:v>-118.551</c:v>
                </c:pt>
                <c:pt idx="2302">
                  <c:v>-119.476</c:v>
                </c:pt>
                <c:pt idx="2303">
                  <c:v>-118.967</c:v>
                </c:pt>
                <c:pt idx="2304">
                  <c:v>-116.777</c:v>
                </c:pt>
                <c:pt idx="2305">
                  <c:v>-115.8</c:v>
                </c:pt>
                <c:pt idx="2306">
                  <c:v>-114.34099999999999</c:v>
                </c:pt>
                <c:pt idx="2307">
                  <c:v>-112.08799999999999</c:v>
                </c:pt>
                <c:pt idx="2308">
                  <c:v>-110.255</c:v>
                </c:pt>
                <c:pt idx="2309">
                  <c:v>-109.435</c:v>
                </c:pt>
                <c:pt idx="2310">
                  <c:v>-109.395</c:v>
                </c:pt>
                <c:pt idx="2311">
                  <c:v>-109.99299999999999</c:v>
                </c:pt>
                <c:pt idx="2312">
                  <c:v>-111.453</c:v>
                </c:pt>
                <c:pt idx="2313">
                  <c:v>-115.92100000000001</c:v>
                </c:pt>
                <c:pt idx="2314">
                  <c:v>-117.2</c:v>
                </c:pt>
                <c:pt idx="2315">
                  <c:v>-117.89100000000001</c:v>
                </c:pt>
                <c:pt idx="2316">
                  <c:v>-119.492</c:v>
                </c:pt>
                <c:pt idx="2317">
                  <c:v>-120.899</c:v>
                </c:pt>
                <c:pt idx="2318">
                  <c:v>-121.621</c:v>
                </c:pt>
                <c:pt idx="2319">
                  <c:v>-121.47</c:v>
                </c:pt>
                <c:pt idx="2320">
                  <c:v>-121.40900000000001</c:v>
                </c:pt>
                <c:pt idx="2321">
                  <c:v>-122.33499999999999</c:v>
                </c:pt>
                <c:pt idx="2322">
                  <c:v>-123.901</c:v>
                </c:pt>
                <c:pt idx="2323">
                  <c:v>-125.428</c:v>
                </c:pt>
                <c:pt idx="2324">
                  <c:v>-126.324</c:v>
                </c:pt>
                <c:pt idx="2325">
                  <c:v>-126.989</c:v>
                </c:pt>
                <c:pt idx="2326">
                  <c:v>-128.61000000000001</c:v>
                </c:pt>
                <c:pt idx="2327">
                  <c:v>-129.191</c:v>
                </c:pt>
                <c:pt idx="2328">
                  <c:v>-129.261</c:v>
                </c:pt>
                <c:pt idx="2329">
                  <c:v>-128.631</c:v>
                </c:pt>
                <c:pt idx="2330">
                  <c:v>-126.39100000000001</c:v>
                </c:pt>
                <c:pt idx="2331">
                  <c:v>-123.61</c:v>
                </c:pt>
                <c:pt idx="2332">
                  <c:v>-121.926</c:v>
                </c:pt>
                <c:pt idx="2333">
                  <c:v>-121.621</c:v>
                </c:pt>
                <c:pt idx="2334">
                  <c:v>-122.303</c:v>
                </c:pt>
                <c:pt idx="2335">
                  <c:v>-123.411</c:v>
                </c:pt>
                <c:pt idx="2336">
                  <c:v>-124.80800000000001</c:v>
                </c:pt>
                <c:pt idx="2337">
                  <c:v>-126.77500000000001</c:v>
                </c:pt>
                <c:pt idx="2338">
                  <c:v>-129.352</c:v>
                </c:pt>
                <c:pt idx="2339">
                  <c:v>-131.75</c:v>
                </c:pt>
                <c:pt idx="2340">
                  <c:v>-133.14099999999999</c:v>
                </c:pt>
                <c:pt idx="2341">
                  <c:v>-133.864</c:v>
                </c:pt>
                <c:pt idx="2342">
                  <c:v>-134.37299999999999</c:v>
                </c:pt>
                <c:pt idx="2343">
                  <c:v>-134.74199999999999</c:v>
                </c:pt>
                <c:pt idx="2344">
                  <c:v>-135.04</c:v>
                </c:pt>
                <c:pt idx="2345">
                  <c:v>-135.23500000000001</c:v>
                </c:pt>
                <c:pt idx="2346">
                  <c:v>-135.376</c:v>
                </c:pt>
                <c:pt idx="2347">
                  <c:v>-135.55699999999999</c:v>
                </c:pt>
                <c:pt idx="2348">
                  <c:v>-135.785</c:v>
                </c:pt>
                <c:pt idx="2349">
                  <c:v>-136.066</c:v>
                </c:pt>
                <c:pt idx="2350">
                  <c:v>-136.441</c:v>
                </c:pt>
                <c:pt idx="2351">
                  <c:v>-136.88</c:v>
                </c:pt>
                <c:pt idx="2352">
                  <c:v>-137.22800000000001</c:v>
                </c:pt>
                <c:pt idx="2353">
                  <c:v>-137.38300000000001</c:v>
                </c:pt>
                <c:pt idx="2354">
                  <c:v>-137.48599999999999</c:v>
                </c:pt>
                <c:pt idx="2355">
                  <c:v>-137.72399999999999</c:v>
                </c:pt>
                <c:pt idx="2356">
                  <c:v>-138.07300000000001</c:v>
                </c:pt>
                <c:pt idx="2357">
                  <c:v>-138.37799999999999</c:v>
                </c:pt>
                <c:pt idx="2358">
                  <c:v>-138.54900000000001</c:v>
                </c:pt>
                <c:pt idx="2359">
                  <c:v>-138.58699999999999</c:v>
                </c:pt>
                <c:pt idx="2360">
                  <c:v>-138.511</c:v>
                </c:pt>
                <c:pt idx="2361">
                  <c:v>-138.41999999999999</c:v>
                </c:pt>
                <c:pt idx="2362">
                  <c:v>-138.405</c:v>
                </c:pt>
                <c:pt idx="2363">
                  <c:v>-138.44999999999999</c:v>
                </c:pt>
                <c:pt idx="2364">
                  <c:v>-138.483</c:v>
                </c:pt>
                <c:pt idx="2365">
                  <c:v>-138.524</c:v>
                </c:pt>
                <c:pt idx="2366">
                  <c:v>-138.637</c:v>
                </c:pt>
                <c:pt idx="2367">
                  <c:v>-138.78399999999999</c:v>
                </c:pt>
                <c:pt idx="2368">
                  <c:v>-138.88499999999999</c:v>
                </c:pt>
                <c:pt idx="2369">
                  <c:v>-138.93700000000001</c:v>
                </c:pt>
                <c:pt idx="2370">
                  <c:v>-138.977</c:v>
                </c:pt>
                <c:pt idx="2371">
                  <c:v>-139.00299999999999</c:v>
                </c:pt>
                <c:pt idx="2372">
                  <c:v>-139.006</c:v>
                </c:pt>
                <c:pt idx="2373">
                  <c:v>-139.011</c:v>
                </c:pt>
                <c:pt idx="2374">
                  <c:v>-139.05099999999999</c:v>
                </c:pt>
                <c:pt idx="2375">
                  <c:v>-139.13399999999999</c:v>
                </c:pt>
                <c:pt idx="2376">
                  <c:v>-139.15799999999999</c:v>
                </c:pt>
                <c:pt idx="2377">
                  <c:v>-138.98400000000001</c:v>
                </c:pt>
                <c:pt idx="2378">
                  <c:v>-138.66800000000001</c:v>
                </c:pt>
                <c:pt idx="2379">
                  <c:v>-138.40700000000001</c:v>
                </c:pt>
                <c:pt idx="2380">
                  <c:v>-138.23699999999999</c:v>
                </c:pt>
                <c:pt idx="2381">
                  <c:v>-138.03200000000001</c:v>
                </c:pt>
                <c:pt idx="2382">
                  <c:v>-137.72800000000001</c:v>
                </c:pt>
                <c:pt idx="2383">
                  <c:v>-137.37899999999999</c:v>
                </c:pt>
                <c:pt idx="2384">
                  <c:v>-137.017</c:v>
                </c:pt>
                <c:pt idx="2385">
                  <c:v>-136.63999999999999</c:v>
                </c:pt>
                <c:pt idx="2386">
                  <c:v>-136.273</c:v>
                </c:pt>
                <c:pt idx="2387">
                  <c:v>-135.941</c:v>
                </c:pt>
                <c:pt idx="2388">
                  <c:v>-135.648</c:v>
                </c:pt>
                <c:pt idx="2389">
                  <c:v>-135.41900000000001</c:v>
                </c:pt>
                <c:pt idx="2390">
                  <c:v>-135.29599999999999</c:v>
                </c:pt>
                <c:pt idx="2391">
                  <c:v>-135.28</c:v>
                </c:pt>
                <c:pt idx="2392">
                  <c:v>-135.32599999999999</c:v>
                </c:pt>
                <c:pt idx="2393">
                  <c:v>-135.351</c:v>
                </c:pt>
                <c:pt idx="2394">
                  <c:v>-135.23500000000001</c:v>
                </c:pt>
                <c:pt idx="2395">
                  <c:v>-134.93299999999999</c:v>
                </c:pt>
                <c:pt idx="2396">
                  <c:v>-134.52500000000001</c:v>
                </c:pt>
                <c:pt idx="2397">
                  <c:v>-134.095</c:v>
                </c:pt>
                <c:pt idx="2398">
                  <c:v>-133.69399999999999</c:v>
                </c:pt>
                <c:pt idx="2399">
                  <c:v>-133.38200000000001</c:v>
                </c:pt>
                <c:pt idx="2400">
                  <c:v>-133.15899999999999</c:v>
                </c:pt>
                <c:pt idx="2401">
                  <c:v>-132.941</c:v>
                </c:pt>
                <c:pt idx="2402">
                  <c:v>-132.68799999999999</c:v>
                </c:pt>
                <c:pt idx="2403">
                  <c:v>-132.465</c:v>
                </c:pt>
                <c:pt idx="2404">
                  <c:v>-132.31</c:v>
                </c:pt>
                <c:pt idx="2405">
                  <c:v>-132.18299999999999</c:v>
                </c:pt>
                <c:pt idx="2406">
                  <c:v>-132.07900000000001</c:v>
                </c:pt>
                <c:pt idx="2407">
                  <c:v>-131.98500000000001</c:v>
                </c:pt>
                <c:pt idx="2408">
                  <c:v>-131.80799999999999</c:v>
                </c:pt>
                <c:pt idx="2409">
                  <c:v>-131.52699999999999</c:v>
                </c:pt>
                <c:pt idx="2410">
                  <c:v>-131.26599999999999</c:v>
                </c:pt>
                <c:pt idx="2411">
                  <c:v>-131.072</c:v>
                </c:pt>
                <c:pt idx="2412">
                  <c:v>-130.88</c:v>
                </c:pt>
                <c:pt idx="2413">
                  <c:v>-130.69399999999999</c:v>
                </c:pt>
                <c:pt idx="2414">
                  <c:v>-130.58099999999999</c:v>
                </c:pt>
                <c:pt idx="2415">
                  <c:v>-130.51</c:v>
                </c:pt>
                <c:pt idx="2416">
                  <c:v>-130.35300000000001</c:v>
                </c:pt>
                <c:pt idx="2417">
                  <c:v>-130.05799999999999</c:v>
                </c:pt>
                <c:pt idx="2418">
                  <c:v>-129.73699999999999</c:v>
                </c:pt>
                <c:pt idx="2419">
                  <c:v>-129.499</c:v>
                </c:pt>
                <c:pt idx="2420">
                  <c:v>-129.32900000000001</c:v>
                </c:pt>
                <c:pt idx="2421">
                  <c:v>-129.19900000000001</c:v>
                </c:pt>
                <c:pt idx="2422">
                  <c:v>-129.16900000000001</c:v>
                </c:pt>
                <c:pt idx="2423">
                  <c:v>-129.239</c:v>
                </c:pt>
                <c:pt idx="2424">
                  <c:v>-129.262</c:v>
                </c:pt>
                <c:pt idx="2425">
                  <c:v>-129.13399999999999</c:v>
                </c:pt>
                <c:pt idx="2426">
                  <c:v>-128.946</c:v>
                </c:pt>
                <c:pt idx="2427">
                  <c:v>-128.834</c:v>
                </c:pt>
                <c:pt idx="2428">
                  <c:v>-128.82300000000001</c:v>
                </c:pt>
                <c:pt idx="2429">
                  <c:v>-128.85400000000001</c:v>
                </c:pt>
                <c:pt idx="2430">
                  <c:v>-128.876</c:v>
                </c:pt>
                <c:pt idx="2431">
                  <c:v>-128.88800000000001</c:v>
                </c:pt>
                <c:pt idx="2432">
                  <c:v>-128.90199999999999</c:v>
                </c:pt>
                <c:pt idx="2433">
                  <c:v>-128.9</c:v>
                </c:pt>
                <c:pt idx="2434">
                  <c:v>-128.85499999999999</c:v>
                </c:pt>
                <c:pt idx="2435">
                  <c:v>-128.79300000000001</c:v>
                </c:pt>
                <c:pt idx="2436">
                  <c:v>-128.767</c:v>
                </c:pt>
                <c:pt idx="2437">
                  <c:v>-128.792</c:v>
                </c:pt>
                <c:pt idx="2438">
                  <c:v>-128.83699999999999</c:v>
                </c:pt>
                <c:pt idx="2439">
                  <c:v>-128.88</c:v>
                </c:pt>
                <c:pt idx="2440">
                  <c:v>-128.92500000000001</c:v>
                </c:pt>
                <c:pt idx="2441">
                  <c:v>-128.97</c:v>
                </c:pt>
                <c:pt idx="2442">
                  <c:v>-128.989</c:v>
                </c:pt>
                <c:pt idx="2443">
                  <c:v>-128.964</c:v>
                </c:pt>
                <c:pt idx="2444">
                  <c:v>-128.91499999999999</c:v>
                </c:pt>
                <c:pt idx="2445">
                  <c:v>-128.887</c:v>
                </c:pt>
                <c:pt idx="2446">
                  <c:v>-128.90600000000001</c:v>
                </c:pt>
                <c:pt idx="2447">
                  <c:v>-128.96899999999999</c:v>
                </c:pt>
                <c:pt idx="2448">
                  <c:v>-129.06899999999999</c:v>
                </c:pt>
                <c:pt idx="2449">
                  <c:v>-129.179</c:v>
                </c:pt>
                <c:pt idx="2450">
                  <c:v>-129.232</c:v>
                </c:pt>
                <c:pt idx="2451">
                  <c:v>-129.17400000000001</c:v>
                </c:pt>
                <c:pt idx="2452">
                  <c:v>-129.05500000000001</c:v>
                </c:pt>
                <c:pt idx="2453">
                  <c:v>-128.98099999999999</c:v>
                </c:pt>
                <c:pt idx="2454">
                  <c:v>-129.01400000000001</c:v>
                </c:pt>
                <c:pt idx="2455">
                  <c:v>-129.13800000000001</c:v>
                </c:pt>
                <c:pt idx="2456">
                  <c:v>-129.30500000000001</c:v>
                </c:pt>
                <c:pt idx="2457">
                  <c:v>-129.435</c:v>
                </c:pt>
                <c:pt idx="2458">
                  <c:v>-129.40700000000001</c:v>
                </c:pt>
                <c:pt idx="2459">
                  <c:v>-129.18199999999999</c:v>
                </c:pt>
                <c:pt idx="2460">
                  <c:v>-128.93600000000001</c:v>
                </c:pt>
                <c:pt idx="2461">
                  <c:v>-128.881</c:v>
                </c:pt>
                <c:pt idx="2462">
                  <c:v>-129.035</c:v>
                </c:pt>
                <c:pt idx="2463">
                  <c:v>-129.24600000000001</c:v>
                </c:pt>
                <c:pt idx="2464">
                  <c:v>-129.37899999999999</c:v>
                </c:pt>
                <c:pt idx="2465">
                  <c:v>-129.41900000000001</c:v>
                </c:pt>
                <c:pt idx="2466">
                  <c:v>-129.42500000000001</c:v>
                </c:pt>
                <c:pt idx="2467">
                  <c:v>-129.464</c:v>
                </c:pt>
                <c:pt idx="2468">
                  <c:v>-129.52000000000001</c:v>
                </c:pt>
                <c:pt idx="2469">
                  <c:v>-129.55199999999999</c:v>
                </c:pt>
                <c:pt idx="2470">
                  <c:v>-129.61699999999999</c:v>
                </c:pt>
                <c:pt idx="2471">
                  <c:v>-129.83099999999999</c:v>
                </c:pt>
                <c:pt idx="2472">
                  <c:v>-130.15299999999999</c:v>
                </c:pt>
                <c:pt idx="2473">
                  <c:v>-130.39099999999999</c:v>
                </c:pt>
                <c:pt idx="2474">
                  <c:v>-130.45699999999999</c:v>
                </c:pt>
                <c:pt idx="2475">
                  <c:v>-130.43100000000001</c:v>
                </c:pt>
                <c:pt idx="2476">
                  <c:v>-130.417</c:v>
                </c:pt>
                <c:pt idx="2477">
                  <c:v>-130.465</c:v>
                </c:pt>
                <c:pt idx="2478">
                  <c:v>-130.57499999999999</c:v>
                </c:pt>
                <c:pt idx="2479">
                  <c:v>-130.69200000000001</c:v>
                </c:pt>
                <c:pt idx="2480">
                  <c:v>-130.77000000000001</c:v>
                </c:pt>
                <c:pt idx="2481">
                  <c:v>-130.798</c:v>
                </c:pt>
                <c:pt idx="2482">
                  <c:v>-130.79300000000001</c:v>
                </c:pt>
                <c:pt idx="2483">
                  <c:v>-130.79400000000001</c:v>
                </c:pt>
                <c:pt idx="2484">
                  <c:v>-130.815</c:v>
                </c:pt>
                <c:pt idx="2485">
                  <c:v>-130.83199999999999</c:v>
                </c:pt>
                <c:pt idx="2486">
                  <c:v>-130.84</c:v>
                </c:pt>
                <c:pt idx="2487">
                  <c:v>-130.85900000000001</c:v>
                </c:pt>
                <c:pt idx="2488">
                  <c:v>-130.86199999999999</c:v>
                </c:pt>
                <c:pt idx="2489">
                  <c:v>-130.80099999999999</c:v>
                </c:pt>
                <c:pt idx="2490">
                  <c:v>-130.685</c:v>
                </c:pt>
                <c:pt idx="2491">
                  <c:v>-130.56100000000001</c:v>
                </c:pt>
                <c:pt idx="2492">
                  <c:v>-130.44499999999999</c:v>
                </c:pt>
                <c:pt idx="2493">
                  <c:v>-130.31899999999999</c:v>
                </c:pt>
                <c:pt idx="2494">
                  <c:v>-130.15700000000001</c:v>
                </c:pt>
                <c:pt idx="2495">
                  <c:v>-129.99</c:v>
                </c:pt>
                <c:pt idx="2496">
                  <c:v>-129.88499999999999</c:v>
                </c:pt>
                <c:pt idx="2497">
                  <c:v>-129.85900000000001</c:v>
                </c:pt>
                <c:pt idx="2498">
                  <c:v>-129.89699999999999</c:v>
                </c:pt>
                <c:pt idx="2499">
                  <c:v>-130.02000000000001</c:v>
                </c:pt>
                <c:pt idx="2500">
                  <c:v>-130.24700000000001</c:v>
                </c:pt>
                <c:pt idx="2501">
                  <c:v>-130.48699999999999</c:v>
                </c:pt>
                <c:pt idx="2502">
                  <c:v>-130.60400000000001</c:v>
                </c:pt>
                <c:pt idx="2503">
                  <c:v>-130.61600000000001</c:v>
                </c:pt>
                <c:pt idx="2504">
                  <c:v>-130.69800000000001</c:v>
                </c:pt>
                <c:pt idx="2505">
                  <c:v>-130.959</c:v>
                </c:pt>
                <c:pt idx="2506">
                  <c:v>-131.297</c:v>
                </c:pt>
                <c:pt idx="2507">
                  <c:v>-131.529</c:v>
                </c:pt>
                <c:pt idx="2508">
                  <c:v>-131.66300000000001</c:v>
                </c:pt>
                <c:pt idx="2509">
                  <c:v>-131.822</c:v>
                </c:pt>
                <c:pt idx="2510">
                  <c:v>-131.91499999999999</c:v>
                </c:pt>
                <c:pt idx="2511">
                  <c:v>-131.66</c:v>
                </c:pt>
                <c:pt idx="2512">
                  <c:v>-130.99199999999999</c:v>
                </c:pt>
                <c:pt idx="2513">
                  <c:v>-130.12100000000001</c:v>
                </c:pt>
                <c:pt idx="2514">
                  <c:v>-129.23099999999999</c:v>
                </c:pt>
                <c:pt idx="2515">
                  <c:v>-128.453</c:v>
                </c:pt>
                <c:pt idx="2516">
                  <c:v>-127.873</c:v>
                </c:pt>
                <c:pt idx="2517">
                  <c:v>-127.43300000000001</c:v>
                </c:pt>
                <c:pt idx="2518">
                  <c:v>-127.01300000000001</c:v>
                </c:pt>
                <c:pt idx="2519">
                  <c:v>-126.634</c:v>
                </c:pt>
                <c:pt idx="2520">
                  <c:v>-126.465</c:v>
                </c:pt>
                <c:pt idx="2521">
                  <c:v>-126.566</c:v>
                </c:pt>
                <c:pt idx="2522">
                  <c:v>-126.751</c:v>
                </c:pt>
                <c:pt idx="2523">
                  <c:v>-126.792</c:v>
                </c:pt>
                <c:pt idx="2524">
                  <c:v>-126.711</c:v>
                </c:pt>
                <c:pt idx="2525">
                  <c:v>-126.645</c:v>
                </c:pt>
                <c:pt idx="2526">
                  <c:v>-126.614</c:v>
                </c:pt>
                <c:pt idx="2527">
                  <c:v>-126.59399999999999</c:v>
                </c:pt>
                <c:pt idx="2528">
                  <c:v>-126.633</c:v>
                </c:pt>
                <c:pt idx="2529">
                  <c:v>-126.776</c:v>
                </c:pt>
                <c:pt idx="2530">
                  <c:v>-126.979</c:v>
                </c:pt>
                <c:pt idx="2531">
                  <c:v>-127.175</c:v>
                </c:pt>
                <c:pt idx="2532">
                  <c:v>-127.358</c:v>
                </c:pt>
                <c:pt idx="2533">
                  <c:v>-127.554</c:v>
                </c:pt>
                <c:pt idx="2534">
                  <c:v>-127.754</c:v>
                </c:pt>
                <c:pt idx="2535">
                  <c:v>-127.904</c:v>
                </c:pt>
                <c:pt idx="2536">
                  <c:v>-128.00200000000001</c:v>
                </c:pt>
                <c:pt idx="2537">
                  <c:v>-128.16</c:v>
                </c:pt>
                <c:pt idx="2538">
                  <c:v>-128.46299999999999</c:v>
                </c:pt>
                <c:pt idx="2539">
                  <c:v>-128.874</c:v>
                </c:pt>
                <c:pt idx="2540">
                  <c:v>-129.36099999999999</c:v>
                </c:pt>
                <c:pt idx="2541">
                  <c:v>-129.977</c:v>
                </c:pt>
                <c:pt idx="2542">
                  <c:v>-130.72900000000001</c:v>
                </c:pt>
                <c:pt idx="2543">
                  <c:v>-131.535</c:v>
                </c:pt>
                <c:pt idx="2544">
                  <c:v>-132.31399999999999</c:v>
                </c:pt>
                <c:pt idx="2545">
                  <c:v>-132.98699999999999</c:v>
                </c:pt>
                <c:pt idx="2546">
                  <c:v>-133.46799999999999</c:v>
                </c:pt>
                <c:pt idx="2547">
                  <c:v>-133.77699999999999</c:v>
                </c:pt>
                <c:pt idx="2548">
                  <c:v>-134.024</c:v>
                </c:pt>
                <c:pt idx="2549">
                  <c:v>-134.304</c:v>
                </c:pt>
                <c:pt idx="2550">
                  <c:v>-134.62100000000001</c:v>
                </c:pt>
                <c:pt idx="2551">
                  <c:v>-134.84</c:v>
                </c:pt>
                <c:pt idx="2552">
                  <c:v>-134.85499999999999</c:v>
                </c:pt>
                <c:pt idx="2553">
                  <c:v>-134.703</c:v>
                </c:pt>
                <c:pt idx="2554">
                  <c:v>-134.465</c:v>
                </c:pt>
                <c:pt idx="2555">
                  <c:v>-134.21700000000001</c:v>
                </c:pt>
                <c:pt idx="2556">
                  <c:v>-134.09399999999999</c:v>
                </c:pt>
                <c:pt idx="2557">
                  <c:v>-134.20699999999999</c:v>
                </c:pt>
                <c:pt idx="2558">
                  <c:v>-134.48099999999999</c:v>
                </c:pt>
                <c:pt idx="2559">
                  <c:v>-134.61500000000001</c:v>
                </c:pt>
                <c:pt idx="2560">
                  <c:v>-134.40299999999999</c:v>
                </c:pt>
                <c:pt idx="2561">
                  <c:v>-133.995</c:v>
                </c:pt>
                <c:pt idx="2562">
                  <c:v>-133.49600000000001</c:v>
                </c:pt>
                <c:pt idx="2563">
                  <c:v>-132.99799999999999</c:v>
                </c:pt>
                <c:pt idx="2564">
                  <c:v>-132.85599999999999</c:v>
                </c:pt>
                <c:pt idx="2565">
                  <c:v>-133.33600000000001</c:v>
                </c:pt>
                <c:pt idx="2566">
                  <c:v>-134.148</c:v>
                </c:pt>
                <c:pt idx="2567">
                  <c:v>-134.47200000000001</c:v>
                </c:pt>
                <c:pt idx="2568">
                  <c:v>-133.92599999999999</c:v>
                </c:pt>
                <c:pt idx="2569">
                  <c:v>-133.03100000000001</c:v>
                </c:pt>
                <c:pt idx="2570">
                  <c:v>-132.375</c:v>
                </c:pt>
                <c:pt idx="2571">
                  <c:v>-132.304</c:v>
                </c:pt>
                <c:pt idx="2572">
                  <c:v>-132.85900000000001</c:v>
                </c:pt>
                <c:pt idx="2573">
                  <c:v>-133.661</c:v>
                </c:pt>
                <c:pt idx="2574">
                  <c:v>-134.11500000000001</c:v>
                </c:pt>
                <c:pt idx="2575">
                  <c:v>-134.136</c:v>
                </c:pt>
                <c:pt idx="2576">
                  <c:v>-134.00399999999999</c:v>
                </c:pt>
                <c:pt idx="2577">
                  <c:v>-133.673</c:v>
                </c:pt>
                <c:pt idx="2578">
                  <c:v>-133.15799999999999</c:v>
                </c:pt>
                <c:pt idx="2579">
                  <c:v>-132.86699999999999</c:v>
                </c:pt>
                <c:pt idx="2580">
                  <c:v>-133.114</c:v>
                </c:pt>
                <c:pt idx="2581">
                  <c:v>-133.73500000000001</c:v>
                </c:pt>
                <c:pt idx="2582">
                  <c:v>-134.262</c:v>
                </c:pt>
                <c:pt idx="2583">
                  <c:v>-134.405</c:v>
                </c:pt>
                <c:pt idx="2584">
                  <c:v>-134.15600000000001</c:v>
                </c:pt>
                <c:pt idx="2585">
                  <c:v>-133.62799999999999</c:v>
                </c:pt>
                <c:pt idx="2586">
                  <c:v>-133.13800000000001</c:v>
                </c:pt>
                <c:pt idx="2587">
                  <c:v>-133.04599999999999</c:v>
                </c:pt>
                <c:pt idx="2588">
                  <c:v>-133.43</c:v>
                </c:pt>
                <c:pt idx="2589">
                  <c:v>-134.036</c:v>
                </c:pt>
                <c:pt idx="2590">
                  <c:v>-134.45699999999999</c:v>
                </c:pt>
                <c:pt idx="2591">
                  <c:v>-134.53700000000001</c:v>
                </c:pt>
                <c:pt idx="2592">
                  <c:v>-134.48599999999999</c:v>
                </c:pt>
                <c:pt idx="2593">
                  <c:v>-134.511</c:v>
                </c:pt>
                <c:pt idx="2594">
                  <c:v>-134.51</c:v>
                </c:pt>
                <c:pt idx="2595">
                  <c:v>-134.36500000000001</c:v>
                </c:pt>
                <c:pt idx="2596">
                  <c:v>-134.22999999999999</c:v>
                </c:pt>
                <c:pt idx="2597">
                  <c:v>-134.27799999999999</c:v>
                </c:pt>
                <c:pt idx="2598">
                  <c:v>-134.464</c:v>
                </c:pt>
                <c:pt idx="2599">
                  <c:v>-134.60499999999999</c:v>
                </c:pt>
                <c:pt idx="2600">
                  <c:v>-134.55500000000001</c:v>
                </c:pt>
                <c:pt idx="2601">
                  <c:v>-134.36000000000001</c:v>
                </c:pt>
                <c:pt idx="2602">
                  <c:v>-134.25899999999999</c:v>
                </c:pt>
                <c:pt idx="2603">
                  <c:v>-134.4</c:v>
                </c:pt>
                <c:pt idx="2604">
                  <c:v>-134.631</c:v>
                </c:pt>
                <c:pt idx="2605">
                  <c:v>-134.756</c:v>
                </c:pt>
                <c:pt idx="2606">
                  <c:v>-134.88399999999999</c:v>
                </c:pt>
                <c:pt idx="2607">
                  <c:v>-135.208</c:v>
                </c:pt>
                <c:pt idx="2608">
                  <c:v>-135.68600000000001</c:v>
                </c:pt>
                <c:pt idx="2609">
                  <c:v>-136.06700000000001</c:v>
                </c:pt>
                <c:pt idx="2610">
                  <c:v>-136.22200000000001</c:v>
                </c:pt>
                <c:pt idx="2611">
                  <c:v>-136.28899999999999</c:v>
                </c:pt>
                <c:pt idx="2612">
                  <c:v>-136.464</c:v>
                </c:pt>
                <c:pt idx="2613">
                  <c:v>-136.744</c:v>
                </c:pt>
                <c:pt idx="2614">
                  <c:v>-136.95599999999999</c:v>
                </c:pt>
                <c:pt idx="2615">
                  <c:v>-137.01400000000001</c:v>
                </c:pt>
                <c:pt idx="2616">
                  <c:v>-136.994</c:v>
                </c:pt>
                <c:pt idx="2617">
                  <c:v>-136.995</c:v>
                </c:pt>
                <c:pt idx="2618">
                  <c:v>-137.053</c:v>
                </c:pt>
                <c:pt idx="2619">
                  <c:v>-137.14500000000001</c:v>
                </c:pt>
                <c:pt idx="2620">
                  <c:v>-137.208</c:v>
                </c:pt>
                <c:pt idx="2621">
                  <c:v>-137.21199999999999</c:v>
                </c:pt>
                <c:pt idx="2622">
                  <c:v>-137.18100000000001</c:v>
                </c:pt>
                <c:pt idx="2623">
                  <c:v>-137.14400000000001</c:v>
                </c:pt>
                <c:pt idx="2624">
                  <c:v>-137.13300000000001</c:v>
                </c:pt>
                <c:pt idx="2625">
                  <c:v>-137.142</c:v>
                </c:pt>
                <c:pt idx="2626">
                  <c:v>-137.114</c:v>
                </c:pt>
                <c:pt idx="2627">
                  <c:v>-137.01300000000001</c:v>
                </c:pt>
                <c:pt idx="2628">
                  <c:v>-136.88900000000001</c:v>
                </c:pt>
                <c:pt idx="2629">
                  <c:v>-136.82599999999999</c:v>
                </c:pt>
                <c:pt idx="2630">
                  <c:v>-136.84100000000001</c:v>
                </c:pt>
                <c:pt idx="2631">
                  <c:v>-136.81399999999999</c:v>
                </c:pt>
                <c:pt idx="2632">
                  <c:v>-136.64599999999999</c:v>
                </c:pt>
                <c:pt idx="2633">
                  <c:v>-136.434</c:v>
                </c:pt>
                <c:pt idx="2634">
                  <c:v>-136.304</c:v>
                </c:pt>
                <c:pt idx="2635">
                  <c:v>-136.233</c:v>
                </c:pt>
                <c:pt idx="2636">
                  <c:v>-136.16499999999999</c:v>
                </c:pt>
                <c:pt idx="2637">
                  <c:v>-136.08799999999999</c:v>
                </c:pt>
                <c:pt idx="2638">
                  <c:v>-135.91800000000001</c:v>
                </c:pt>
                <c:pt idx="2639">
                  <c:v>-135.58199999999999</c:v>
                </c:pt>
                <c:pt idx="2640">
                  <c:v>-135.14599999999999</c:v>
                </c:pt>
                <c:pt idx="2641">
                  <c:v>-134.73400000000001</c:v>
                </c:pt>
                <c:pt idx="2642">
                  <c:v>-134.46700000000001</c:v>
                </c:pt>
                <c:pt idx="2643">
                  <c:v>-134.49100000000001</c:v>
                </c:pt>
                <c:pt idx="2644">
                  <c:v>-134.78800000000001</c:v>
                </c:pt>
                <c:pt idx="2645">
                  <c:v>-135.07300000000001</c:v>
                </c:pt>
                <c:pt idx="2646">
                  <c:v>-135.148</c:v>
                </c:pt>
                <c:pt idx="2647">
                  <c:v>-134.90899999999999</c:v>
                </c:pt>
                <c:pt idx="2648">
                  <c:v>-134.32300000000001</c:v>
                </c:pt>
                <c:pt idx="2649">
                  <c:v>-133.77600000000001</c:v>
                </c:pt>
                <c:pt idx="2650">
                  <c:v>-133.75399999999999</c:v>
                </c:pt>
                <c:pt idx="2651">
                  <c:v>-134.215</c:v>
                </c:pt>
                <c:pt idx="2652">
                  <c:v>-134.55199999999999</c:v>
                </c:pt>
                <c:pt idx="2653">
                  <c:v>-134.28800000000001</c:v>
                </c:pt>
                <c:pt idx="2654">
                  <c:v>-133.654</c:v>
                </c:pt>
                <c:pt idx="2655">
                  <c:v>-133.089</c:v>
                </c:pt>
                <c:pt idx="2656">
                  <c:v>-132.77500000000001</c:v>
                </c:pt>
                <c:pt idx="2657">
                  <c:v>-132.67699999999999</c:v>
                </c:pt>
                <c:pt idx="2658">
                  <c:v>-132.745</c:v>
                </c:pt>
                <c:pt idx="2659">
                  <c:v>-132.91499999999999</c:v>
                </c:pt>
                <c:pt idx="2660">
                  <c:v>-132.98099999999999</c:v>
                </c:pt>
                <c:pt idx="2661">
                  <c:v>-132.90600000000001</c:v>
                </c:pt>
                <c:pt idx="2662">
                  <c:v>-133.02699999999999</c:v>
                </c:pt>
                <c:pt idx="2663">
                  <c:v>-133.428</c:v>
                </c:pt>
                <c:pt idx="2664">
                  <c:v>-133.63399999999999</c:v>
                </c:pt>
                <c:pt idx="2665">
                  <c:v>-133.40700000000001</c:v>
                </c:pt>
                <c:pt idx="2666">
                  <c:v>-133.03700000000001</c:v>
                </c:pt>
                <c:pt idx="2667">
                  <c:v>-132.65600000000001</c:v>
                </c:pt>
                <c:pt idx="2668">
                  <c:v>-132.34800000000001</c:v>
                </c:pt>
                <c:pt idx="2669">
                  <c:v>-132.46299999999999</c:v>
                </c:pt>
                <c:pt idx="2670">
                  <c:v>-133.108</c:v>
                </c:pt>
                <c:pt idx="2671">
                  <c:v>-133.672</c:v>
                </c:pt>
                <c:pt idx="2672">
                  <c:v>-133.398</c:v>
                </c:pt>
                <c:pt idx="2673">
                  <c:v>-132.66399999999999</c:v>
                </c:pt>
                <c:pt idx="2674">
                  <c:v>-132.30699999999999</c:v>
                </c:pt>
                <c:pt idx="2675">
                  <c:v>-132.529</c:v>
                </c:pt>
                <c:pt idx="2676">
                  <c:v>-132.81200000000001</c:v>
                </c:pt>
                <c:pt idx="2677">
                  <c:v>-132.65899999999999</c:v>
                </c:pt>
                <c:pt idx="2678">
                  <c:v>-132.43299999999999</c:v>
                </c:pt>
                <c:pt idx="2679">
                  <c:v>-132.49600000000001</c:v>
                </c:pt>
                <c:pt idx="2680">
                  <c:v>-132.65100000000001</c:v>
                </c:pt>
                <c:pt idx="2681">
                  <c:v>-132.62799999999999</c:v>
                </c:pt>
                <c:pt idx="2682">
                  <c:v>-132.423</c:v>
                </c:pt>
                <c:pt idx="2683">
                  <c:v>-132.29900000000001</c:v>
                </c:pt>
                <c:pt idx="2684">
                  <c:v>-132.69900000000001</c:v>
                </c:pt>
                <c:pt idx="2685">
                  <c:v>-133.85400000000001</c:v>
                </c:pt>
                <c:pt idx="2686">
                  <c:v>-135.28100000000001</c:v>
                </c:pt>
                <c:pt idx="2687">
                  <c:v>-135.72300000000001</c:v>
                </c:pt>
                <c:pt idx="2688">
                  <c:v>-135.11699999999999</c:v>
                </c:pt>
                <c:pt idx="2689">
                  <c:v>-134.738</c:v>
                </c:pt>
                <c:pt idx="2690">
                  <c:v>-135.142</c:v>
                </c:pt>
                <c:pt idx="2691">
                  <c:v>-135.983</c:v>
                </c:pt>
                <c:pt idx="2692">
                  <c:v>-136.23400000000001</c:v>
                </c:pt>
                <c:pt idx="2693">
                  <c:v>-135.69499999999999</c:v>
                </c:pt>
                <c:pt idx="2694">
                  <c:v>-135.29300000000001</c:v>
                </c:pt>
                <c:pt idx="2695">
                  <c:v>-135.489</c:v>
                </c:pt>
                <c:pt idx="2696">
                  <c:v>-136.08199999999999</c:v>
                </c:pt>
                <c:pt idx="2697">
                  <c:v>-136.61199999999999</c:v>
                </c:pt>
                <c:pt idx="2698">
                  <c:v>-136.91</c:v>
                </c:pt>
                <c:pt idx="2699">
                  <c:v>-137.03700000000001</c:v>
                </c:pt>
                <c:pt idx="2700">
                  <c:v>-137.00200000000001</c:v>
                </c:pt>
                <c:pt idx="2701">
                  <c:v>-136.786</c:v>
                </c:pt>
                <c:pt idx="2702">
                  <c:v>-136.464</c:v>
                </c:pt>
                <c:pt idx="2703">
                  <c:v>-136.18</c:v>
                </c:pt>
                <c:pt idx="2704">
                  <c:v>-136.06</c:v>
                </c:pt>
                <c:pt idx="2705">
                  <c:v>-136.10499999999999</c:v>
                </c:pt>
                <c:pt idx="2706">
                  <c:v>-136.178</c:v>
                </c:pt>
                <c:pt idx="2707">
                  <c:v>-136.18700000000001</c:v>
                </c:pt>
                <c:pt idx="2708">
                  <c:v>-136.15199999999999</c:v>
                </c:pt>
                <c:pt idx="2709">
                  <c:v>-136.14500000000001</c:v>
                </c:pt>
                <c:pt idx="2710">
                  <c:v>-136.27000000000001</c:v>
                </c:pt>
                <c:pt idx="2711">
                  <c:v>-136.518</c:v>
                </c:pt>
                <c:pt idx="2712">
                  <c:v>-136.625</c:v>
                </c:pt>
                <c:pt idx="2713">
                  <c:v>-136.43700000000001</c:v>
                </c:pt>
                <c:pt idx="2714">
                  <c:v>-136.166</c:v>
                </c:pt>
                <c:pt idx="2715">
                  <c:v>-135.977</c:v>
                </c:pt>
                <c:pt idx="2716">
                  <c:v>-135.84200000000001</c:v>
                </c:pt>
                <c:pt idx="2717">
                  <c:v>-135.75700000000001</c:v>
                </c:pt>
                <c:pt idx="2718">
                  <c:v>-135.82400000000001</c:v>
                </c:pt>
                <c:pt idx="2719">
                  <c:v>-136.02000000000001</c:v>
                </c:pt>
                <c:pt idx="2720">
                  <c:v>-136.17599999999999</c:v>
                </c:pt>
                <c:pt idx="2721">
                  <c:v>-136.221</c:v>
                </c:pt>
                <c:pt idx="2722">
                  <c:v>-136.238</c:v>
                </c:pt>
                <c:pt idx="2723">
                  <c:v>-136.21100000000001</c:v>
                </c:pt>
                <c:pt idx="2724">
                  <c:v>-136.08199999999999</c:v>
                </c:pt>
                <c:pt idx="2725">
                  <c:v>-135.959</c:v>
                </c:pt>
                <c:pt idx="2726">
                  <c:v>-135.99100000000001</c:v>
                </c:pt>
                <c:pt idx="2727">
                  <c:v>-136.15</c:v>
                </c:pt>
                <c:pt idx="2728">
                  <c:v>-136.238</c:v>
                </c:pt>
                <c:pt idx="2729">
                  <c:v>-136.14699999999999</c:v>
                </c:pt>
                <c:pt idx="2730">
                  <c:v>-135.97499999999999</c:v>
                </c:pt>
                <c:pt idx="2731">
                  <c:v>-135.88999999999999</c:v>
                </c:pt>
                <c:pt idx="2732">
                  <c:v>-135.965</c:v>
                </c:pt>
                <c:pt idx="2733">
                  <c:v>-136.12899999999999</c:v>
                </c:pt>
                <c:pt idx="2734">
                  <c:v>-136.22900000000001</c:v>
                </c:pt>
                <c:pt idx="2735">
                  <c:v>-136.20599999999999</c:v>
                </c:pt>
                <c:pt idx="2736">
                  <c:v>-136.12299999999999</c:v>
                </c:pt>
                <c:pt idx="2737">
                  <c:v>-136.083</c:v>
                </c:pt>
                <c:pt idx="2738">
                  <c:v>-136.125</c:v>
                </c:pt>
                <c:pt idx="2739">
                  <c:v>-136.19800000000001</c:v>
                </c:pt>
                <c:pt idx="2740">
                  <c:v>-136.28399999999999</c:v>
                </c:pt>
                <c:pt idx="2741">
                  <c:v>-136.43</c:v>
                </c:pt>
                <c:pt idx="2742">
                  <c:v>-136.59200000000001</c:v>
                </c:pt>
                <c:pt idx="2743">
                  <c:v>-136.65199999999999</c:v>
                </c:pt>
                <c:pt idx="2744">
                  <c:v>-136.61699999999999</c:v>
                </c:pt>
                <c:pt idx="2745">
                  <c:v>-136.61199999999999</c:v>
                </c:pt>
                <c:pt idx="2746">
                  <c:v>-136.672</c:v>
                </c:pt>
                <c:pt idx="2747">
                  <c:v>-136.715</c:v>
                </c:pt>
                <c:pt idx="2748">
                  <c:v>-136.69200000000001</c:v>
                </c:pt>
                <c:pt idx="2749">
                  <c:v>-136.63999999999999</c:v>
                </c:pt>
                <c:pt idx="2750">
                  <c:v>-136.596</c:v>
                </c:pt>
                <c:pt idx="2751">
                  <c:v>-136.55000000000001</c:v>
                </c:pt>
                <c:pt idx="2752">
                  <c:v>-136.49799999999999</c:v>
                </c:pt>
                <c:pt idx="2753">
                  <c:v>-136.47399999999999</c:v>
                </c:pt>
                <c:pt idx="2754">
                  <c:v>-136.50800000000001</c:v>
                </c:pt>
                <c:pt idx="2755">
                  <c:v>-136.571</c:v>
                </c:pt>
                <c:pt idx="2756">
                  <c:v>-136.602</c:v>
                </c:pt>
                <c:pt idx="2757">
                  <c:v>-136.62299999999999</c:v>
                </c:pt>
                <c:pt idx="2758">
                  <c:v>-136.70500000000001</c:v>
                </c:pt>
                <c:pt idx="2759">
                  <c:v>-136.809</c:v>
                </c:pt>
                <c:pt idx="2760">
                  <c:v>-136.81399999999999</c:v>
                </c:pt>
                <c:pt idx="2761">
                  <c:v>-136.73699999999999</c:v>
                </c:pt>
                <c:pt idx="2762">
                  <c:v>-136.709</c:v>
                </c:pt>
                <c:pt idx="2763">
                  <c:v>-136.744</c:v>
                </c:pt>
                <c:pt idx="2764">
                  <c:v>-136.74199999999999</c:v>
                </c:pt>
                <c:pt idx="2765">
                  <c:v>-136.66200000000001</c:v>
                </c:pt>
                <c:pt idx="2766">
                  <c:v>-136.59700000000001</c:v>
                </c:pt>
                <c:pt idx="2767">
                  <c:v>-136.62700000000001</c:v>
                </c:pt>
                <c:pt idx="2768">
                  <c:v>-136.71299999999999</c:v>
                </c:pt>
                <c:pt idx="2769">
                  <c:v>-136.75299999999999</c:v>
                </c:pt>
                <c:pt idx="2770">
                  <c:v>-136.75200000000001</c:v>
                </c:pt>
                <c:pt idx="2771">
                  <c:v>-136.809</c:v>
                </c:pt>
                <c:pt idx="2772">
                  <c:v>-136.958</c:v>
                </c:pt>
                <c:pt idx="2773">
                  <c:v>-137.102</c:v>
                </c:pt>
                <c:pt idx="2774">
                  <c:v>-137.148</c:v>
                </c:pt>
                <c:pt idx="2775">
                  <c:v>-137.102</c:v>
                </c:pt>
                <c:pt idx="2776">
                  <c:v>-137.00899999999999</c:v>
                </c:pt>
                <c:pt idx="2777">
                  <c:v>-136.90700000000001</c:v>
                </c:pt>
                <c:pt idx="2778">
                  <c:v>-136.84200000000001</c:v>
                </c:pt>
                <c:pt idx="2779">
                  <c:v>-136.851</c:v>
                </c:pt>
                <c:pt idx="2780">
                  <c:v>-136.887</c:v>
                </c:pt>
                <c:pt idx="2781">
                  <c:v>-136.864</c:v>
                </c:pt>
                <c:pt idx="2782">
                  <c:v>-136.786</c:v>
                </c:pt>
                <c:pt idx="2783">
                  <c:v>-136.756</c:v>
                </c:pt>
                <c:pt idx="2784">
                  <c:v>-136.83000000000001</c:v>
                </c:pt>
                <c:pt idx="2785">
                  <c:v>-136.946</c:v>
                </c:pt>
                <c:pt idx="2786">
                  <c:v>-137.03399999999999</c:v>
                </c:pt>
                <c:pt idx="2787">
                  <c:v>-137.10300000000001</c:v>
                </c:pt>
                <c:pt idx="2788">
                  <c:v>-137.18899999999999</c:v>
                </c:pt>
                <c:pt idx="2789">
                  <c:v>-137.26</c:v>
                </c:pt>
                <c:pt idx="2790">
                  <c:v>-137.245</c:v>
                </c:pt>
                <c:pt idx="2791">
                  <c:v>-137.08600000000001</c:v>
                </c:pt>
                <c:pt idx="2792">
                  <c:v>-136.83699999999999</c:v>
                </c:pt>
                <c:pt idx="2793">
                  <c:v>-136.64500000000001</c:v>
                </c:pt>
                <c:pt idx="2794">
                  <c:v>-136.59299999999999</c:v>
                </c:pt>
                <c:pt idx="2795">
                  <c:v>-136.61000000000001</c:v>
                </c:pt>
                <c:pt idx="2796">
                  <c:v>-136.58699999999999</c:v>
                </c:pt>
                <c:pt idx="2797">
                  <c:v>-136.51499999999999</c:v>
                </c:pt>
                <c:pt idx="2798">
                  <c:v>-136.48400000000001</c:v>
                </c:pt>
                <c:pt idx="2799">
                  <c:v>-136.57499999999999</c:v>
                </c:pt>
                <c:pt idx="2800">
                  <c:v>-136.74299999999999</c:v>
                </c:pt>
                <c:pt idx="2801">
                  <c:v>-136.87</c:v>
                </c:pt>
                <c:pt idx="2802">
                  <c:v>-136.90100000000001</c:v>
                </c:pt>
                <c:pt idx="2803">
                  <c:v>-136.88800000000001</c:v>
                </c:pt>
                <c:pt idx="2804">
                  <c:v>-136.90100000000001</c:v>
                </c:pt>
                <c:pt idx="2805">
                  <c:v>-136.94999999999999</c:v>
                </c:pt>
                <c:pt idx="2806">
                  <c:v>-136.97900000000001</c:v>
                </c:pt>
                <c:pt idx="2807">
                  <c:v>-136.95099999999999</c:v>
                </c:pt>
                <c:pt idx="2808">
                  <c:v>-136.88399999999999</c:v>
                </c:pt>
                <c:pt idx="2809">
                  <c:v>-136.82499999999999</c:v>
                </c:pt>
                <c:pt idx="2810">
                  <c:v>-136.81700000000001</c:v>
                </c:pt>
                <c:pt idx="2811">
                  <c:v>-136.874</c:v>
                </c:pt>
                <c:pt idx="2812">
                  <c:v>-136.93899999999999</c:v>
                </c:pt>
                <c:pt idx="2813">
                  <c:v>-136.953</c:v>
                </c:pt>
                <c:pt idx="2814">
                  <c:v>-136.94999999999999</c:v>
                </c:pt>
                <c:pt idx="2815">
                  <c:v>-136.97</c:v>
                </c:pt>
                <c:pt idx="2816">
                  <c:v>-136.97499999999999</c:v>
                </c:pt>
                <c:pt idx="2817">
                  <c:v>-136.91999999999999</c:v>
                </c:pt>
                <c:pt idx="2818">
                  <c:v>-136.81899999999999</c:v>
                </c:pt>
                <c:pt idx="2819">
                  <c:v>-136.68600000000001</c:v>
                </c:pt>
                <c:pt idx="2820">
                  <c:v>-136.535</c:v>
                </c:pt>
                <c:pt idx="2821">
                  <c:v>-136.43</c:v>
                </c:pt>
                <c:pt idx="2822">
                  <c:v>-136.428</c:v>
                </c:pt>
                <c:pt idx="2823">
                  <c:v>-136.524</c:v>
                </c:pt>
                <c:pt idx="2824">
                  <c:v>-136.69</c:v>
                </c:pt>
                <c:pt idx="2825">
                  <c:v>-136.90199999999999</c:v>
                </c:pt>
                <c:pt idx="2826">
                  <c:v>-137.10400000000001</c:v>
                </c:pt>
                <c:pt idx="2827">
                  <c:v>-137.215</c:v>
                </c:pt>
                <c:pt idx="2828">
                  <c:v>-137.19399999999999</c:v>
                </c:pt>
                <c:pt idx="2829">
                  <c:v>-137.06200000000001</c:v>
                </c:pt>
                <c:pt idx="2830">
                  <c:v>-136.90299999999999</c:v>
                </c:pt>
                <c:pt idx="2831">
                  <c:v>-136.785</c:v>
                </c:pt>
                <c:pt idx="2832">
                  <c:v>-136.703</c:v>
                </c:pt>
                <c:pt idx="2833">
                  <c:v>-136.61699999999999</c:v>
                </c:pt>
                <c:pt idx="2834">
                  <c:v>-136.50299999999999</c:v>
                </c:pt>
                <c:pt idx="2835">
                  <c:v>-136.393</c:v>
                </c:pt>
                <c:pt idx="2836">
                  <c:v>-136.352</c:v>
                </c:pt>
                <c:pt idx="2837">
                  <c:v>-136.34700000000001</c:v>
                </c:pt>
                <c:pt idx="2838">
                  <c:v>-136.19800000000001</c:v>
                </c:pt>
                <c:pt idx="2839">
                  <c:v>-135.779</c:v>
                </c:pt>
                <c:pt idx="2840">
                  <c:v>-135.16499999999999</c:v>
                </c:pt>
                <c:pt idx="2841">
                  <c:v>-134.36500000000001</c:v>
                </c:pt>
                <c:pt idx="2842">
                  <c:v>-133.28700000000001</c:v>
                </c:pt>
                <c:pt idx="2843">
                  <c:v>-131.982</c:v>
                </c:pt>
                <c:pt idx="2844">
                  <c:v>-130.57599999999999</c:v>
                </c:pt>
                <c:pt idx="2845">
                  <c:v>-129.124</c:v>
                </c:pt>
                <c:pt idx="2846">
                  <c:v>-127.661</c:v>
                </c:pt>
                <c:pt idx="2847">
                  <c:v>-126.226</c:v>
                </c:pt>
                <c:pt idx="2848">
                  <c:v>-124.827</c:v>
                </c:pt>
                <c:pt idx="2849">
                  <c:v>-123.482</c:v>
                </c:pt>
                <c:pt idx="2850">
                  <c:v>-122.31</c:v>
                </c:pt>
                <c:pt idx="2851">
                  <c:v>-121.47199999999999</c:v>
                </c:pt>
                <c:pt idx="2852">
                  <c:v>-121.044</c:v>
                </c:pt>
                <c:pt idx="2853">
                  <c:v>-121.023</c:v>
                </c:pt>
                <c:pt idx="2854">
                  <c:v>-121.38200000000001</c:v>
                </c:pt>
                <c:pt idx="2855">
                  <c:v>-122.033</c:v>
                </c:pt>
                <c:pt idx="2856">
                  <c:v>-122.85899999999999</c:v>
                </c:pt>
                <c:pt idx="2857">
                  <c:v>-123.869</c:v>
                </c:pt>
                <c:pt idx="2858">
                  <c:v>-125.167</c:v>
                </c:pt>
                <c:pt idx="2859">
                  <c:v>-126.688</c:v>
                </c:pt>
                <c:pt idx="2860">
                  <c:v>-128.16499999999999</c:v>
                </c:pt>
                <c:pt idx="2861">
                  <c:v>-129.364</c:v>
                </c:pt>
                <c:pt idx="2862">
                  <c:v>-130.15</c:v>
                </c:pt>
                <c:pt idx="2863">
                  <c:v>-130.57599999999999</c:v>
                </c:pt>
                <c:pt idx="2864">
                  <c:v>-130.87100000000001</c:v>
                </c:pt>
                <c:pt idx="2865">
                  <c:v>-131.17400000000001</c:v>
                </c:pt>
                <c:pt idx="2866">
                  <c:v>-131.36000000000001</c:v>
                </c:pt>
                <c:pt idx="2867">
                  <c:v>-131.25800000000001</c:v>
                </c:pt>
                <c:pt idx="2868">
                  <c:v>-130.905</c:v>
                </c:pt>
                <c:pt idx="2869">
                  <c:v>-130.43100000000001</c:v>
                </c:pt>
                <c:pt idx="2870">
                  <c:v>-129.90199999999999</c:v>
                </c:pt>
                <c:pt idx="2871">
                  <c:v>-129.39099999999999</c:v>
                </c:pt>
                <c:pt idx="2872">
                  <c:v>-128.976</c:v>
                </c:pt>
                <c:pt idx="2873">
                  <c:v>-128.72300000000001</c:v>
                </c:pt>
                <c:pt idx="2874">
                  <c:v>-128.715</c:v>
                </c:pt>
                <c:pt idx="2875">
                  <c:v>-129.01599999999999</c:v>
                </c:pt>
                <c:pt idx="2876">
                  <c:v>-129.59</c:v>
                </c:pt>
                <c:pt idx="2877">
                  <c:v>-130.34200000000001</c:v>
                </c:pt>
                <c:pt idx="2878">
                  <c:v>-131.227</c:v>
                </c:pt>
                <c:pt idx="2879">
                  <c:v>-132.261</c:v>
                </c:pt>
                <c:pt idx="2880">
                  <c:v>-133.40799999999999</c:v>
                </c:pt>
                <c:pt idx="2881">
                  <c:v>-134.50700000000001</c:v>
                </c:pt>
                <c:pt idx="2882">
                  <c:v>-135.352</c:v>
                </c:pt>
                <c:pt idx="2883">
                  <c:v>-135.88200000000001</c:v>
                </c:pt>
                <c:pt idx="2884">
                  <c:v>-136.179</c:v>
                </c:pt>
                <c:pt idx="2885">
                  <c:v>-136.32599999999999</c:v>
                </c:pt>
                <c:pt idx="2886">
                  <c:v>-136.34899999999999</c:v>
                </c:pt>
                <c:pt idx="2887">
                  <c:v>-136.31399999999999</c:v>
                </c:pt>
                <c:pt idx="2888">
                  <c:v>-136.316</c:v>
                </c:pt>
                <c:pt idx="2889">
                  <c:v>-136.33699999999999</c:v>
                </c:pt>
                <c:pt idx="2890">
                  <c:v>-136.30000000000001</c:v>
                </c:pt>
                <c:pt idx="2891">
                  <c:v>-136.202</c:v>
                </c:pt>
                <c:pt idx="2892">
                  <c:v>-136.095</c:v>
                </c:pt>
                <c:pt idx="2893">
                  <c:v>-136.00800000000001</c:v>
                </c:pt>
                <c:pt idx="2894">
                  <c:v>-135.95400000000001</c:v>
                </c:pt>
                <c:pt idx="2895">
                  <c:v>-135.92099999999999</c:v>
                </c:pt>
                <c:pt idx="2896">
                  <c:v>-135.87200000000001</c:v>
                </c:pt>
                <c:pt idx="2897">
                  <c:v>-135.78800000000001</c:v>
                </c:pt>
                <c:pt idx="2898">
                  <c:v>-135.71299999999999</c:v>
                </c:pt>
                <c:pt idx="2899">
                  <c:v>-135.70599999999999</c:v>
                </c:pt>
                <c:pt idx="2900">
                  <c:v>-135.75200000000001</c:v>
                </c:pt>
                <c:pt idx="2901">
                  <c:v>-135.786</c:v>
                </c:pt>
                <c:pt idx="2902">
                  <c:v>-135.81299999999999</c:v>
                </c:pt>
                <c:pt idx="2903">
                  <c:v>-135.899</c:v>
                </c:pt>
                <c:pt idx="2904">
                  <c:v>-136.047</c:v>
                </c:pt>
                <c:pt idx="2905">
                  <c:v>-136.16399999999999</c:v>
                </c:pt>
                <c:pt idx="2906">
                  <c:v>-136.17500000000001</c:v>
                </c:pt>
                <c:pt idx="2907">
                  <c:v>-136.13499999999999</c:v>
                </c:pt>
                <c:pt idx="2908">
                  <c:v>-136.143</c:v>
                </c:pt>
                <c:pt idx="2909">
                  <c:v>-136.20400000000001</c:v>
                </c:pt>
                <c:pt idx="2910">
                  <c:v>-136.28399999999999</c:v>
                </c:pt>
                <c:pt idx="2911">
                  <c:v>-136.398</c:v>
                </c:pt>
                <c:pt idx="2912">
                  <c:v>-136.53700000000001</c:v>
                </c:pt>
                <c:pt idx="2913">
                  <c:v>-136.62700000000001</c:v>
                </c:pt>
                <c:pt idx="2914">
                  <c:v>-136.643</c:v>
                </c:pt>
                <c:pt idx="2915">
                  <c:v>-136.63499999999999</c:v>
                </c:pt>
                <c:pt idx="2916">
                  <c:v>-136.64699999999999</c:v>
                </c:pt>
                <c:pt idx="2917">
                  <c:v>-136.65100000000001</c:v>
                </c:pt>
                <c:pt idx="2918">
                  <c:v>-136.58799999999999</c:v>
                </c:pt>
                <c:pt idx="2919">
                  <c:v>-136.46299999999999</c:v>
                </c:pt>
                <c:pt idx="2920">
                  <c:v>-136.32300000000001</c:v>
                </c:pt>
                <c:pt idx="2921">
                  <c:v>-136.22200000000001</c:v>
                </c:pt>
                <c:pt idx="2922">
                  <c:v>-136.21799999999999</c:v>
                </c:pt>
                <c:pt idx="2923">
                  <c:v>-136.29499999999999</c:v>
                </c:pt>
                <c:pt idx="2924">
                  <c:v>-136.29499999999999</c:v>
                </c:pt>
                <c:pt idx="2925">
                  <c:v>-136.143</c:v>
                </c:pt>
                <c:pt idx="2926">
                  <c:v>-135.977</c:v>
                </c:pt>
                <c:pt idx="2927">
                  <c:v>-135.92699999999999</c:v>
                </c:pt>
                <c:pt idx="2928">
                  <c:v>-135.99299999999999</c:v>
                </c:pt>
                <c:pt idx="2929">
                  <c:v>-136.14599999999999</c:v>
                </c:pt>
                <c:pt idx="2930">
                  <c:v>-136.334</c:v>
                </c:pt>
                <c:pt idx="2931">
                  <c:v>-136.446</c:v>
                </c:pt>
                <c:pt idx="2932">
                  <c:v>-136.43</c:v>
                </c:pt>
                <c:pt idx="2933">
                  <c:v>-136.363</c:v>
                </c:pt>
                <c:pt idx="2934">
                  <c:v>-136.33000000000001</c:v>
                </c:pt>
                <c:pt idx="2935">
                  <c:v>-136.33699999999999</c:v>
                </c:pt>
                <c:pt idx="2936">
                  <c:v>-136.339</c:v>
                </c:pt>
                <c:pt idx="2937">
                  <c:v>-136.31299999999999</c:v>
                </c:pt>
                <c:pt idx="2938">
                  <c:v>-136.28700000000001</c:v>
                </c:pt>
                <c:pt idx="2939">
                  <c:v>-136.29300000000001</c:v>
                </c:pt>
                <c:pt idx="2940">
                  <c:v>-136.32900000000001</c:v>
                </c:pt>
                <c:pt idx="2941">
                  <c:v>-136.357</c:v>
                </c:pt>
                <c:pt idx="2942">
                  <c:v>-136.34</c:v>
                </c:pt>
                <c:pt idx="2943">
                  <c:v>-136.28800000000001</c:v>
                </c:pt>
                <c:pt idx="2944">
                  <c:v>-136.24</c:v>
                </c:pt>
                <c:pt idx="2945">
                  <c:v>-136.19499999999999</c:v>
                </c:pt>
                <c:pt idx="2946">
                  <c:v>-136.11699999999999</c:v>
                </c:pt>
                <c:pt idx="2947">
                  <c:v>-136.02699999999999</c:v>
                </c:pt>
                <c:pt idx="2948">
                  <c:v>-135.97200000000001</c:v>
                </c:pt>
                <c:pt idx="2949">
                  <c:v>-135.95099999999999</c:v>
                </c:pt>
                <c:pt idx="2950">
                  <c:v>-135.93</c:v>
                </c:pt>
                <c:pt idx="2951">
                  <c:v>-135.89400000000001</c:v>
                </c:pt>
                <c:pt idx="2952">
                  <c:v>-135.86099999999999</c:v>
                </c:pt>
                <c:pt idx="2953">
                  <c:v>-135.88800000000001</c:v>
                </c:pt>
                <c:pt idx="2954">
                  <c:v>-135.99600000000001</c:v>
                </c:pt>
                <c:pt idx="2955">
                  <c:v>-136.09200000000001</c:v>
                </c:pt>
                <c:pt idx="2956">
                  <c:v>-136.09399999999999</c:v>
                </c:pt>
                <c:pt idx="2957">
                  <c:v>-136.03899999999999</c:v>
                </c:pt>
                <c:pt idx="2958">
                  <c:v>-135.98599999999999</c:v>
                </c:pt>
                <c:pt idx="2959">
                  <c:v>-135.92500000000001</c:v>
                </c:pt>
                <c:pt idx="2960">
                  <c:v>-135.81899999999999</c:v>
                </c:pt>
                <c:pt idx="2961">
                  <c:v>-135.672</c:v>
                </c:pt>
                <c:pt idx="2962">
                  <c:v>-135.548</c:v>
                </c:pt>
                <c:pt idx="2963">
                  <c:v>-135.495</c:v>
                </c:pt>
                <c:pt idx="2964">
                  <c:v>-135.458</c:v>
                </c:pt>
                <c:pt idx="2965">
                  <c:v>-135.37899999999999</c:v>
                </c:pt>
                <c:pt idx="2966">
                  <c:v>-135.33500000000001</c:v>
                </c:pt>
                <c:pt idx="2967">
                  <c:v>-135.40100000000001</c:v>
                </c:pt>
                <c:pt idx="2968">
                  <c:v>-135.50899999999999</c:v>
                </c:pt>
                <c:pt idx="2969">
                  <c:v>-135.572</c:v>
                </c:pt>
                <c:pt idx="2970">
                  <c:v>-135.55799999999999</c:v>
                </c:pt>
                <c:pt idx="2971">
                  <c:v>-135.45400000000001</c:v>
                </c:pt>
                <c:pt idx="2972">
                  <c:v>-135.27000000000001</c:v>
                </c:pt>
                <c:pt idx="2973">
                  <c:v>-135.06100000000001</c:v>
                </c:pt>
                <c:pt idx="2974">
                  <c:v>-134.87700000000001</c:v>
                </c:pt>
                <c:pt idx="2975">
                  <c:v>-134.797</c:v>
                </c:pt>
                <c:pt idx="2976">
                  <c:v>-134.898</c:v>
                </c:pt>
                <c:pt idx="2977">
                  <c:v>-135.18100000000001</c:v>
                </c:pt>
                <c:pt idx="2978">
                  <c:v>-135.553</c:v>
                </c:pt>
                <c:pt idx="2979">
                  <c:v>-135.85300000000001</c:v>
                </c:pt>
                <c:pt idx="2980">
                  <c:v>-135.91800000000001</c:v>
                </c:pt>
                <c:pt idx="2981">
                  <c:v>-135.74100000000001</c:v>
                </c:pt>
                <c:pt idx="2982">
                  <c:v>-135.51</c:v>
                </c:pt>
                <c:pt idx="2983">
                  <c:v>-135.41200000000001</c:v>
                </c:pt>
                <c:pt idx="2984">
                  <c:v>-135.47800000000001</c:v>
                </c:pt>
                <c:pt idx="2985">
                  <c:v>-135.60400000000001</c:v>
                </c:pt>
                <c:pt idx="2986">
                  <c:v>-135.69999999999999</c:v>
                </c:pt>
                <c:pt idx="2987">
                  <c:v>-135.76599999999999</c:v>
                </c:pt>
                <c:pt idx="2988">
                  <c:v>-135.804</c:v>
                </c:pt>
                <c:pt idx="2989">
                  <c:v>-135.76300000000001</c:v>
                </c:pt>
                <c:pt idx="2990">
                  <c:v>-135.68</c:v>
                </c:pt>
                <c:pt idx="2991">
                  <c:v>-135.68299999999999</c:v>
                </c:pt>
                <c:pt idx="2992">
                  <c:v>-135.77199999999999</c:v>
                </c:pt>
                <c:pt idx="2993">
                  <c:v>-135.82499999999999</c:v>
                </c:pt>
                <c:pt idx="2994">
                  <c:v>-135.827</c:v>
                </c:pt>
                <c:pt idx="2995">
                  <c:v>-135.87100000000001</c:v>
                </c:pt>
                <c:pt idx="2996">
                  <c:v>-135.95699999999999</c:v>
                </c:pt>
                <c:pt idx="2997">
                  <c:v>-136.01400000000001</c:v>
                </c:pt>
                <c:pt idx="2998">
                  <c:v>-136.001</c:v>
                </c:pt>
                <c:pt idx="2999">
                  <c:v>-135.91300000000001</c:v>
                </c:pt>
                <c:pt idx="3000">
                  <c:v>-135.77699999999999</c:v>
                </c:pt>
                <c:pt idx="3001">
                  <c:v>-135.68100000000001</c:v>
                </c:pt>
                <c:pt idx="3002">
                  <c:v>-135.68799999999999</c:v>
                </c:pt>
                <c:pt idx="3003">
                  <c:v>-135.76499999999999</c:v>
                </c:pt>
                <c:pt idx="3004">
                  <c:v>-135.84800000000001</c:v>
                </c:pt>
                <c:pt idx="3005">
                  <c:v>-135.934</c:v>
                </c:pt>
                <c:pt idx="3006">
                  <c:v>-136.03100000000001</c:v>
                </c:pt>
                <c:pt idx="3007">
                  <c:v>-136.095</c:v>
                </c:pt>
                <c:pt idx="3008">
                  <c:v>-136.08500000000001</c:v>
                </c:pt>
                <c:pt idx="3009">
                  <c:v>-136.04400000000001</c:v>
                </c:pt>
                <c:pt idx="3010">
                  <c:v>-136.04</c:v>
                </c:pt>
                <c:pt idx="3011">
                  <c:v>-136.06399999999999</c:v>
                </c:pt>
                <c:pt idx="3012">
                  <c:v>-136.08500000000001</c:v>
                </c:pt>
                <c:pt idx="3013">
                  <c:v>-136.07499999999999</c:v>
                </c:pt>
                <c:pt idx="3014">
                  <c:v>-135.983</c:v>
                </c:pt>
                <c:pt idx="3015">
                  <c:v>-135.79900000000001</c:v>
                </c:pt>
                <c:pt idx="3016">
                  <c:v>-135.64699999999999</c:v>
                </c:pt>
                <c:pt idx="3017">
                  <c:v>-135.62799999999999</c:v>
                </c:pt>
                <c:pt idx="3018">
                  <c:v>-135.70400000000001</c:v>
                </c:pt>
                <c:pt idx="3019">
                  <c:v>-135.79</c:v>
                </c:pt>
                <c:pt idx="3020">
                  <c:v>-135.83699999999999</c:v>
                </c:pt>
                <c:pt idx="3021">
                  <c:v>-135.822</c:v>
                </c:pt>
                <c:pt idx="3022">
                  <c:v>-135.77000000000001</c:v>
                </c:pt>
                <c:pt idx="3023">
                  <c:v>-135.762</c:v>
                </c:pt>
                <c:pt idx="3024">
                  <c:v>-135.804</c:v>
                </c:pt>
                <c:pt idx="3025">
                  <c:v>-135.804</c:v>
                </c:pt>
                <c:pt idx="3026">
                  <c:v>-135.72900000000001</c:v>
                </c:pt>
                <c:pt idx="3027">
                  <c:v>-135.65100000000001</c:v>
                </c:pt>
                <c:pt idx="3028">
                  <c:v>-135.63800000000001</c:v>
                </c:pt>
                <c:pt idx="3029">
                  <c:v>-135.67599999999999</c:v>
                </c:pt>
                <c:pt idx="3030">
                  <c:v>-135.684</c:v>
                </c:pt>
                <c:pt idx="3031">
                  <c:v>-135.60900000000001</c:v>
                </c:pt>
                <c:pt idx="3032">
                  <c:v>-135.54400000000001</c:v>
                </c:pt>
                <c:pt idx="3033">
                  <c:v>-135.60300000000001</c:v>
                </c:pt>
                <c:pt idx="3034">
                  <c:v>-135.739</c:v>
                </c:pt>
                <c:pt idx="3035">
                  <c:v>-135.798</c:v>
                </c:pt>
                <c:pt idx="3036">
                  <c:v>-135.73500000000001</c:v>
                </c:pt>
                <c:pt idx="3037">
                  <c:v>-135.64599999999999</c:v>
                </c:pt>
                <c:pt idx="3038">
                  <c:v>-135.61500000000001</c:v>
                </c:pt>
                <c:pt idx="3039">
                  <c:v>-135.626</c:v>
                </c:pt>
                <c:pt idx="3040">
                  <c:v>-135.60499999999999</c:v>
                </c:pt>
                <c:pt idx="3041">
                  <c:v>-135.54300000000001</c:v>
                </c:pt>
                <c:pt idx="3042">
                  <c:v>-135.488</c:v>
                </c:pt>
                <c:pt idx="3043">
                  <c:v>-135.42500000000001</c:v>
                </c:pt>
                <c:pt idx="3044">
                  <c:v>-135.31399999999999</c:v>
                </c:pt>
                <c:pt idx="3045">
                  <c:v>-135.21199999999999</c:v>
                </c:pt>
                <c:pt idx="3046">
                  <c:v>-135.18899999999999</c:v>
                </c:pt>
                <c:pt idx="3047">
                  <c:v>-135.19800000000001</c:v>
                </c:pt>
                <c:pt idx="3048">
                  <c:v>-135.14599999999999</c:v>
                </c:pt>
                <c:pt idx="3049">
                  <c:v>-135.05600000000001</c:v>
                </c:pt>
                <c:pt idx="3050">
                  <c:v>-135.02699999999999</c:v>
                </c:pt>
                <c:pt idx="3051">
                  <c:v>-135.09299999999999</c:v>
                </c:pt>
                <c:pt idx="3052">
                  <c:v>-135.16900000000001</c:v>
                </c:pt>
                <c:pt idx="3053">
                  <c:v>-135.14099999999999</c:v>
                </c:pt>
                <c:pt idx="3054">
                  <c:v>-135.01</c:v>
                </c:pt>
                <c:pt idx="3055">
                  <c:v>-134.886</c:v>
                </c:pt>
                <c:pt idx="3056">
                  <c:v>-134.83699999999999</c:v>
                </c:pt>
                <c:pt idx="3057">
                  <c:v>-134.83099999999999</c:v>
                </c:pt>
                <c:pt idx="3058">
                  <c:v>-134.81399999999999</c:v>
                </c:pt>
                <c:pt idx="3059">
                  <c:v>-134.76400000000001</c:v>
                </c:pt>
                <c:pt idx="3060">
                  <c:v>-134.68600000000001</c:v>
                </c:pt>
                <c:pt idx="3061">
                  <c:v>-134.61600000000001</c:v>
                </c:pt>
                <c:pt idx="3062">
                  <c:v>-134.58799999999999</c:v>
                </c:pt>
                <c:pt idx="3063">
                  <c:v>-134.59899999999999</c:v>
                </c:pt>
                <c:pt idx="3064">
                  <c:v>-134.63999999999999</c:v>
                </c:pt>
                <c:pt idx="3065">
                  <c:v>-134.72</c:v>
                </c:pt>
                <c:pt idx="3066">
                  <c:v>-134.828</c:v>
                </c:pt>
                <c:pt idx="3067">
                  <c:v>-134.90700000000001</c:v>
                </c:pt>
                <c:pt idx="3068">
                  <c:v>-134.892</c:v>
                </c:pt>
                <c:pt idx="3069">
                  <c:v>-134.76499999999999</c:v>
                </c:pt>
                <c:pt idx="3070">
                  <c:v>-134.578</c:v>
                </c:pt>
                <c:pt idx="3071">
                  <c:v>-134.405</c:v>
                </c:pt>
                <c:pt idx="3072">
                  <c:v>-134.27099999999999</c:v>
                </c:pt>
                <c:pt idx="3073">
                  <c:v>-134.178</c:v>
                </c:pt>
                <c:pt idx="3074">
                  <c:v>-134.13200000000001</c:v>
                </c:pt>
                <c:pt idx="3075">
                  <c:v>-135.31299999999999</c:v>
                </c:pt>
                <c:pt idx="3076">
                  <c:v>-135.27699999999999</c:v>
                </c:pt>
                <c:pt idx="3077">
                  <c:v>-135.31200000000001</c:v>
                </c:pt>
                <c:pt idx="3078">
                  <c:v>-135.483</c:v>
                </c:pt>
                <c:pt idx="3079">
                  <c:v>-135.80799999999999</c:v>
                </c:pt>
                <c:pt idx="3080">
                  <c:v>-136.06</c:v>
                </c:pt>
                <c:pt idx="3081">
                  <c:v>-135.95400000000001</c:v>
                </c:pt>
                <c:pt idx="3082">
                  <c:v>-135.535</c:v>
                </c:pt>
                <c:pt idx="3083">
                  <c:v>-135.09800000000001</c:v>
                </c:pt>
                <c:pt idx="3084">
                  <c:v>-134.82</c:v>
                </c:pt>
                <c:pt idx="3085">
                  <c:v>-134.68199999999999</c:v>
                </c:pt>
                <c:pt idx="3086">
                  <c:v>-134.61699999999999</c:v>
                </c:pt>
                <c:pt idx="3087">
                  <c:v>-134.631</c:v>
                </c:pt>
                <c:pt idx="3088">
                  <c:v>-134.78100000000001</c:v>
                </c:pt>
                <c:pt idx="3089">
                  <c:v>-135.11500000000001</c:v>
                </c:pt>
                <c:pt idx="3090">
                  <c:v>-135.684</c:v>
                </c:pt>
                <c:pt idx="3091">
                  <c:v>-136.511</c:v>
                </c:pt>
                <c:pt idx="3092">
                  <c:v>-137.47399999999999</c:v>
                </c:pt>
                <c:pt idx="3093">
                  <c:v>-138.262</c:v>
                </c:pt>
                <c:pt idx="3094">
                  <c:v>-138.68199999999999</c:v>
                </c:pt>
                <c:pt idx="3095">
                  <c:v>-138.851</c:v>
                </c:pt>
                <c:pt idx="3096">
                  <c:v>-138.934</c:v>
                </c:pt>
                <c:pt idx="3097">
                  <c:v>-138.96899999999999</c:v>
                </c:pt>
                <c:pt idx="3098">
                  <c:v>-138.922</c:v>
                </c:pt>
                <c:pt idx="3099">
                  <c:v>-138.79</c:v>
                </c:pt>
                <c:pt idx="3100">
                  <c:v>-138.68</c:v>
                </c:pt>
                <c:pt idx="3101">
                  <c:v>-138.65</c:v>
                </c:pt>
                <c:pt idx="3102">
                  <c:v>-138.61799999999999</c:v>
                </c:pt>
                <c:pt idx="3103">
                  <c:v>-138.53700000000001</c:v>
                </c:pt>
                <c:pt idx="3104">
                  <c:v>-138.54400000000001</c:v>
                </c:pt>
                <c:pt idx="3105">
                  <c:v>-138.702</c:v>
                </c:pt>
                <c:pt idx="3106">
                  <c:v>-138.81399999999999</c:v>
                </c:pt>
                <c:pt idx="3107">
                  <c:v>-138.78299999999999</c:v>
                </c:pt>
                <c:pt idx="3108">
                  <c:v>-138.84299999999999</c:v>
                </c:pt>
                <c:pt idx="3109">
                  <c:v>-139.10900000000001</c:v>
                </c:pt>
                <c:pt idx="3110">
                  <c:v>-139.267</c:v>
                </c:pt>
                <c:pt idx="3111">
                  <c:v>-139.13499999999999</c:v>
                </c:pt>
                <c:pt idx="3112">
                  <c:v>-139.05099999999999</c:v>
                </c:pt>
                <c:pt idx="3113">
                  <c:v>-139.30799999999999</c:v>
                </c:pt>
                <c:pt idx="3114">
                  <c:v>-139.751</c:v>
                </c:pt>
                <c:pt idx="3115">
                  <c:v>-140.03700000000001</c:v>
                </c:pt>
                <c:pt idx="3116">
                  <c:v>-140.10400000000001</c:v>
                </c:pt>
                <c:pt idx="3117">
                  <c:v>-140.173</c:v>
                </c:pt>
                <c:pt idx="3118">
                  <c:v>-140.38999999999999</c:v>
                </c:pt>
                <c:pt idx="3119">
                  <c:v>-140.67699999999999</c:v>
                </c:pt>
                <c:pt idx="3120">
                  <c:v>-140.90899999999999</c:v>
                </c:pt>
                <c:pt idx="3121">
                  <c:v>-141.07400000000001</c:v>
                </c:pt>
                <c:pt idx="3122">
                  <c:v>-141.209</c:v>
                </c:pt>
                <c:pt idx="3123">
                  <c:v>-141.309</c:v>
                </c:pt>
                <c:pt idx="3124">
                  <c:v>-141.35599999999999</c:v>
                </c:pt>
                <c:pt idx="3125">
                  <c:v>-141.363</c:v>
                </c:pt>
                <c:pt idx="3126">
                  <c:v>-141.37899999999999</c:v>
                </c:pt>
                <c:pt idx="3127">
                  <c:v>-141.428</c:v>
                </c:pt>
                <c:pt idx="3128">
                  <c:v>-141.46700000000001</c:v>
                </c:pt>
                <c:pt idx="3129">
                  <c:v>-141.46199999999999</c:v>
                </c:pt>
                <c:pt idx="3130">
                  <c:v>-141.44999999999999</c:v>
                </c:pt>
                <c:pt idx="3131">
                  <c:v>-141.49</c:v>
                </c:pt>
                <c:pt idx="3132">
                  <c:v>-141.55600000000001</c:v>
                </c:pt>
                <c:pt idx="3133">
                  <c:v>-141.58000000000001</c:v>
                </c:pt>
                <c:pt idx="3134">
                  <c:v>-141.56200000000001</c:v>
                </c:pt>
                <c:pt idx="3135">
                  <c:v>-141.55000000000001</c:v>
                </c:pt>
                <c:pt idx="3136">
                  <c:v>-141.53399999999999</c:v>
                </c:pt>
                <c:pt idx="3137">
                  <c:v>-141.434</c:v>
                </c:pt>
                <c:pt idx="3138">
                  <c:v>-141.155</c:v>
                </c:pt>
                <c:pt idx="3139">
                  <c:v>-140.60400000000001</c:v>
                </c:pt>
                <c:pt idx="3140">
                  <c:v>-139.72300000000001</c:v>
                </c:pt>
                <c:pt idx="3141">
                  <c:v>-138.66200000000001</c:v>
                </c:pt>
                <c:pt idx="3142">
                  <c:v>-137.803</c:v>
                </c:pt>
                <c:pt idx="3143">
                  <c:v>-137.38499999999999</c:v>
                </c:pt>
                <c:pt idx="3144">
                  <c:v>-137.339</c:v>
                </c:pt>
                <c:pt idx="3145">
                  <c:v>-137.428</c:v>
                </c:pt>
                <c:pt idx="3146">
                  <c:v>-137.499</c:v>
                </c:pt>
                <c:pt idx="3147">
                  <c:v>-137.52799999999999</c:v>
                </c:pt>
                <c:pt idx="3148">
                  <c:v>-137.506</c:v>
                </c:pt>
                <c:pt idx="3149">
                  <c:v>-137.41999999999999</c:v>
                </c:pt>
                <c:pt idx="3150">
                  <c:v>-137.297</c:v>
                </c:pt>
                <c:pt idx="3151">
                  <c:v>-137.20599999999999</c:v>
                </c:pt>
                <c:pt idx="3152">
                  <c:v>-137.22399999999999</c:v>
                </c:pt>
                <c:pt idx="3153">
                  <c:v>-137.48400000000001</c:v>
                </c:pt>
                <c:pt idx="3154">
                  <c:v>-138.124</c:v>
                </c:pt>
                <c:pt idx="3155">
                  <c:v>-139.16800000000001</c:v>
                </c:pt>
                <c:pt idx="3156">
                  <c:v>-140.38399999999999</c:v>
                </c:pt>
                <c:pt idx="3157">
                  <c:v>-141.31700000000001</c:v>
                </c:pt>
                <c:pt idx="3158">
                  <c:v>-141.71199999999999</c:v>
                </c:pt>
                <c:pt idx="3159">
                  <c:v>-141.78700000000001</c:v>
                </c:pt>
                <c:pt idx="3160">
                  <c:v>-141.80600000000001</c:v>
                </c:pt>
                <c:pt idx="3161">
                  <c:v>-141.82900000000001</c:v>
                </c:pt>
                <c:pt idx="3162">
                  <c:v>-141.84299999999999</c:v>
                </c:pt>
                <c:pt idx="3163">
                  <c:v>-141.83500000000001</c:v>
                </c:pt>
                <c:pt idx="3164">
                  <c:v>-141.78399999999999</c:v>
                </c:pt>
                <c:pt idx="3165">
                  <c:v>-141.60599999999999</c:v>
                </c:pt>
                <c:pt idx="3166">
                  <c:v>-141.25700000000001</c:v>
                </c:pt>
                <c:pt idx="3167">
                  <c:v>-140.874</c:v>
                </c:pt>
                <c:pt idx="3168">
                  <c:v>-140.64400000000001</c:v>
                </c:pt>
                <c:pt idx="3169">
                  <c:v>-140.60900000000001</c:v>
                </c:pt>
                <c:pt idx="3170">
                  <c:v>-140.63399999999999</c:v>
                </c:pt>
                <c:pt idx="3171">
                  <c:v>-140.53399999999999</c:v>
                </c:pt>
                <c:pt idx="3172">
                  <c:v>-140.214</c:v>
                </c:pt>
                <c:pt idx="3173">
                  <c:v>-139.85499999999999</c:v>
                </c:pt>
                <c:pt idx="3174">
                  <c:v>-139.768</c:v>
                </c:pt>
                <c:pt idx="3175">
                  <c:v>-140.059</c:v>
                </c:pt>
                <c:pt idx="3176">
                  <c:v>-140.465</c:v>
                </c:pt>
                <c:pt idx="3177">
                  <c:v>-140.53200000000001</c:v>
                </c:pt>
                <c:pt idx="3178">
                  <c:v>-140.16499999999999</c:v>
                </c:pt>
                <c:pt idx="3179">
                  <c:v>-139.72399999999999</c:v>
                </c:pt>
                <c:pt idx="3180">
                  <c:v>-139.59399999999999</c:v>
                </c:pt>
                <c:pt idx="3181">
                  <c:v>-139.86799999999999</c:v>
                </c:pt>
                <c:pt idx="3182">
                  <c:v>-140.37899999999999</c:v>
                </c:pt>
                <c:pt idx="3183">
                  <c:v>-140.66399999999999</c:v>
                </c:pt>
                <c:pt idx="3184">
                  <c:v>-140.303</c:v>
                </c:pt>
                <c:pt idx="3185">
                  <c:v>-139.63900000000001</c:v>
                </c:pt>
                <c:pt idx="3186">
                  <c:v>-139.36699999999999</c:v>
                </c:pt>
                <c:pt idx="3187">
                  <c:v>-139.66900000000001</c:v>
                </c:pt>
                <c:pt idx="3188">
                  <c:v>-140.178</c:v>
                </c:pt>
                <c:pt idx="3189">
                  <c:v>-140.44200000000001</c:v>
                </c:pt>
                <c:pt idx="3190">
                  <c:v>-140.44300000000001</c:v>
                </c:pt>
                <c:pt idx="3191">
                  <c:v>-140.41399999999999</c:v>
                </c:pt>
                <c:pt idx="3192">
                  <c:v>-140.40799999999999</c:v>
                </c:pt>
                <c:pt idx="3193">
                  <c:v>-140.40700000000001</c:v>
                </c:pt>
                <c:pt idx="3194">
                  <c:v>-140.49</c:v>
                </c:pt>
                <c:pt idx="3195">
                  <c:v>-140.738</c:v>
                </c:pt>
                <c:pt idx="3196">
                  <c:v>-141.059</c:v>
                </c:pt>
                <c:pt idx="3197">
                  <c:v>-141.18</c:v>
                </c:pt>
                <c:pt idx="3198">
                  <c:v>-140.749</c:v>
                </c:pt>
                <c:pt idx="3199">
                  <c:v>-139.78899999999999</c:v>
                </c:pt>
                <c:pt idx="3200">
                  <c:v>-138.73400000000001</c:v>
                </c:pt>
                <c:pt idx="3201">
                  <c:v>-137.94800000000001</c:v>
                </c:pt>
                <c:pt idx="3202">
                  <c:v>-137.54300000000001</c:v>
                </c:pt>
                <c:pt idx="3203">
                  <c:v>-137.42099999999999</c:v>
                </c:pt>
                <c:pt idx="3204">
                  <c:v>-137.43</c:v>
                </c:pt>
                <c:pt idx="3205">
                  <c:v>-137.51599999999999</c:v>
                </c:pt>
                <c:pt idx="3206">
                  <c:v>-137.70699999999999</c:v>
                </c:pt>
                <c:pt idx="3207">
                  <c:v>-137.96700000000001</c:v>
                </c:pt>
                <c:pt idx="3208">
                  <c:v>-138.15899999999999</c:v>
                </c:pt>
                <c:pt idx="3209">
                  <c:v>-138.16300000000001</c:v>
                </c:pt>
                <c:pt idx="3210">
                  <c:v>-138</c:v>
                </c:pt>
                <c:pt idx="3211">
                  <c:v>-137.798</c:v>
                </c:pt>
                <c:pt idx="3212">
                  <c:v>-137.63399999999999</c:v>
                </c:pt>
                <c:pt idx="3213">
                  <c:v>-137.49100000000001</c:v>
                </c:pt>
                <c:pt idx="3214">
                  <c:v>-137.34899999999999</c:v>
                </c:pt>
                <c:pt idx="3215">
                  <c:v>-137.261</c:v>
                </c:pt>
                <c:pt idx="3216">
                  <c:v>-137.327</c:v>
                </c:pt>
                <c:pt idx="3217">
                  <c:v>-137.61699999999999</c:v>
                </c:pt>
                <c:pt idx="3218">
                  <c:v>-138.215</c:v>
                </c:pt>
                <c:pt idx="3219">
                  <c:v>-139.17699999999999</c:v>
                </c:pt>
                <c:pt idx="3220">
                  <c:v>-140.34299999999999</c:v>
                </c:pt>
                <c:pt idx="3221">
                  <c:v>-141.24199999999999</c:v>
                </c:pt>
                <c:pt idx="3222">
                  <c:v>-141.571</c:v>
                </c:pt>
                <c:pt idx="3223">
                  <c:v>-141.595</c:v>
                </c:pt>
                <c:pt idx="3224">
                  <c:v>-141.61199999999999</c:v>
                </c:pt>
                <c:pt idx="3225">
                  <c:v>-141.69200000000001</c:v>
                </c:pt>
                <c:pt idx="3226">
                  <c:v>-141.78</c:v>
                </c:pt>
                <c:pt idx="3227">
                  <c:v>-141.81399999999999</c:v>
                </c:pt>
                <c:pt idx="3228">
                  <c:v>-141.78399999999999</c:v>
                </c:pt>
                <c:pt idx="3229">
                  <c:v>-141.739</c:v>
                </c:pt>
                <c:pt idx="3230">
                  <c:v>-141.71100000000001</c:v>
                </c:pt>
                <c:pt idx="3231">
                  <c:v>-141.68299999999999</c:v>
                </c:pt>
                <c:pt idx="3232">
                  <c:v>-141.596</c:v>
                </c:pt>
                <c:pt idx="3233">
                  <c:v>-141.41200000000001</c:v>
                </c:pt>
                <c:pt idx="3234">
                  <c:v>-141.13200000000001</c:v>
                </c:pt>
                <c:pt idx="3235">
                  <c:v>-140.87299999999999</c:v>
                </c:pt>
                <c:pt idx="3236">
                  <c:v>-140.80099999999999</c:v>
                </c:pt>
                <c:pt idx="3237">
                  <c:v>-140.93799999999999</c:v>
                </c:pt>
                <c:pt idx="3238">
                  <c:v>-141.08199999999999</c:v>
                </c:pt>
                <c:pt idx="3239">
                  <c:v>-141.07</c:v>
                </c:pt>
                <c:pt idx="3240">
                  <c:v>-141.00399999999999</c:v>
                </c:pt>
                <c:pt idx="3241">
                  <c:v>-140.96199999999999</c:v>
                </c:pt>
                <c:pt idx="3242">
                  <c:v>-140.76400000000001</c:v>
                </c:pt>
                <c:pt idx="3243">
                  <c:v>-140.31399999999999</c:v>
                </c:pt>
                <c:pt idx="3244">
                  <c:v>-139.91900000000001</c:v>
                </c:pt>
                <c:pt idx="3245">
                  <c:v>-139.91499999999999</c:v>
                </c:pt>
                <c:pt idx="3246">
                  <c:v>-140.28700000000001</c:v>
                </c:pt>
                <c:pt idx="3247">
                  <c:v>-140.68199999999999</c:v>
                </c:pt>
                <c:pt idx="3248">
                  <c:v>-140.821</c:v>
                </c:pt>
                <c:pt idx="3249">
                  <c:v>-140.72399999999999</c:v>
                </c:pt>
                <c:pt idx="3250">
                  <c:v>-140.43</c:v>
                </c:pt>
                <c:pt idx="3251">
                  <c:v>-140.03299999999999</c:v>
                </c:pt>
                <c:pt idx="3252">
                  <c:v>-139.80799999999999</c:v>
                </c:pt>
                <c:pt idx="3253">
                  <c:v>-139.93100000000001</c:v>
                </c:pt>
                <c:pt idx="3254">
                  <c:v>-140.24199999999999</c:v>
                </c:pt>
                <c:pt idx="3255">
                  <c:v>-140.42500000000001</c:v>
                </c:pt>
                <c:pt idx="3256">
                  <c:v>-140.35</c:v>
                </c:pt>
                <c:pt idx="3257">
                  <c:v>-139.99</c:v>
                </c:pt>
                <c:pt idx="3258">
                  <c:v>-139.291</c:v>
                </c:pt>
                <c:pt idx="3259">
                  <c:v>-138.41499999999999</c:v>
                </c:pt>
                <c:pt idx="3260">
                  <c:v>-137.68700000000001</c:v>
                </c:pt>
                <c:pt idx="3261">
                  <c:v>-137.32300000000001</c:v>
                </c:pt>
                <c:pt idx="3262">
                  <c:v>-137.322</c:v>
                </c:pt>
                <c:pt idx="3263">
                  <c:v>-137.49199999999999</c:v>
                </c:pt>
                <c:pt idx="3264">
                  <c:v>-137.626</c:v>
                </c:pt>
                <c:pt idx="3265">
                  <c:v>-137.71199999999999</c:v>
                </c:pt>
                <c:pt idx="3266">
                  <c:v>-137.87799999999999</c:v>
                </c:pt>
                <c:pt idx="3267">
                  <c:v>-138.13999999999999</c:v>
                </c:pt>
                <c:pt idx="3268">
                  <c:v>-138.285</c:v>
                </c:pt>
                <c:pt idx="3269">
                  <c:v>-138.17500000000001</c:v>
                </c:pt>
                <c:pt idx="3270">
                  <c:v>-137.99600000000001</c:v>
                </c:pt>
                <c:pt idx="3271">
                  <c:v>-137.96100000000001</c:v>
                </c:pt>
                <c:pt idx="3272">
                  <c:v>-138.06100000000001</c:v>
                </c:pt>
                <c:pt idx="3273">
                  <c:v>-138.18</c:v>
                </c:pt>
                <c:pt idx="3274">
                  <c:v>-138.24700000000001</c:v>
                </c:pt>
                <c:pt idx="3275">
                  <c:v>-138.20599999999999</c:v>
                </c:pt>
                <c:pt idx="3276">
                  <c:v>-138.04499999999999</c:v>
                </c:pt>
                <c:pt idx="3277">
                  <c:v>-137.84399999999999</c:v>
                </c:pt>
                <c:pt idx="3278">
                  <c:v>-137.71</c:v>
                </c:pt>
                <c:pt idx="3279">
                  <c:v>-137.68899999999999</c:v>
                </c:pt>
                <c:pt idx="3280">
                  <c:v>-137.833</c:v>
                </c:pt>
                <c:pt idx="3281">
                  <c:v>-138.227</c:v>
                </c:pt>
                <c:pt idx="3282">
                  <c:v>-138.898</c:v>
                </c:pt>
                <c:pt idx="3283">
                  <c:v>-139.73400000000001</c:v>
                </c:pt>
                <c:pt idx="3284">
                  <c:v>-140.52799999999999</c:v>
                </c:pt>
                <c:pt idx="3285">
                  <c:v>-141.10300000000001</c:v>
                </c:pt>
                <c:pt idx="3286">
                  <c:v>-141.38200000000001</c:v>
                </c:pt>
                <c:pt idx="3287">
                  <c:v>-141.45599999999999</c:v>
                </c:pt>
                <c:pt idx="3288">
                  <c:v>-141.477</c:v>
                </c:pt>
                <c:pt idx="3289">
                  <c:v>-141.49</c:v>
                </c:pt>
                <c:pt idx="3290">
                  <c:v>-141.476</c:v>
                </c:pt>
                <c:pt idx="3291">
                  <c:v>-141.43700000000001</c:v>
                </c:pt>
                <c:pt idx="3292">
                  <c:v>-141.40100000000001</c:v>
                </c:pt>
                <c:pt idx="3293">
                  <c:v>-141.37799999999999</c:v>
                </c:pt>
                <c:pt idx="3294">
                  <c:v>-141.35900000000001</c:v>
                </c:pt>
                <c:pt idx="3295">
                  <c:v>-141.32900000000001</c:v>
                </c:pt>
                <c:pt idx="3296">
                  <c:v>-141.27500000000001</c:v>
                </c:pt>
                <c:pt idx="3297">
                  <c:v>-141.21</c:v>
                </c:pt>
                <c:pt idx="3298">
                  <c:v>-141.18700000000001</c:v>
                </c:pt>
                <c:pt idx="3299">
                  <c:v>-141.256</c:v>
                </c:pt>
                <c:pt idx="3300">
                  <c:v>-141.38399999999999</c:v>
                </c:pt>
                <c:pt idx="3301">
                  <c:v>-141.452</c:v>
                </c:pt>
                <c:pt idx="3302">
                  <c:v>-141.37</c:v>
                </c:pt>
                <c:pt idx="3303">
                  <c:v>-141.178</c:v>
                </c:pt>
                <c:pt idx="3304">
                  <c:v>-141</c:v>
                </c:pt>
                <c:pt idx="3305">
                  <c:v>-140.91499999999999</c:v>
                </c:pt>
                <c:pt idx="3306">
                  <c:v>-140.90700000000001</c:v>
                </c:pt>
                <c:pt idx="3307">
                  <c:v>-140.91800000000001</c:v>
                </c:pt>
                <c:pt idx="3308">
                  <c:v>-140.911</c:v>
                </c:pt>
                <c:pt idx="3309">
                  <c:v>-140.89099999999999</c:v>
                </c:pt>
                <c:pt idx="3310">
                  <c:v>-140.90100000000001</c:v>
                </c:pt>
                <c:pt idx="3311">
                  <c:v>-140.94800000000001</c:v>
                </c:pt>
                <c:pt idx="3312">
                  <c:v>-140.959</c:v>
                </c:pt>
                <c:pt idx="3313">
                  <c:v>-140.846</c:v>
                </c:pt>
                <c:pt idx="3314">
                  <c:v>-140.64699999999999</c:v>
                </c:pt>
                <c:pt idx="3315">
                  <c:v>-140.489</c:v>
                </c:pt>
                <c:pt idx="3316">
                  <c:v>-140.34899999999999</c:v>
                </c:pt>
                <c:pt idx="3317">
                  <c:v>-140.01300000000001</c:v>
                </c:pt>
                <c:pt idx="3318">
                  <c:v>-139.471</c:v>
                </c:pt>
                <c:pt idx="3319">
                  <c:v>-139.00899999999999</c:v>
                </c:pt>
                <c:pt idx="3320">
                  <c:v>-138.78800000000001</c:v>
                </c:pt>
                <c:pt idx="3321">
                  <c:v>-138.69999999999999</c:v>
                </c:pt>
                <c:pt idx="3322">
                  <c:v>-138.566</c:v>
                </c:pt>
                <c:pt idx="3323">
                  <c:v>-138.40600000000001</c:v>
                </c:pt>
                <c:pt idx="3324">
                  <c:v>-138.39400000000001</c:v>
                </c:pt>
                <c:pt idx="3325">
                  <c:v>-138.613</c:v>
                </c:pt>
                <c:pt idx="3326">
                  <c:v>-138.93600000000001</c:v>
                </c:pt>
                <c:pt idx="3327">
                  <c:v>-139.155</c:v>
                </c:pt>
                <c:pt idx="3328">
                  <c:v>-139.196</c:v>
                </c:pt>
                <c:pt idx="3329">
                  <c:v>-139.14099999999999</c:v>
                </c:pt>
                <c:pt idx="3330">
                  <c:v>-139.08699999999999</c:v>
                </c:pt>
                <c:pt idx="3331">
                  <c:v>-139.08799999999999</c:v>
                </c:pt>
                <c:pt idx="3332">
                  <c:v>-139.13300000000001</c:v>
                </c:pt>
                <c:pt idx="3333">
                  <c:v>-139.131</c:v>
                </c:pt>
                <c:pt idx="3334">
                  <c:v>-139.06200000000001</c:v>
                </c:pt>
                <c:pt idx="3335">
                  <c:v>-139.03</c:v>
                </c:pt>
                <c:pt idx="3336">
                  <c:v>-139.07900000000001</c:v>
                </c:pt>
                <c:pt idx="3337">
                  <c:v>-139.102</c:v>
                </c:pt>
                <c:pt idx="3338">
                  <c:v>-139.02199999999999</c:v>
                </c:pt>
                <c:pt idx="3339">
                  <c:v>-138.90899999999999</c:v>
                </c:pt>
                <c:pt idx="3340">
                  <c:v>-138.833</c:v>
                </c:pt>
                <c:pt idx="3341">
                  <c:v>-138.78899999999999</c:v>
                </c:pt>
                <c:pt idx="3342">
                  <c:v>-138.75299999999999</c:v>
                </c:pt>
                <c:pt idx="3343">
                  <c:v>-138.72999999999999</c:v>
                </c:pt>
                <c:pt idx="3344">
                  <c:v>-138.76</c:v>
                </c:pt>
                <c:pt idx="3345">
                  <c:v>-138.941</c:v>
                </c:pt>
                <c:pt idx="3346">
                  <c:v>-139.34399999999999</c:v>
                </c:pt>
                <c:pt idx="3347">
                  <c:v>-139.917</c:v>
                </c:pt>
                <c:pt idx="3348">
                  <c:v>-140.48500000000001</c:v>
                </c:pt>
                <c:pt idx="3349">
                  <c:v>-140.89099999999999</c:v>
                </c:pt>
                <c:pt idx="3350">
                  <c:v>-141.108</c:v>
                </c:pt>
                <c:pt idx="3351">
                  <c:v>-141.196</c:v>
                </c:pt>
                <c:pt idx="3352">
                  <c:v>-141.21100000000001</c:v>
                </c:pt>
                <c:pt idx="3353">
                  <c:v>-141.20099999999999</c:v>
                </c:pt>
                <c:pt idx="3354">
                  <c:v>-141.19800000000001</c:v>
                </c:pt>
                <c:pt idx="3355">
                  <c:v>-141.203</c:v>
                </c:pt>
                <c:pt idx="3356">
                  <c:v>-141.226</c:v>
                </c:pt>
                <c:pt idx="3357">
                  <c:v>-141.267</c:v>
                </c:pt>
                <c:pt idx="3358">
                  <c:v>-141.304</c:v>
                </c:pt>
                <c:pt idx="3359">
                  <c:v>-141.333</c:v>
                </c:pt>
                <c:pt idx="3360">
                  <c:v>-141.38800000000001</c:v>
                </c:pt>
                <c:pt idx="3361">
                  <c:v>-141.47499999999999</c:v>
                </c:pt>
                <c:pt idx="3362">
                  <c:v>-141.54400000000001</c:v>
                </c:pt>
                <c:pt idx="3363">
                  <c:v>-141.559</c:v>
                </c:pt>
                <c:pt idx="3364">
                  <c:v>-141.536</c:v>
                </c:pt>
                <c:pt idx="3365">
                  <c:v>-141.49100000000001</c:v>
                </c:pt>
                <c:pt idx="3366">
                  <c:v>-141.42099999999999</c:v>
                </c:pt>
                <c:pt idx="3367">
                  <c:v>-141.33500000000001</c:v>
                </c:pt>
                <c:pt idx="3368">
                  <c:v>-141.274</c:v>
                </c:pt>
                <c:pt idx="3369">
                  <c:v>-141.24600000000001</c:v>
                </c:pt>
                <c:pt idx="3370">
                  <c:v>-141.20599999999999</c:v>
                </c:pt>
                <c:pt idx="3371">
                  <c:v>-141.12</c:v>
                </c:pt>
                <c:pt idx="3372">
                  <c:v>-141.02000000000001</c:v>
                </c:pt>
                <c:pt idx="3373">
                  <c:v>-140.964</c:v>
                </c:pt>
                <c:pt idx="3374">
                  <c:v>-140.94499999999999</c:v>
                </c:pt>
                <c:pt idx="3375">
                  <c:v>-140.84100000000001</c:v>
                </c:pt>
                <c:pt idx="3376">
                  <c:v>-140.52099999999999</c:v>
                </c:pt>
                <c:pt idx="3377">
                  <c:v>-140.05600000000001</c:v>
                </c:pt>
                <c:pt idx="3378">
                  <c:v>-139.66</c:v>
                </c:pt>
                <c:pt idx="3379">
                  <c:v>-139.44200000000001</c:v>
                </c:pt>
                <c:pt idx="3380">
                  <c:v>-139.35900000000001</c:v>
                </c:pt>
                <c:pt idx="3381">
                  <c:v>-139.35</c:v>
                </c:pt>
                <c:pt idx="3382">
                  <c:v>-139.39500000000001</c:v>
                </c:pt>
                <c:pt idx="3383">
                  <c:v>-139.47300000000001</c:v>
                </c:pt>
                <c:pt idx="3384">
                  <c:v>-139.54599999999999</c:v>
                </c:pt>
                <c:pt idx="3385">
                  <c:v>-139.64500000000001</c:v>
                </c:pt>
                <c:pt idx="3386">
                  <c:v>-139.81299999999999</c:v>
                </c:pt>
                <c:pt idx="3387">
                  <c:v>-139.99</c:v>
                </c:pt>
                <c:pt idx="3388">
                  <c:v>-140.06399999999999</c:v>
                </c:pt>
                <c:pt idx="3389">
                  <c:v>-140.03299999999999</c:v>
                </c:pt>
                <c:pt idx="3390">
                  <c:v>-139.98599999999999</c:v>
                </c:pt>
                <c:pt idx="3391">
                  <c:v>-139.98500000000001</c:v>
                </c:pt>
                <c:pt idx="3392">
                  <c:v>-140.06</c:v>
                </c:pt>
                <c:pt idx="3393">
                  <c:v>-140.17400000000001</c:v>
                </c:pt>
                <c:pt idx="3394">
                  <c:v>-140.21600000000001</c:v>
                </c:pt>
                <c:pt idx="3395">
                  <c:v>-140.124</c:v>
                </c:pt>
                <c:pt idx="3396">
                  <c:v>-139.99600000000001</c:v>
                </c:pt>
                <c:pt idx="3397">
                  <c:v>-139.952</c:v>
                </c:pt>
                <c:pt idx="3398">
                  <c:v>-139.947</c:v>
                </c:pt>
                <c:pt idx="3399">
                  <c:v>-139.87</c:v>
                </c:pt>
                <c:pt idx="3400">
                  <c:v>-139.761</c:v>
                </c:pt>
                <c:pt idx="3401">
                  <c:v>-139.739</c:v>
                </c:pt>
                <c:pt idx="3402">
                  <c:v>-139.77000000000001</c:v>
                </c:pt>
                <c:pt idx="3403">
                  <c:v>-139.739</c:v>
                </c:pt>
                <c:pt idx="3404">
                  <c:v>-139.65700000000001</c:v>
                </c:pt>
                <c:pt idx="3405">
                  <c:v>-139.61199999999999</c:v>
                </c:pt>
                <c:pt idx="3406">
                  <c:v>-139.583</c:v>
                </c:pt>
                <c:pt idx="3407">
                  <c:v>-139.51499999999999</c:v>
                </c:pt>
                <c:pt idx="3408">
                  <c:v>-139.47</c:v>
                </c:pt>
                <c:pt idx="3409">
                  <c:v>-139.58699999999999</c:v>
                </c:pt>
                <c:pt idx="3410">
                  <c:v>-139.93</c:v>
                </c:pt>
                <c:pt idx="3411">
                  <c:v>-140.405</c:v>
                </c:pt>
                <c:pt idx="3412">
                  <c:v>-140.834</c:v>
                </c:pt>
                <c:pt idx="3413">
                  <c:v>-141.09800000000001</c:v>
                </c:pt>
                <c:pt idx="3414">
                  <c:v>-141.196</c:v>
                </c:pt>
                <c:pt idx="3415">
                  <c:v>-141.18799999999999</c:v>
                </c:pt>
                <c:pt idx="3416">
                  <c:v>-141.14099999999999</c:v>
                </c:pt>
                <c:pt idx="3417">
                  <c:v>-141.096</c:v>
                </c:pt>
                <c:pt idx="3418">
                  <c:v>-141.072</c:v>
                </c:pt>
                <c:pt idx="3419">
                  <c:v>-141.059</c:v>
                </c:pt>
                <c:pt idx="3420">
                  <c:v>-141.03800000000001</c:v>
                </c:pt>
                <c:pt idx="3421">
                  <c:v>-141.012</c:v>
                </c:pt>
                <c:pt idx="3422">
                  <c:v>-141.00200000000001</c:v>
                </c:pt>
                <c:pt idx="3423">
                  <c:v>-141.01300000000001</c:v>
                </c:pt>
                <c:pt idx="3424">
                  <c:v>-141.03399999999999</c:v>
                </c:pt>
                <c:pt idx="3425">
                  <c:v>-141.06299999999999</c:v>
                </c:pt>
                <c:pt idx="3426">
                  <c:v>-141.08199999999999</c:v>
                </c:pt>
                <c:pt idx="3427">
                  <c:v>-141.048</c:v>
                </c:pt>
                <c:pt idx="3428">
                  <c:v>-140.96600000000001</c:v>
                </c:pt>
                <c:pt idx="3429">
                  <c:v>-140.899</c:v>
                </c:pt>
                <c:pt idx="3430">
                  <c:v>-140.88200000000001</c:v>
                </c:pt>
                <c:pt idx="3431">
                  <c:v>-140.88300000000001</c:v>
                </c:pt>
                <c:pt idx="3432">
                  <c:v>-140.84399999999999</c:v>
                </c:pt>
                <c:pt idx="3433">
                  <c:v>-140.73500000000001</c:v>
                </c:pt>
                <c:pt idx="3434">
                  <c:v>-140.55099999999999</c:v>
                </c:pt>
                <c:pt idx="3435">
                  <c:v>-140.29400000000001</c:v>
                </c:pt>
                <c:pt idx="3436">
                  <c:v>-139.97800000000001</c:v>
                </c:pt>
                <c:pt idx="3437">
                  <c:v>-139.679</c:v>
                </c:pt>
                <c:pt idx="3438">
                  <c:v>-139.489</c:v>
                </c:pt>
                <c:pt idx="3439">
                  <c:v>-139.42699999999999</c:v>
                </c:pt>
                <c:pt idx="3440">
                  <c:v>-139.417</c:v>
                </c:pt>
                <c:pt idx="3441">
                  <c:v>-139.38399999999999</c:v>
                </c:pt>
                <c:pt idx="3442">
                  <c:v>-139.339</c:v>
                </c:pt>
                <c:pt idx="3443">
                  <c:v>-139.328</c:v>
                </c:pt>
                <c:pt idx="3444">
                  <c:v>-139.34899999999999</c:v>
                </c:pt>
                <c:pt idx="3445">
                  <c:v>-139.37700000000001</c:v>
                </c:pt>
                <c:pt idx="3446">
                  <c:v>-139.42500000000001</c:v>
                </c:pt>
                <c:pt idx="3447">
                  <c:v>-139.518</c:v>
                </c:pt>
                <c:pt idx="3448">
                  <c:v>-139.649</c:v>
                </c:pt>
                <c:pt idx="3449">
                  <c:v>-139.77799999999999</c:v>
                </c:pt>
                <c:pt idx="3450">
                  <c:v>-139.874</c:v>
                </c:pt>
                <c:pt idx="3451">
                  <c:v>-139.93700000000001</c:v>
                </c:pt>
                <c:pt idx="3452">
                  <c:v>-139.988</c:v>
                </c:pt>
                <c:pt idx="3453">
                  <c:v>-140.00800000000001</c:v>
                </c:pt>
                <c:pt idx="3454">
                  <c:v>-139.94900000000001</c:v>
                </c:pt>
                <c:pt idx="3455">
                  <c:v>-139.84100000000001</c:v>
                </c:pt>
                <c:pt idx="3456">
                  <c:v>-139.78299999999999</c:v>
                </c:pt>
                <c:pt idx="3457">
                  <c:v>-139.83000000000001</c:v>
                </c:pt>
                <c:pt idx="3458">
                  <c:v>-139.91999999999999</c:v>
                </c:pt>
                <c:pt idx="3459">
                  <c:v>-139.904</c:v>
                </c:pt>
                <c:pt idx="3460">
                  <c:v>-139.678</c:v>
                </c:pt>
                <c:pt idx="3461">
                  <c:v>-139.315</c:v>
                </c:pt>
                <c:pt idx="3462">
                  <c:v>-138.95500000000001</c:v>
                </c:pt>
                <c:pt idx="3463">
                  <c:v>-138.649</c:v>
                </c:pt>
                <c:pt idx="3464">
                  <c:v>-138.46899999999999</c:v>
                </c:pt>
                <c:pt idx="3465">
                  <c:v>-138.53100000000001</c:v>
                </c:pt>
                <c:pt idx="3466">
                  <c:v>-138.82</c:v>
                </c:pt>
                <c:pt idx="3467">
                  <c:v>-139.14599999999999</c:v>
                </c:pt>
                <c:pt idx="3468">
                  <c:v>-139.36699999999999</c:v>
                </c:pt>
                <c:pt idx="3469">
                  <c:v>-139.49199999999999</c:v>
                </c:pt>
                <c:pt idx="3470">
                  <c:v>-139.541</c:v>
                </c:pt>
                <c:pt idx="3471">
                  <c:v>-139.52600000000001</c:v>
                </c:pt>
                <c:pt idx="3472">
                  <c:v>-139.53200000000001</c:v>
                </c:pt>
                <c:pt idx="3473">
                  <c:v>-139.65700000000001</c:v>
                </c:pt>
                <c:pt idx="3474">
                  <c:v>-139.929</c:v>
                </c:pt>
                <c:pt idx="3475">
                  <c:v>-140.309</c:v>
                </c:pt>
                <c:pt idx="3476">
                  <c:v>-140.691</c:v>
                </c:pt>
                <c:pt idx="3477">
                  <c:v>-140.922</c:v>
                </c:pt>
                <c:pt idx="3478">
                  <c:v>-140.94200000000001</c:v>
                </c:pt>
                <c:pt idx="3479">
                  <c:v>-140.82300000000001</c:v>
                </c:pt>
                <c:pt idx="3480">
                  <c:v>-140.68600000000001</c:v>
                </c:pt>
                <c:pt idx="3481">
                  <c:v>-140.61699999999999</c:v>
                </c:pt>
                <c:pt idx="3482">
                  <c:v>-140.60599999999999</c:v>
                </c:pt>
                <c:pt idx="3483">
                  <c:v>-140.619</c:v>
                </c:pt>
                <c:pt idx="3484">
                  <c:v>-140.67099999999999</c:v>
                </c:pt>
                <c:pt idx="3485">
                  <c:v>-140.78399999999999</c:v>
                </c:pt>
                <c:pt idx="3486">
                  <c:v>-140.92599999999999</c:v>
                </c:pt>
                <c:pt idx="3487">
                  <c:v>-141.03899999999999</c:v>
                </c:pt>
                <c:pt idx="3488">
                  <c:v>-141.09700000000001</c:v>
                </c:pt>
                <c:pt idx="3489">
                  <c:v>-141.125</c:v>
                </c:pt>
                <c:pt idx="3490">
                  <c:v>-141.16499999999999</c:v>
                </c:pt>
                <c:pt idx="3491">
                  <c:v>-141.215</c:v>
                </c:pt>
                <c:pt idx="3492">
                  <c:v>-141.21799999999999</c:v>
                </c:pt>
                <c:pt idx="3493">
                  <c:v>-141.113</c:v>
                </c:pt>
                <c:pt idx="3494">
                  <c:v>-140.82599999999999</c:v>
                </c:pt>
                <c:pt idx="3495">
                  <c:v>-140.334</c:v>
                </c:pt>
                <c:pt idx="3496">
                  <c:v>-139.79300000000001</c:v>
                </c:pt>
                <c:pt idx="3497">
                  <c:v>-139.41999999999999</c:v>
                </c:pt>
                <c:pt idx="3498">
                  <c:v>-139.285</c:v>
                </c:pt>
                <c:pt idx="3499">
                  <c:v>-139.29900000000001</c:v>
                </c:pt>
                <c:pt idx="3500">
                  <c:v>-139.334</c:v>
                </c:pt>
                <c:pt idx="3501">
                  <c:v>-139.31700000000001</c:v>
                </c:pt>
                <c:pt idx="3502">
                  <c:v>-139.28800000000001</c:v>
                </c:pt>
                <c:pt idx="3503">
                  <c:v>-139.339</c:v>
                </c:pt>
                <c:pt idx="3504">
                  <c:v>-139.49700000000001</c:v>
                </c:pt>
                <c:pt idx="3505">
                  <c:v>-139.66399999999999</c:v>
                </c:pt>
                <c:pt idx="3506">
                  <c:v>-139.71799999999999</c:v>
                </c:pt>
                <c:pt idx="3507">
                  <c:v>-139.68700000000001</c:v>
                </c:pt>
                <c:pt idx="3508">
                  <c:v>-139.68700000000001</c:v>
                </c:pt>
                <c:pt idx="3509">
                  <c:v>-139.749</c:v>
                </c:pt>
                <c:pt idx="3510">
                  <c:v>-139.81299999999999</c:v>
                </c:pt>
                <c:pt idx="3511">
                  <c:v>-139.846</c:v>
                </c:pt>
                <c:pt idx="3512">
                  <c:v>-139.851</c:v>
                </c:pt>
                <c:pt idx="3513">
                  <c:v>-139.83600000000001</c:v>
                </c:pt>
                <c:pt idx="3514">
                  <c:v>-139.79</c:v>
                </c:pt>
                <c:pt idx="3515">
                  <c:v>-139.73099999999999</c:v>
                </c:pt>
                <c:pt idx="3516">
                  <c:v>-139.71</c:v>
                </c:pt>
                <c:pt idx="3517">
                  <c:v>-139.74799999999999</c:v>
                </c:pt>
                <c:pt idx="3518">
                  <c:v>-139.81</c:v>
                </c:pt>
                <c:pt idx="3519">
                  <c:v>-139.86199999999999</c:v>
                </c:pt>
                <c:pt idx="3520">
                  <c:v>-139.899</c:v>
                </c:pt>
                <c:pt idx="3521">
                  <c:v>-139.86699999999999</c:v>
                </c:pt>
                <c:pt idx="3522">
                  <c:v>-139.72300000000001</c:v>
                </c:pt>
                <c:pt idx="3523">
                  <c:v>-139.55699999999999</c:v>
                </c:pt>
                <c:pt idx="3524">
                  <c:v>-139.47999999999999</c:v>
                </c:pt>
                <c:pt idx="3525">
                  <c:v>-139.46299999999999</c:v>
                </c:pt>
                <c:pt idx="3526">
                  <c:v>-139.43199999999999</c:v>
                </c:pt>
                <c:pt idx="3527">
                  <c:v>-139.399</c:v>
                </c:pt>
                <c:pt idx="3528">
                  <c:v>-139.36699999999999</c:v>
                </c:pt>
                <c:pt idx="3529">
                  <c:v>-139.303</c:v>
                </c:pt>
                <c:pt idx="3530">
                  <c:v>-139.261</c:v>
                </c:pt>
                <c:pt idx="3531">
                  <c:v>-139.33500000000001</c:v>
                </c:pt>
                <c:pt idx="3532">
                  <c:v>-139.47200000000001</c:v>
                </c:pt>
                <c:pt idx="3533">
                  <c:v>-139.52199999999999</c:v>
                </c:pt>
                <c:pt idx="3534">
                  <c:v>-139.44399999999999</c:v>
                </c:pt>
                <c:pt idx="3535">
                  <c:v>-139.352</c:v>
                </c:pt>
                <c:pt idx="3536">
                  <c:v>-139.41900000000001</c:v>
                </c:pt>
                <c:pt idx="3537">
                  <c:v>-139.74600000000001</c:v>
                </c:pt>
                <c:pt idx="3538">
                  <c:v>-140.25200000000001</c:v>
                </c:pt>
                <c:pt idx="3539">
                  <c:v>-140.70400000000001</c:v>
                </c:pt>
                <c:pt idx="3540">
                  <c:v>-140.94999999999999</c:v>
                </c:pt>
                <c:pt idx="3541">
                  <c:v>-141.05099999999999</c:v>
                </c:pt>
                <c:pt idx="3542">
                  <c:v>-141.113</c:v>
                </c:pt>
                <c:pt idx="3543">
                  <c:v>-141.15</c:v>
                </c:pt>
                <c:pt idx="3544">
                  <c:v>-141.136</c:v>
                </c:pt>
                <c:pt idx="3545">
                  <c:v>-141.10400000000001</c:v>
                </c:pt>
                <c:pt idx="3546">
                  <c:v>-141.113</c:v>
                </c:pt>
                <c:pt idx="3547">
                  <c:v>-141.17699999999999</c:v>
                </c:pt>
                <c:pt idx="3548">
                  <c:v>-141.256</c:v>
                </c:pt>
                <c:pt idx="3549">
                  <c:v>-141.30099999999999</c:v>
                </c:pt>
                <c:pt idx="3550">
                  <c:v>-141.28899999999999</c:v>
                </c:pt>
                <c:pt idx="3551">
                  <c:v>-141.21899999999999</c:v>
                </c:pt>
                <c:pt idx="3552">
                  <c:v>-141.10599999999999</c:v>
                </c:pt>
                <c:pt idx="3553">
                  <c:v>-140.93600000000001</c:v>
                </c:pt>
                <c:pt idx="3554">
                  <c:v>-140.697</c:v>
                </c:pt>
                <c:pt idx="3555">
                  <c:v>-140.44399999999999</c:v>
                </c:pt>
                <c:pt idx="3556">
                  <c:v>-140.27699999999999</c:v>
                </c:pt>
                <c:pt idx="3557">
                  <c:v>-140.22800000000001</c:v>
                </c:pt>
                <c:pt idx="3558">
                  <c:v>-140.25200000000001</c:v>
                </c:pt>
                <c:pt idx="3559">
                  <c:v>-140.291</c:v>
                </c:pt>
                <c:pt idx="3560">
                  <c:v>-140.32</c:v>
                </c:pt>
                <c:pt idx="3561">
                  <c:v>-140.33000000000001</c:v>
                </c:pt>
                <c:pt idx="3562">
                  <c:v>-140.30799999999999</c:v>
                </c:pt>
                <c:pt idx="3563">
                  <c:v>-140.261</c:v>
                </c:pt>
                <c:pt idx="3564">
                  <c:v>-140.24799999999999</c:v>
                </c:pt>
                <c:pt idx="3565">
                  <c:v>-140.32</c:v>
                </c:pt>
                <c:pt idx="3566">
                  <c:v>-140.43299999999999</c:v>
                </c:pt>
                <c:pt idx="3567">
                  <c:v>-140.51499999999999</c:v>
                </c:pt>
                <c:pt idx="3568">
                  <c:v>-140.56399999999999</c:v>
                </c:pt>
                <c:pt idx="3569">
                  <c:v>-140.62299999999999</c:v>
                </c:pt>
                <c:pt idx="3570">
                  <c:v>-140.69</c:v>
                </c:pt>
                <c:pt idx="3571">
                  <c:v>-140.732</c:v>
                </c:pt>
                <c:pt idx="3572">
                  <c:v>-140.749</c:v>
                </c:pt>
                <c:pt idx="3573">
                  <c:v>-140.739</c:v>
                </c:pt>
                <c:pt idx="3574">
                  <c:v>-140.69900000000001</c:v>
                </c:pt>
                <c:pt idx="3575">
                  <c:v>-140.65899999999999</c:v>
                </c:pt>
                <c:pt idx="3576">
                  <c:v>-140.66499999999999</c:v>
                </c:pt>
                <c:pt idx="3577">
                  <c:v>-140.714</c:v>
                </c:pt>
                <c:pt idx="3578">
                  <c:v>-140.755</c:v>
                </c:pt>
                <c:pt idx="3579">
                  <c:v>-140.755</c:v>
                </c:pt>
                <c:pt idx="3580">
                  <c:v>-140.72499999999999</c:v>
                </c:pt>
                <c:pt idx="3581">
                  <c:v>-140.69399999999999</c:v>
                </c:pt>
                <c:pt idx="3582">
                  <c:v>-140.67400000000001</c:v>
                </c:pt>
                <c:pt idx="3583">
                  <c:v>-140.65899999999999</c:v>
                </c:pt>
                <c:pt idx="3584">
                  <c:v>-140.65899999999999</c:v>
                </c:pt>
                <c:pt idx="3585">
                  <c:v>-140.68700000000001</c:v>
                </c:pt>
                <c:pt idx="3586">
                  <c:v>-140.71700000000001</c:v>
                </c:pt>
                <c:pt idx="3587">
                  <c:v>-140.71100000000001</c:v>
                </c:pt>
                <c:pt idx="3588">
                  <c:v>-140.66900000000001</c:v>
                </c:pt>
                <c:pt idx="3589">
                  <c:v>-140.614</c:v>
                </c:pt>
                <c:pt idx="3590">
                  <c:v>-140.53800000000001</c:v>
                </c:pt>
                <c:pt idx="3591">
                  <c:v>-140.45599999999999</c:v>
                </c:pt>
                <c:pt idx="3592">
                  <c:v>-140.42500000000001</c:v>
                </c:pt>
                <c:pt idx="3593">
                  <c:v>-140.477</c:v>
                </c:pt>
                <c:pt idx="3594">
                  <c:v>-140.571</c:v>
                </c:pt>
                <c:pt idx="3595">
                  <c:v>-140.636</c:v>
                </c:pt>
                <c:pt idx="3596">
                  <c:v>-140.614</c:v>
                </c:pt>
                <c:pt idx="3597">
                  <c:v>-140.499</c:v>
                </c:pt>
                <c:pt idx="3598">
                  <c:v>-140.35900000000001</c:v>
                </c:pt>
                <c:pt idx="3599">
                  <c:v>-140.292</c:v>
                </c:pt>
                <c:pt idx="3600">
                  <c:v>-140.376</c:v>
                </c:pt>
                <c:pt idx="3601">
                  <c:v>-140.61000000000001</c:v>
                </c:pt>
                <c:pt idx="3602">
                  <c:v>-140.89500000000001</c:v>
                </c:pt>
                <c:pt idx="3603">
                  <c:v>-141.11500000000001</c:v>
                </c:pt>
                <c:pt idx="3604">
                  <c:v>-141.245</c:v>
                </c:pt>
                <c:pt idx="3605">
                  <c:v>-141.33699999999999</c:v>
                </c:pt>
                <c:pt idx="3606">
                  <c:v>-141.404</c:v>
                </c:pt>
                <c:pt idx="3607">
                  <c:v>-141.43700000000001</c:v>
                </c:pt>
                <c:pt idx="3608">
                  <c:v>-141.43899999999999</c:v>
                </c:pt>
                <c:pt idx="3609">
                  <c:v>-141.41499999999999</c:v>
                </c:pt>
                <c:pt idx="3610">
                  <c:v>-141.375</c:v>
                </c:pt>
                <c:pt idx="3611">
                  <c:v>-141.32599999999999</c:v>
                </c:pt>
                <c:pt idx="3612">
                  <c:v>-141.22999999999999</c:v>
                </c:pt>
                <c:pt idx="3613">
                  <c:v>-141.02000000000001</c:v>
                </c:pt>
                <c:pt idx="3614">
                  <c:v>-140.68199999999999</c:v>
                </c:pt>
                <c:pt idx="3615">
                  <c:v>-140.32900000000001</c:v>
                </c:pt>
                <c:pt idx="3616">
                  <c:v>-140.11199999999999</c:v>
                </c:pt>
                <c:pt idx="3617">
                  <c:v>-140.09</c:v>
                </c:pt>
                <c:pt idx="3618">
                  <c:v>-140.19200000000001</c:v>
                </c:pt>
                <c:pt idx="3619">
                  <c:v>-140.27600000000001</c:v>
                </c:pt>
                <c:pt idx="3620">
                  <c:v>-140.255</c:v>
                </c:pt>
                <c:pt idx="3621">
                  <c:v>-140.17099999999999</c:v>
                </c:pt>
                <c:pt idx="3622">
                  <c:v>-140.11699999999999</c:v>
                </c:pt>
                <c:pt idx="3623">
                  <c:v>-140.12200000000001</c:v>
                </c:pt>
                <c:pt idx="3624">
                  <c:v>-140.15700000000001</c:v>
                </c:pt>
                <c:pt idx="3625">
                  <c:v>-140.21299999999999</c:v>
                </c:pt>
                <c:pt idx="3626">
                  <c:v>-140.322</c:v>
                </c:pt>
                <c:pt idx="3627">
                  <c:v>-140.47200000000001</c:v>
                </c:pt>
                <c:pt idx="3628">
                  <c:v>-140.59399999999999</c:v>
                </c:pt>
                <c:pt idx="3629">
                  <c:v>-140.649</c:v>
                </c:pt>
                <c:pt idx="3630">
                  <c:v>-140.65899999999999</c:v>
                </c:pt>
                <c:pt idx="3631">
                  <c:v>-140.65299999999999</c:v>
                </c:pt>
                <c:pt idx="3632">
                  <c:v>-140.642</c:v>
                </c:pt>
                <c:pt idx="3633">
                  <c:v>-140.643</c:v>
                </c:pt>
                <c:pt idx="3634">
                  <c:v>-140.67099999999999</c:v>
                </c:pt>
                <c:pt idx="3635">
                  <c:v>-140.72399999999999</c:v>
                </c:pt>
                <c:pt idx="3636">
                  <c:v>-140.78700000000001</c:v>
                </c:pt>
                <c:pt idx="3637">
                  <c:v>-140.83600000000001</c:v>
                </c:pt>
                <c:pt idx="3638">
                  <c:v>-140.86500000000001</c:v>
                </c:pt>
                <c:pt idx="3639">
                  <c:v>-140.881</c:v>
                </c:pt>
                <c:pt idx="3640">
                  <c:v>-140.88</c:v>
                </c:pt>
                <c:pt idx="3641">
                  <c:v>-140.86099999999999</c:v>
                </c:pt>
                <c:pt idx="3642">
                  <c:v>-140.834</c:v>
                </c:pt>
                <c:pt idx="3643">
                  <c:v>-140.803</c:v>
                </c:pt>
                <c:pt idx="3644">
                  <c:v>-140.78700000000001</c:v>
                </c:pt>
                <c:pt idx="3645">
                  <c:v>-140.82400000000001</c:v>
                </c:pt>
                <c:pt idx="3646">
                  <c:v>-140.93100000000001</c:v>
                </c:pt>
                <c:pt idx="3647">
                  <c:v>-141.05000000000001</c:v>
                </c:pt>
                <c:pt idx="3648">
                  <c:v>-141.05699999999999</c:v>
                </c:pt>
                <c:pt idx="3649">
                  <c:v>-140.93799999999999</c:v>
                </c:pt>
                <c:pt idx="3650">
                  <c:v>-140.84</c:v>
                </c:pt>
                <c:pt idx="3651">
                  <c:v>-140.852</c:v>
                </c:pt>
                <c:pt idx="3652">
                  <c:v>-140.85900000000001</c:v>
                </c:pt>
                <c:pt idx="3653">
                  <c:v>-140.73699999999999</c:v>
                </c:pt>
                <c:pt idx="3654">
                  <c:v>-140.58500000000001</c:v>
                </c:pt>
                <c:pt idx="3655">
                  <c:v>-140.57499999999999</c:v>
                </c:pt>
                <c:pt idx="3656">
                  <c:v>-140.70500000000001</c:v>
                </c:pt>
                <c:pt idx="3657">
                  <c:v>-140.828</c:v>
                </c:pt>
                <c:pt idx="3658">
                  <c:v>-140.869</c:v>
                </c:pt>
                <c:pt idx="3659">
                  <c:v>-140.87100000000001</c:v>
                </c:pt>
                <c:pt idx="3660">
                  <c:v>-140.87299999999999</c:v>
                </c:pt>
                <c:pt idx="3661">
                  <c:v>-140.86000000000001</c:v>
                </c:pt>
                <c:pt idx="3662">
                  <c:v>-140.821</c:v>
                </c:pt>
                <c:pt idx="3663">
                  <c:v>-140.791</c:v>
                </c:pt>
                <c:pt idx="3664">
                  <c:v>-140.82900000000001</c:v>
                </c:pt>
                <c:pt idx="3665">
                  <c:v>-140.958</c:v>
                </c:pt>
                <c:pt idx="3666">
                  <c:v>-141.13399999999999</c:v>
                </c:pt>
                <c:pt idx="3667">
                  <c:v>-141.291</c:v>
                </c:pt>
                <c:pt idx="3668">
                  <c:v>-141.417</c:v>
                </c:pt>
                <c:pt idx="3669">
                  <c:v>-141.52199999999999</c:v>
                </c:pt>
                <c:pt idx="3670">
                  <c:v>-141.56899999999999</c:v>
                </c:pt>
                <c:pt idx="3671">
                  <c:v>-141.49600000000001</c:v>
                </c:pt>
                <c:pt idx="3672">
                  <c:v>-141.30500000000001</c:v>
                </c:pt>
                <c:pt idx="3673">
                  <c:v>-141.06800000000001</c:v>
                </c:pt>
                <c:pt idx="3674">
                  <c:v>-140.87100000000001</c:v>
                </c:pt>
                <c:pt idx="3675">
                  <c:v>-140.75399999999999</c:v>
                </c:pt>
                <c:pt idx="3676">
                  <c:v>-140.703</c:v>
                </c:pt>
                <c:pt idx="3677">
                  <c:v>-140.68799999999999</c:v>
                </c:pt>
                <c:pt idx="3678">
                  <c:v>-140.696</c:v>
                </c:pt>
                <c:pt idx="3679">
                  <c:v>-140.72300000000001</c:v>
                </c:pt>
                <c:pt idx="3680">
                  <c:v>-140.74299999999999</c:v>
                </c:pt>
                <c:pt idx="3681">
                  <c:v>-140.726</c:v>
                </c:pt>
                <c:pt idx="3682">
                  <c:v>-140.69</c:v>
                </c:pt>
                <c:pt idx="3683">
                  <c:v>-140.68</c:v>
                </c:pt>
                <c:pt idx="3684">
                  <c:v>-140.70500000000001</c:v>
                </c:pt>
                <c:pt idx="3685">
                  <c:v>-140.75</c:v>
                </c:pt>
                <c:pt idx="3686">
                  <c:v>-140.804</c:v>
                </c:pt>
                <c:pt idx="3687">
                  <c:v>-140.84800000000001</c:v>
                </c:pt>
                <c:pt idx="3688">
                  <c:v>-140.85499999999999</c:v>
                </c:pt>
                <c:pt idx="3689">
                  <c:v>-140.821</c:v>
                </c:pt>
                <c:pt idx="3690">
                  <c:v>-140.77699999999999</c:v>
                </c:pt>
                <c:pt idx="3691">
                  <c:v>-140.767</c:v>
                </c:pt>
                <c:pt idx="3692">
                  <c:v>-140.80799999999999</c:v>
                </c:pt>
                <c:pt idx="3693">
                  <c:v>-140.88499999999999</c:v>
                </c:pt>
                <c:pt idx="3694">
                  <c:v>-140.952</c:v>
                </c:pt>
                <c:pt idx="3695">
                  <c:v>-140.98500000000001</c:v>
                </c:pt>
                <c:pt idx="3696">
                  <c:v>-141.00200000000001</c:v>
                </c:pt>
                <c:pt idx="3697">
                  <c:v>-141.05000000000001</c:v>
                </c:pt>
                <c:pt idx="3698">
                  <c:v>-141.137</c:v>
                </c:pt>
                <c:pt idx="3699">
                  <c:v>-141.21100000000001</c:v>
                </c:pt>
                <c:pt idx="3700">
                  <c:v>-141.20500000000001</c:v>
                </c:pt>
                <c:pt idx="3701">
                  <c:v>-141.11699999999999</c:v>
                </c:pt>
                <c:pt idx="3702">
                  <c:v>-141.01400000000001</c:v>
                </c:pt>
                <c:pt idx="3703">
                  <c:v>-140.976</c:v>
                </c:pt>
                <c:pt idx="3704">
                  <c:v>-141.005</c:v>
                </c:pt>
                <c:pt idx="3705">
                  <c:v>-141.048</c:v>
                </c:pt>
                <c:pt idx="3706">
                  <c:v>-141.07900000000001</c:v>
                </c:pt>
                <c:pt idx="3707">
                  <c:v>-141.108</c:v>
                </c:pt>
                <c:pt idx="3708">
                  <c:v>-141.12299999999999</c:v>
                </c:pt>
                <c:pt idx="3709">
                  <c:v>-141.10599999999999</c:v>
                </c:pt>
                <c:pt idx="3710">
                  <c:v>-141.09</c:v>
                </c:pt>
                <c:pt idx="3711">
                  <c:v>-141.1</c:v>
                </c:pt>
                <c:pt idx="3712">
                  <c:v>-141.101</c:v>
                </c:pt>
                <c:pt idx="3713">
                  <c:v>-141.053</c:v>
                </c:pt>
                <c:pt idx="3714">
                  <c:v>-140.96700000000001</c:v>
                </c:pt>
                <c:pt idx="3715">
                  <c:v>-140.88900000000001</c:v>
                </c:pt>
                <c:pt idx="3716">
                  <c:v>-140.863</c:v>
                </c:pt>
                <c:pt idx="3717">
                  <c:v>-140.89099999999999</c:v>
                </c:pt>
                <c:pt idx="3718">
                  <c:v>-140.93899999999999</c:v>
                </c:pt>
                <c:pt idx="3719">
                  <c:v>-140.971</c:v>
                </c:pt>
                <c:pt idx="3720">
                  <c:v>-140.977</c:v>
                </c:pt>
                <c:pt idx="3721">
                  <c:v>-140.95500000000001</c:v>
                </c:pt>
                <c:pt idx="3722">
                  <c:v>-140.92599999999999</c:v>
                </c:pt>
                <c:pt idx="3723">
                  <c:v>-140.934</c:v>
                </c:pt>
                <c:pt idx="3724">
                  <c:v>-140.983</c:v>
                </c:pt>
                <c:pt idx="3725">
                  <c:v>-141.00700000000001</c:v>
                </c:pt>
                <c:pt idx="3726">
                  <c:v>-140.96299999999999</c:v>
                </c:pt>
                <c:pt idx="3727">
                  <c:v>-140.91999999999999</c:v>
                </c:pt>
                <c:pt idx="3728">
                  <c:v>-140.988</c:v>
                </c:pt>
                <c:pt idx="3729">
                  <c:v>-141.16499999999999</c:v>
                </c:pt>
                <c:pt idx="3730">
                  <c:v>-141.31200000000001</c:v>
                </c:pt>
                <c:pt idx="3731">
                  <c:v>-141.30000000000001</c:v>
                </c:pt>
                <c:pt idx="3732">
                  <c:v>-141.142</c:v>
                </c:pt>
                <c:pt idx="3733">
                  <c:v>-140.947</c:v>
                </c:pt>
                <c:pt idx="3734">
                  <c:v>-140.804</c:v>
                </c:pt>
                <c:pt idx="3735">
                  <c:v>-140.74199999999999</c:v>
                </c:pt>
                <c:pt idx="3736">
                  <c:v>-140.749</c:v>
                </c:pt>
                <c:pt idx="3737">
                  <c:v>-140.77500000000001</c:v>
                </c:pt>
                <c:pt idx="3738">
                  <c:v>-140.77099999999999</c:v>
                </c:pt>
                <c:pt idx="3739">
                  <c:v>-140.744</c:v>
                </c:pt>
                <c:pt idx="3740">
                  <c:v>-140.709</c:v>
                </c:pt>
                <c:pt idx="3741">
                  <c:v>-140.63499999999999</c:v>
                </c:pt>
                <c:pt idx="3742">
                  <c:v>-140.53399999999999</c:v>
                </c:pt>
                <c:pt idx="3743">
                  <c:v>-140.488</c:v>
                </c:pt>
                <c:pt idx="3744">
                  <c:v>-140.56399999999999</c:v>
                </c:pt>
                <c:pt idx="3745">
                  <c:v>-140.72800000000001</c:v>
                </c:pt>
                <c:pt idx="3746">
                  <c:v>-140.863</c:v>
                </c:pt>
                <c:pt idx="3747">
                  <c:v>-140.898</c:v>
                </c:pt>
                <c:pt idx="3748">
                  <c:v>-140.88499999999999</c:v>
                </c:pt>
                <c:pt idx="3749">
                  <c:v>-140.91499999999999</c:v>
                </c:pt>
                <c:pt idx="3750">
                  <c:v>-140.99199999999999</c:v>
                </c:pt>
                <c:pt idx="3751">
                  <c:v>-141.036</c:v>
                </c:pt>
                <c:pt idx="3752">
                  <c:v>-140.99700000000001</c:v>
                </c:pt>
                <c:pt idx="3753">
                  <c:v>-140.91800000000001</c:v>
                </c:pt>
                <c:pt idx="3754">
                  <c:v>-140.87799999999999</c:v>
                </c:pt>
                <c:pt idx="3755">
                  <c:v>-140.88900000000001</c:v>
                </c:pt>
                <c:pt idx="3756">
                  <c:v>-140.88800000000001</c:v>
                </c:pt>
                <c:pt idx="3757">
                  <c:v>-140.84899999999999</c:v>
                </c:pt>
                <c:pt idx="3758">
                  <c:v>-140.83500000000001</c:v>
                </c:pt>
                <c:pt idx="3759">
                  <c:v>-140.89400000000001</c:v>
                </c:pt>
                <c:pt idx="3760">
                  <c:v>-140.988</c:v>
                </c:pt>
                <c:pt idx="3761">
                  <c:v>-141.059</c:v>
                </c:pt>
                <c:pt idx="3762">
                  <c:v>-141.096</c:v>
                </c:pt>
                <c:pt idx="3763">
                  <c:v>-141.11000000000001</c:v>
                </c:pt>
                <c:pt idx="3764">
                  <c:v>-141.096</c:v>
                </c:pt>
                <c:pt idx="3765">
                  <c:v>-141.05099999999999</c:v>
                </c:pt>
                <c:pt idx="3766">
                  <c:v>-140.988</c:v>
                </c:pt>
                <c:pt idx="3767">
                  <c:v>-140.93600000000001</c:v>
                </c:pt>
                <c:pt idx="3768">
                  <c:v>-140.91200000000001</c:v>
                </c:pt>
                <c:pt idx="3769">
                  <c:v>-140.91200000000001</c:v>
                </c:pt>
                <c:pt idx="3770">
                  <c:v>-140.91499999999999</c:v>
                </c:pt>
                <c:pt idx="3771">
                  <c:v>-140.90600000000001</c:v>
                </c:pt>
                <c:pt idx="3772">
                  <c:v>-140.89400000000001</c:v>
                </c:pt>
                <c:pt idx="3773">
                  <c:v>-140.893</c:v>
                </c:pt>
                <c:pt idx="3774">
                  <c:v>-140.90299999999999</c:v>
                </c:pt>
                <c:pt idx="3775">
                  <c:v>-140.90799999999999</c:v>
                </c:pt>
                <c:pt idx="3776">
                  <c:v>-140.90899999999999</c:v>
                </c:pt>
                <c:pt idx="3777">
                  <c:v>-140.922</c:v>
                </c:pt>
                <c:pt idx="3778">
                  <c:v>-140.95099999999999</c:v>
                </c:pt>
                <c:pt idx="3779">
                  <c:v>-140.95400000000001</c:v>
                </c:pt>
                <c:pt idx="3780">
                  <c:v>-140.886</c:v>
                </c:pt>
                <c:pt idx="3781">
                  <c:v>-140.786</c:v>
                </c:pt>
                <c:pt idx="3782">
                  <c:v>-140.751</c:v>
                </c:pt>
                <c:pt idx="3783">
                  <c:v>-140.81</c:v>
                </c:pt>
                <c:pt idx="3784">
                  <c:v>-140.88900000000001</c:v>
                </c:pt>
                <c:pt idx="3785">
                  <c:v>-140.90899999999999</c:v>
                </c:pt>
                <c:pt idx="3786">
                  <c:v>-140.87700000000001</c:v>
                </c:pt>
                <c:pt idx="3787">
                  <c:v>-140.86099999999999</c:v>
                </c:pt>
                <c:pt idx="3788">
                  <c:v>-140.87</c:v>
                </c:pt>
                <c:pt idx="3789">
                  <c:v>-140.79900000000001</c:v>
                </c:pt>
                <c:pt idx="3790">
                  <c:v>-140.565</c:v>
                </c:pt>
                <c:pt idx="3791">
                  <c:v>-140.28100000000001</c:v>
                </c:pt>
                <c:pt idx="3792">
                  <c:v>-140.13900000000001</c:v>
                </c:pt>
                <c:pt idx="3793">
                  <c:v>-140.191</c:v>
                </c:pt>
                <c:pt idx="3794">
                  <c:v>-140.32</c:v>
                </c:pt>
                <c:pt idx="3795">
                  <c:v>-140.404</c:v>
                </c:pt>
                <c:pt idx="3796">
                  <c:v>-140.41200000000001</c:v>
                </c:pt>
                <c:pt idx="3797">
                  <c:v>-140.38800000000001</c:v>
                </c:pt>
                <c:pt idx="3798">
                  <c:v>-140.38</c:v>
                </c:pt>
                <c:pt idx="3799">
                  <c:v>-140.40100000000001</c:v>
                </c:pt>
                <c:pt idx="3800">
                  <c:v>-140.417</c:v>
                </c:pt>
                <c:pt idx="3801">
                  <c:v>-140.38999999999999</c:v>
                </c:pt>
                <c:pt idx="3802">
                  <c:v>-140.352</c:v>
                </c:pt>
                <c:pt idx="3803">
                  <c:v>-140.34700000000001</c:v>
                </c:pt>
                <c:pt idx="3804">
                  <c:v>-140.38800000000001</c:v>
                </c:pt>
                <c:pt idx="3805">
                  <c:v>-140.47900000000001</c:v>
                </c:pt>
                <c:pt idx="3806">
                  <c:v>-140.62700000000001</c:v>
                </c:pt>
                <c:pt idx="3807">
                  <c:v>-140.774</c:v>
                </c:pt>
                <c:pt idx="3808">
                  <c:v>-140.82300000000001</c:v>
                </c:pt>
                <c:pt idx="3809">
                  <c:v>-140.76900000000001</c:v>
                </c:pt>
                <c:pt idx="3810">
                  <c:v>-140.715</c:v>
                </c:pt>
                <c:pt idx="3811">
                  <c:v>-140.72900000000001</c:v>
                </c:pt>
                <c:pt idx="3812">
                  <c:v>-140.767</c:v>
                </c:pt>
                <c:pt idx="3813">
                  <c:v>-140.75899999999999</c:v>
                </c:pt>
                <c:pt idx="3814">
                  <c:v>-140.71100000000001</c:v>
                </c:pt>
                <c:pt idx="3815">
                  <c:v>-140.679</c:v>
                </c:pt>
                <c:pt idx="3816">
                  <c:v>-140.69200000000001</c:v>
                </c:pt>
                <c:pt idx="3817">
                  <c:v>-140.73099999999999</c:v>
                </c:pt>
                <c:pt idx="3818">
                  <c:v>-140.773</c:v>
                </c:pt>
                <c:pt idx="3819">
                  <c:v>-140.81299999999999</c:v>
                </c:pt>
                <c:pt idx="3820">
                  <c:v>-140.852</c:v>
                </c:pt>
                <c:pt idx="3821">
                  <c:v>-140.904</c:v>
                </c:pt>
                <c:pt idx="3822">
                  <c:v>-140.97900000000001</c:v>
                </c:pt>
                <c:pt idx="3823">
                  <c:v>-141.04900000000001</c:v>
                </c:pt>
                <c:pt idx="3824">
                  <c:v>-141.06800000000001</c:v>
                </c:pt>
                <c:pt idx="3825">
                  <c:v>-141.01599999999999</c:v>
                </c:pt>
                <c:pt idx="3826">
                  <c:v>-140.928</c:v>
                </c:pt>
                <c:pt idx="3827">
                  <c:v>-140.852</c:v>
                </c:pt>
                <c:pt idx="3828">
                  <c:v>-140.80600000000001</c:v>
                </c:pt>
                <c:pt idx="3829">
                  <c:v>-140.78299999999999</c:v>
                </c:pt>
                <c:pt idx="3830">
                  <c:v>-140.77099999999999</c:v>
                </c:pt>
                <c:pt idx="3831">
                  <c:v>-140.76300000000001</c:v>
                </c:pt>
                <c:pt idx="3832">
                  <c:v>-140.768</c:v>
                </c:pt>
                <c:pt idx="3833">
                  <c:v>-140.809</c:v>
                </c:pt>
                <c:pt idx="3834">
                  <c:v>-140.88200000000001</c:v>
                </c:pt>
                <c:pt idx="3835">
                  <c:v>-140.92599999999999</c:v>
                </c:pt>
                <c:pt idx="3836">
                  <c:v>-140.87899999999999</c:v>
                </c:pt>
                <c:pt idx="3837">
                  <c:v>-140.77000000000001</c:v>
                </c:pt>
                <c:pt idx="3838">
                  <c:v>-140.68299999999999</c:v>
                </c:pt>
                <c:pt idx="3839">
                  <c:v>-140.66</c:v>
                </c:pt>
                <c:pt idx="3840">
                  <c:v>-140.667</c:v>
                </c:pt>
                <c:pt idx="3841">
                  <c:v>-140.625</c:v>
                </c:pt>
                <c:pt idx="3842">
                  <c:v>-140.483</c:v>
                </c:pt>
                <c:pt idx="3843">
                  <c:v>-140.214</c:v>
                </c:pt>
                <c:pt idx="3844">
                  <c:v>-139.92099999999999</c:v>
                </c:pt>
                <c:pt idx="3845">
                  <c:v>-139.84299999999999</c:v>
                </c:pt>
                <c:pt idx="3846">
                  <c:v>-140.08199999999999</c:v>
                </c:pt>
                <c:pt idx="3847">
                  <c:v>-140.41999999999999</c:v>
                </c:pt>
                <c:pt idx="3848">
                  <c:v>-140.559</c:v>
                </c:pt>
                <c:pt idx="3849">
                  <c:v>-140.494</c:v>
                </c:pt>
                <c:pt idx="3850">
                  <c:v>-140.38399999999999</c:v>
                </c:pt>
                <c:pt idx="3851">
                  <c:v>-140.29499999999999</c:v>
                </c:pt>
                <c:pt idx="3852">
                  <c:v>-140.16999999999999</c:v>
                </c:pt>
                <c:pt idx="3853">
                  <c:v>-139.96299999999999</c:v>
                </c:pt>
                <c:pt idx="3854">
                  <c:v>-139.74</c:v>
                </c:pt>
                <c:pt idx="3855">
                  <c:v>-139.64400000000001</c:v>
                </c:pt>
                <c:pt idx="3856">
                  <c:v>-139.75399999999999</c:v>
                </c:pt>
                <c:pt idx="3857">
                  <c:v>-140.01300000000001</c:v>
                </c:pt>
                <c:pt idx="3858">
                  <c:v>-140.24799999999999</c:v>
                </c:pt>
                <c:pt idx="3859">
                  <c:v>-140.33000000000001</c:v>
                </c:pt>
                <c:pt idx="3860">
                  <c:v>-140.31</c:v>
                </c:pt>
                <c:pt idx="3861">
                  <c:v>-140.322</c:v>
                </c:pt>
                <c:pt idx="3862">
                  <c:v>-140.423</c:v>
                </c:pt>
                <c:pt idx="3863">
                  <c:v>-140.566</c:v>
                </c:pt>
                <c:pt idx="3864">
                  <c:v>-140.649</c:v>
                </c:pt>
                <c:pt idx="3865">
                  <c:v>-140.61500000000001</c:v>
                </c:pt>
                <c:pt idx="3866">
                  <c:v>-140.52099999999999</c:v>
                </c:pt>
                <c:pt idx="3867">
                  <c:v>-140.49299999999999</c:v>
                </c:pt>
                <c:pt idx="3868">
                  <c:v>-140.59299999999999</c:v>
                </c:pt>
                <c:pt idx="3869">
                  <c:v>-140.74700000000001</c:v>
                </c:pt>
                <c:pt idx="3870">
                  <c:v>-140.833</c:v>
                </c:pt>
                <c:pt idx="3871">
                  <c:v>-140.83699999999999</c:v>
                </c:pt>
                <c:pt idx="3872">
                  <c:v>-140.83099999999999</c:v>
                </c:pt>
                <c:pt idx="3873">
                  <c:v>-140.85</c:v>
                </c:pt>
                <c:pt idx="3874">
                  <c:v>-140.869</c:v>
                </c:pt>
                <c:pt idx="3875">
                  <c:v>-140.85599999999999</c:v>
                </c:pt>
                <c:pt idx="3876">
                  <c:v>-140.80500000000001</c:v>
                </c:pt>
                <c:pt idx="3877">
                  <c:v>-140.745</c:v>
                </c:pt>
                <c:pt idx="3878">
                  <c:v>-140.72399999999999</c:v>
                </c:pt>
                <c:pt idx="3879">
                  <c:v>-140.76599999999999</c:v>
                </c:pt>
                <c:pt idx="3880">
                  <c:v>-140.84700000000001</c:v>
                </c:pt>
                <c:pt idx="3881">
                  <c:v>-140.91200000000001</c:v>
                </c:pt>
                <c:pt idx="3882">
                  <c:v>-140.93299999999999</c:v>
                </c:pt>
                <c:pt idx="3883">
                  <c:v>-140.93299999999999</c:v>
                </c:pt>
                <c:pt idx="3884">
                  <c:v>-140.93799999999999</c:v>
                </c:pt>
                <c:pt idx="3885">
                  <c:v>-140.922</c:v>
                </c:pt>
                <c:pt idx="3886">
                  <c:v>-140.858</c:v>
                </c:pt>
                <c:pt idx="3887">
                  <c:v>-140.77699999999999</c:v>
                </c:pt>
                <c:pt idx="3888">
                  <c:v>-140.732</c:v>
                </c:pt>
                <c:pt idx="3889">
                  <c:v>-140.744</c:v>
                </c:pt>
                <c:pt idx="3890">
                  <c:v>-140.79300000000001</c:v>
                </c:pt>
                <c:pt idx="3891">
                  <c:v>-140.851</c:v>
                </c:pt>
                <c:pt idx="3892">
                  <c:v>-140.881</c:v>
                </c:pt>
                <c:pt idx="3893">
                  <c:v>-140.86699999999999</c:v>
                </c:pt>
                <c:pt idx="3894">
                  <c:v>-140.852</c:v>
                </c:pt>
                <c:pt idx="3895">
                  <c:v>-140.886</c:v>
                </c:pt>
                <c:pt idx="3896">
                  <c:v>-140.92699999999999</c:v>
                </c:pt>
                <c:pt idx="3897">
                  <c:v>-140.88</c:v>
                </c:pt>
                <c:pt idx="3898">
                  <c:v>-140.75299999999999</c:v>
                </c:pt>
                <c:pt idx="3899">
                  <c:v>-140.65799999999999</c:v>
                </c:pt>
                <c:pt idx="3900">
                  <c:v>-140.64699999999999</c:v>
                </c:pt>
                <c:pt idx="3901">
                  <c:v>-140.66</c:v>
                </c:pt>
                <c:pt idx="3902">
                  <c:v>-140.636</c:v>
                </c:pt>
                <c:pt idx="3903">
                  <c:v>-140.578</c:v>
                </c:pt>
                <c:pt idx="3904">
                  <c:v>-140.50700000000001</c:v>
                </c:pt>
                <c:pt idx="3905">
                  <c:v>-140.45699999999999</c:v>
                </c:pt>
                <c:pt idx="3906">
                  <c:v>-140.476</c:v>
                </c:pt>
                <c:pt idx="3907">
                  <c:v>-140.54499999999999</c:v>
                </c:pt>
                <c:pt idx="3908">
                  <c:v>-140.55199999999999</c:v>
                </c:pt>
                <c:pt idx="3909">
                  <c:v>-140.42599999999999</c:v>
                </c:pt>
                <c:pt idx="3910">
                  <c:v>-140.23500000000001</c:v>
                </c:pt>
                <c:pt idx="3911">
                  <c:v>-140.11099999999999</c:v>
                </c:pt>
                <c:pt idx="3912">
                  <c:v>-140.089</c:v>
                </c:pt>
                <c:pt idx="3913">
                  <c:v>-140.09100000000001</c:v>
                </c:pt>
                <c:pt idx="3914">
                  <c:v>-140.04400000000001</c:v>
                </c:pt>
                <c:pt idx="3915">
                  <c:v>-139.95500000000001</c:v>
                </c:pt>
                <c:pt idx="3916">
                  <c:v>-139.846</c:v>
                </c:pt>
                <c:pt idx="3917">
                  <c:v>-139.77000000000001</c:v>
                </c:pt>
                <c:pt idx="3918">
                  <c:v>-139.804</c:v>
                </c:pt>
                <c:pt idx="3919">
                  <c:v>-139.94200000000001</c:v>
                </c:pt>
                <c:pt idx="3920">
                  <c:v>-140.09399999999999</c:v>
                </c:pt>
                <c:pt idx="3921">
                  <c:v>-140.227</c:v>
                </c:pt>
                <c:pt idx="3922">
                  <c:v>-140.38300000000001</c:v>
                </c:pt>
                <c:pt idx="3923">
                  <c:v>-140.53899999999999</c:v>
                </c:pt>
                <c:pt idx="3924">
                  <c:v>-140.61099999999999</c:v>
                </c:pt>
                <c:pt idx="3925">
                  <c:v>-140.59899999999999</c:v>
                </c:pt>
                <c:pt idx="3926">
                  <c:v>-140.58500000000001</c:v>
                </c:pt>
                <c:pt idx="3927">
                  <c:v>-140.626</c:v>
                </c:pt>
                <c:pt idx="3928">
                  <c:v>-140.70699999999999</c:v>
                </c:pt>
                <c:pt idx="3929">
                  <c:v>-140.77500000000001</c:v>
                </c:pt>
                <c:pt idx="3930">
                  <c:v>-140.803</c:v>
                </c:pt>
                <c:pt idx="3931">
                  <c:v>-140.81399999999999</c:v>
                </c:pt>
                <c:pt idx="3932">
                  <c:v>-140.82499999999999</c:v>
                </c:pt>
                <c:pt idx="3933">
                  <c:v>-140.82900000000001</c:v>
                </c:pt>
                <c:pt idx="3934">
                  <c:v>-140.834</c:v>
                </c:pt>
                <c:pt idx="3935">
                  <c:v>-140.852</c:v>
                </c:pt>
                <c:pt idx="3936">
                  <c:v>-140.85400000000001</c:v>
                </c:pt>
                <c:pt idx="3937">
                  <c:v>-140.81200000000001</c:v>
                </c:pt>
                <c:pt idx="3938">
                  <c:v>-140.76400000000001</c:v>
                </c:pt>
                <c:pt idx="3939">
                  <c:v>-140.76</c:v>
                </c:pt>
                <c:pt idx="3940">
                  <c:v>-140.798</c:v>
                </c:pt>
                <c:pt idx="3941">
                  <c:v>-140.85300000000001</c:v>
                </c:pt>
                <c:pt idx="3942">
                  <c:v>-140.916</c:v>
                </c:pt>
                <c:pt idx="3943">
                  <c:v>-140.983</c:v>
                </c:pt>
                <c:pt idx="3944">
                  <c:v>-141.041</c:v>
                </c:pt>
                <c:pt idx="3945">
                  <c:v>-141.07400000000001</c:v>
                </c:pt>
                <c:pt idx="3946">
                  <c:v>-141.07599999999999</c:v>
                </c:pt>
                <c:pt idx="3947">
                  <c:v>-141.05799999999999</c:v>
                </c:pt>
                <c:pt idx="3948">
                  <c:v>-141.02799999999999</c:v>
                </c:pt>
                <c:pt idx="3949">
                  <c:v>-140.96600000000001</c:v>
                </c:pt>
                <c:pt idx="3950">
                  <c:v>-140.85400000000001</c:v>
                </c:pt>
                <c:pt idx="3951">
                  <c:v>-140.708</c:v>
                </c:pt>
                <c:pt idx="3952">
                  <c:v>-140.577</c:v>
                </c:pt>
                <c:pt idx="3953">
                  <c:v>-140.501</c:v>
                </c:pt>
                <c:pt idx="3954">
                  <c:v>-140.52000000000001</c:v>
                </c:pt>
                <c:pt idx="3955">
                  <c:v>-140.63399999999999</c:v>
                </c:pt>
                <c:pt idx="3956">
                  <c:v>-140.78399999999999</c:v>
                </c:pt>
                <c:pt idx="3957">
                  <c:v>-140.84</c:v>
                </c:pt>
                <c:pt idx="3958">
                  <c:v>-140.738</c:v>
                </c:pt>
                <c:pt idx="3959">
                  <c:v>-140.584</c:v>
                </c:pt>
                <c:pt idx="3960">
                  <c:v>-140.52600000000001</c:v>
                </c:pt>
                <c:pt idx="3961">
                  <c:v>-140.57400000000001</c:v>
                </c:pt>
                <c:pt idx="3962">
                  <c:v>-140.62100000000001</c:v>
                </c:pt>
                <c:pt idx="3963">
                  <c:v>-140.608</c:v>
                </c:pt>
                <c:pt idx="3964">
                  <c:v>-140.559</c:v>
                </c:pt>
                <c:pt idx="3965">
                  <c:v>-140.51599999999999</c:v>
                </c:pt>
                <c:pt idx="3966">
                  <c:v>-140.49700000000001</c:v>
                </c:pt>
                <c:pt idx="3967">
                  <c:v>-140.49299999999999</c:v>
                </c:pt>
                <c:pt idx="3968">
                  <c:v>-140.44900000000001</c:v>
                </c:pt>
                <c:pt idx="3969">
                  <c:v>-140.304</c:v>
                </c:pt>
                <c:pt idx="3970">
                  <c:v>-140.095</c:v>
                </c:pt>
                <c:pt idx="3971">
                  <c:v>-139.96</c:v>
                </c:pt>
                <c:pt idx="3972">
                  <c:v>-139.98599999999999</c:v>
                </c:pt>
                <c:pt idx="3973">
                  <c:v>-140.11500000000001</c:v>
                </c:pt>
                <c:pt idx="3974">
                  <c:v>-140.233</c:v>
                </c:pt>
                <c:pt idx="3975">
                  <c:v>-140.279</c:v>
                </c:pt>
                <c:pt idx="3976">
                  <c:v>-140.25299999999999</c:v>
                </c:pt>
                <c:pt idx="3977">
                  <c:v>-140.19399999999999</c:v>
                </c:pt>
                <c:pt idx="3978">
                  <c:v>-140.15100000000001</c:v>
                </c:pt>
                <c:pt idx="3979">
                  <c:v>-140.12</c:v>
                </c:pt>
                <c:pt idx="3980">
                  <c:v>-140.05600000000001</c:v>
                </c:pt>
                <c:pt idx="3981">
                  <c:v>-139.97300000000001</c:v>
                </c:pt>
                <c:pt idx="3982">
                  <c:v>-139.96799999999999</c:v>
                </c:pt>
                <c:pt idx="3983">
                  <c:v>-140.09399999999999</c:v>
                </c:pt>
                <c:pt idx="3984">
                  <c:v>-140.273</c:v>
                </c:pt>
                <c:pt idx="3985">
                  <c:v>-140.387</c:v>
                </c:pt>
                <c:pt idx="3986">
                  <c:v>-140.43600000000001</c:v>
                </c:pt>
                <c:pt idx="3987">
                  <c:v>-140.51499999999999</c:v>
                </c:pt>
                <c:pt idx="3988">
                  <c:v>-140.66399999999999</c:v>
                </c:pt>
                <c:pt idx="3989">
                  <c:v>-140.80000000000001</c:v>
                </c:pt>
                <c:pt idx="3990">
                  <c:v>-140.87200000000001</c:v>
                </c:pt>
                <c:pt idx="3991">
                  <c:v>-140.93600000000001</c:v>
                </c:pt>
                <c:pt idx="3992">
                  <c:v>-141.02799999999999</c:v>
                </c:pt>
                <c:pt idx="3993">
                  <c:v>-141.071</c:v>
                </c:pt>
                <c:pt idx="3994">
                  <c:v>-140.98699999999999</c:v>
                </c:pt>
                <c:pt idx="3995">
                  <c:v>-140.809</c:v>
                </c:pt>
                <c:pt idx="3996">
                  <c:v>-140.655</c:v>
                </c:pt>
                <c:pt idx="3997">
                  <c:v>-140.60300000000001</c:v>
                </c:pt>
                <c:pt idx="3998">
                  <c:v>-140.66399999999999</c:v>
                </c:pt>
                <c:pt idx="3999">
                  <c:v>-140.81200000000001</c:v>
                </c:pt>
                <c:pt idx="4000">
                  <c:v>-140.976</c:v>
                </c:pt>
                <c:pt idx="4001">
                  <c:v>-141.036</c:v>
                </c:pt>
                <c:pt idx="4002">
                  <c:v>-140.96</c:v>
                </c:pt>
                <c:pt idx="4003">
                  <c:v>-140.84899999999999</c:v>
                </c:pt>
                <c:pt idx="4004">
                  <c:v>-140.81700000000001</c:v>
                </c:pt>
                <c:pt idx="4005">
                  <c:v>-140.86500000000001</c:v>
                </c:pt>
                <c:pt idx="4006">
                  <c:v>-140.91</c:v>
                </c:pt>
                <c:pt idx="4007">
                  <c:v>-140.86699999999999</c:v>
                </c:pt>
                <c:pt idx="4008">
                  <c:v>-140.59899999999999</c:v>
                </c:pt>
                <c:pt idx="4009">
                  <c:v>-140.142</c:v>
                </c:pt>
                <c:pt idx="4010">
                  <c:v>-139.82400000000001</c:v>
                </c:pt>
                <c:pt idx="4011">
                  <c:v>-139.93</c:v>
                </c:pt>
                <c:pt idx="4012">
                  <c:v>-140.37</c:v>
                </c:pt>
                <c:pt idx="4013">
                  <c:v>-140.75299999999999</c:v>
                </c:pt>
                <c:pt idx="4014">
                  <c:v>-140.85900000000001</c:v>
                </c:pt>
                <c:pt idx="4015">
                  <c:v>-140.85599999999999</c:v>
                </c:pt>
                <c:pt idx="4016">
                  <c:v>-140.90799999999999</c:v>
                </c:pt>
                <c:pt idx="4017">
                  <c:v>-140.989</c:v>
                </c:pt>
                <c:pt idx="4018">
                  <c:v>-141.05699999999999</c:v>
                </c:pt>
                <c:pt idx="4019">
                  <c:v>-141.07400000000001</c:v>
                </c:pt>
                <c:pt idx="4020">
                  <c:v>-141.02699999999999</c:v>
                </c:pt>
                <c:pt idx="4021">
                  <c:v>-140.958</c:v>
                </c:pt>
                <c:pt idx="4022">
                  <c:v>-140.911</c:v>
                </c:pt>
                <c:pt idx="4023">
                  <c:v>-140.87799999999999</c:v>
                </c:pt>
                <c:pt idx="4024">
                  <c:v>-140.84200000000001</c:v>
                </c:pt>
                <c:pt idx="4025">
                  <c:v>-140.80600000000001</c:v>
                </c:pt>
                <c:pt idx="4026">
                  <c:v>-140.74799999999999</c:v>
                </c:pt>
                <c:pt idx="4027">
                  <c:v>-140.63999999999999</c:v>
                </c:pt>
                <c:pt idx="4028">
                  <c:v>-140.50299999999999</c:v>
                </c:pt>
                <c:pt idx="4029">
                  <c:v>-140.38900000000001</c:v>
                </c:pt>
                <c:pt idx="4030">
                  <c:v>-140.24199999999999</c:v>
                </c:pt>
                <c:pt idx="4031">
                  <c:v>-139.923</c:v>
                </c:pt>
                <c:pt idx="4032">
                  <c:v>-139.50299999999999</c:v>
                </c:pt>
                <c:pt idx="4033">
                  <c:v>-139.28</c:v>
                </c:pt>
                <c:pt idx="4034">
                  <c:v>-139.43799999999999</c:v>
                </c:pt>
                <c:pt idx="4035">
                  <c:v>-139.846</c:v>
                </c:pt>
                <c:pt idx="4036">
                  <c:v>-140.208</c:v>
                </c:pt>
                <c:pt idx="4037">
                  <c:v>-140.37700000000001</c:v>
                </c:pt>
                <c:pt idx="4038">
                  <c:v>-140.416</c:v>
                </c:pt>
                <c:pt idx="4039">
                  <c:v>-140.39599999999999</c:v>
                </c:pt>
                <c:pt idx="4040">
                  <c:v>-140.35499999999999</c:v>
                </c:pt>
                <c:pt idx="4041">
                  <c:v>-140.32400000000001</c:v>
                </c:pt>
                <c:pt idx="4042">
                  <c:v>-140.30000000000001</c:v>
                </c:pt>
                <c:pt idx="4043">
                  <c:v>-140.25899999999999</c:v>
                </c:pt>
                <c:pt idx="4044">
                  <c:v>-140.19900000000001</c:v>
                </c:pt>
                <c:pt idx="4045">
                  <c:v>-140.12799999999999</c:v>
                </c:pt>
                <c:pt idx="4046">
                  <c:v>-140.072</c:v>
                </c:pt>
                <c:pt idx="4047">
                  <c:v>-140.09</c:v>
                </c:pt>
                <c:pt idx="4048">
                  <c:v>-140.226</c:v>
                </c:pt>
                <c:pt idx="4049">
                  <c:v>-140.43600000000001</c:v>
                </c:pt>
                <c:pt idx="4050">
                  <c:v>-140.62100000000001</c:v>
                </c:pt>
                <c:pt idx="4051">
                  <c:v>-140.73500000000001</c:v>
                </c:pt>
                <c:pt idx="4052">
                  <c:v>-140.816</c:v>
                </c:pt>
                <c:pt idx="4053">
                  <c:v>-140.62</c:v>
                </c:pt>
                <c:pt idx="4054">
                  <c:v>-139.78899999999999</c:v>
                </c:pt>
                <c:pt idx="4055">
                  <c:v>-138.745</c:v>
                </c:pt>
                <c:pt idx="4056">
                  <c:v>-138.512</c:v>
                </c:pt>
                <c:pt idx="4057">
                  <c:v>-139.374</c:v>
                </c:pt>
                <c:pt idx="4058">
                  <c:v>-140.267</c:v>
                </c:pt>
                <c:pt idx="4059">
                  <c:v>-140.715</c:v>
                </c:pt>
                <c:pt idx="4060">
                  <c:v>-140.81100000000001</c:v>
                </c:pt>
                <c:pt idx="4061">
                  <c:v>-140.845</c:v>
                </c:pt>
                <c:pt idx="4062">
                  <c:v>-140.9</c:v>
                </c:pt>
                <c:pt idx="4063">
                  <c:v>-140.93199999999999</c:v>
                </c:pt>
                <c:pt idx="4064">
                  <c:v>-140.90600000000001</c:v>
                </c:pt>
                <c:pt idx="4065">
                  <c:v>-140.834</c:v>
                </c:pt>
                <c:pt idx="4066">
                  <c:v>-140.80199999999999</c:v>
                </c:pt>
                <c:pt idx="4067">
                  <c:v>-140.87</c:v>
                </c:pt>
                <c:pt idx="4068">
                  <c:v>-140.98099999999999</c:v>
                </c:pt>
                <c:pt idx="4069">
                  <c:v>-141.023</c:v>
                </c:pt>
                <c:pt idx="4070">
                  <c:v>-140.958</c:v>
                </c:pt>
                <c:pt idx="4071">
                  <c:v>-140.869</c:v>
                </c:pt>
                <c:pt idx="4072">
                  <c:v>-140.83500000000001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FCF-45CC-BE89-A4538A6437E9}"/>
            </c:ext>
          </c:extLst>
        </c:ser>
        <c:ser>
          <c:idx val="2"/>
          <c:order val="2"/>
          <c:tx>
            <c:strRef>
              <c:f>'800mA_synchro_battementNKT1MHz'!$J$1</c:f>
              <c:strCache>
                <c:ptCount val="1"/>
                <c:pt idx="0">
                  <c:v>L(f) théo</c:v>
                </c:pt>
              </c:strCache>
            </c:strRef>
          </c:tx>
          <c:spPr>
            <a:ln w="127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xVal>
            <c:numRef>
              <c:f>'800mA_synchro_battementNKT1MHz'!$A$3:$A$4074</c:f>
              <c:numCache>
                <c:formatCode>General</c:formatCode>
                <c:ptCount val="4072"/>
                <c:pt idx="0">
                  <c:v>9.1560000000000006</c:v>
                </c:pt>
                <c:pt idx="1">
                  <c:v>10.377000000000001</c:v>
                </c:pt>
                <c:pt idx="2">
                  <c:v>10.987</c:v>
                </c:pt>
                <c:pt idx="3">
                  <c:v>12.208</c:v>
                </c:pt>
                <c:pt idx="4">
                  <c:v>12.818</c:v>
                </c:pt>
                <c:pt idx="5">
                  <c:v>14.039</c:v>
                </c:pt>
                <c:pt idx="6">
                  <c:v>14.65</c:v>
                </c:pt>
                <c:pt idx="7">
                  <c:v>15.87</c:v>
                </c:pt>
                <c:pt idx="8">
                  <c:v>16.481000000000002</c:v>
                </c:pt>
                <c:pt idx="9">
                  <c:v>17.702000000000002</c:v>
                </c:pt>
                <c:pt idx="10">
                  <c:v>18.312000000000001</c:v>
                </c:pt>
                <c:pt idx="11">
                  <c:v>19.533000000000001</c:v>
                </c:pt>
                <c:pt idx="12">
                  <c:v>20.143000000000001</c:v>
                </c:pt>
                <c:pt idx="13">
                  <c:v>20.754000000000001</c:v>
                </c:pt>
                <c:pt idx="14">
                  <c:v>21.974</c:v>
                </c:pt>
                <c:pt idx="15">
                  <c:v>22.585000000000001</c:v>
                </c:pt>
                <c:pt idx="16">
                  <c:v>23.806000000000001</c:v>
                </c:pt>
                <c:pt idx="17">
                  <c:v>24.416</c:v>
                </c:pt>
                <c:pt idx="18">
                  <c:v>25.637</c:v>
                </c:pt>
                <c:pt idx="19">
                  <c:v>26.247</c:v>
                </c:pt>
                <c:pt idx="20">
                  <c:v>27.468</c:v>
                </c:pt>
                <c:pt idx="21">
                  <c:v>28.077999999999999</c:v>
                </c:pt>
                <c:pt idx="22">
                  <c:v>29.298999999999999</c:v>
                </c:pt>
                <c:pt idx="23">
                  <c:v>29.91</c:v>
                </c:pt>
                <c:pt idx="24">
                  <c:v>31.13</c:v>
                </c:pt>
                <c:pt idx="25">
                  <c:v>31.741</c:v>
                </c:pt>
                <c:pt idx="26">
                  <c:v>32.962000000000003</c:v>
                </c:pt>
                <c:pt idx="27">
                  <c:v>33.572000000000003</c:v>
                </c:pt>
                <c:pt idx="28">
                  <c:v>34.792999999999999</c:v>
                </c:pt>
                <c:pt idx="29">
                  <c:v>35.402999999999999</c:v>
                </c:pt>
                <c:pt idx="30">
                  <c:v>36.624000000000002</c:v>
                </c:pt>
                <c:pt idx="31">
                  <c:v>37.234000000000002</c:v>
                </c:pt>
                <c:pt idx="32">
                  <c:v>37.844999999999999</c:v>
                </c:pt>
                <c:pt idx="33">
                  <c:v>39.066000000000003</c:v>
                </c:pt>
                <c:pt idx="34">
                  <c:v>39.676000000000002</c:v>
                </c:pt>
                <c:pt idx="35">
                  <c:v>40.896999999999998</c:v>
                </c:pt>
                <c:pt idx="36">
                  <c:v>41.506999999999998</c:v>
                </c:pt>
                <c:pt idx="37">
                  <c:v>42.728000000000002</c:v>
                </c:pt>
                <c:pt idx="38">
                  <c:v>43.338000000000001</c:v>
                </c:pt>
                <c:pt idx="39">
                  <c:v>44.558999999999997</c:v>
                </c:pt>
                <c:pt idx="40">
                  <c:v>45.17</c:v>
                </c:pt>
                <c:pt idx="41">
                  <c:v>46.39</c:v>
                </c:pt>
                <c:pt idx="42">
                  <c:v>47.000999999999998</c:v>
                </c:pt>
                <c:pt idx="43">
                  <c:v>48.222000000000001</c:v>
                </c:pt>
                <c:pt idx="44">
                  <c:v>48.832000000000001</c:v>
                </c:pt>
                <c:pt idx="45">
                  <c:v>50.662999999999997</c:v>
                </c:pt>
                <c:pt idx="46">
                  <c:v>51.884</c:v>
                </c:pt>
                <c:pt idx="47">
                  <c:v>52.494</c:v>
                </c:pt>
                <c:pt idx="48">
                  <c:v>53.715000000000003</c:v>
                </c:pt>
                <c:pt idx="49">
                  <c:v>54.326000000000001</c:v>
                </c:pt>
                <c:pt idx="50">
                  <c:v>55.545999999999999</c:v>
                </c:pt>
                <c:pt idx="51">
                  <c:v>56.156999999999996</c:v>
                </c:pt>
                <c:pt idx="52">
                  <c:v>56.767000000000003</c:v>
                </c:pt>
                <c:pt idx="53">
                  <c:v>57.988</c:v>
                </c:pt>
                <c:pt idx="54">
                  <c:v>58.597999999999999</c:v>
                </c:pt>
                <c:pt idx="55">
                  <c:v>59.819000000000003</c:v>
                </c:pt>
                <c:pt idx="56">
                  <c:v>60.43</c:v>
                </c:pt>
                <c:pt idx="57">
                  <c:v>61.65</c:v>
                </c:pt>
                <c:pt idx="58">
                  <c:v>62.261000000000003</c:v>
                </c:pt>
                <c:pt idx="59">
                  <c:v>63.481999999999999</c:v>
                </c:pt>
                <c:pt idx="60">
                  <c:v>64.091999999999999</c:v>
                </c:pt>
                <c:pt idx="61">
                  <c:v>65.313000000000002</c:v>
                </c:pt>
                <c:pt idx="62">
                  <c:v>65.923000000000002</c:v>
                </c:pt>
                <c:pt idx="63">
                  <c:v>67.144000000000005</c:v>
                </c:pt>
                <c:pt idx="64">
                  <c:v>67.754000000000005</c:v>
                </c:pt>
                <c:pt idx="65">
                  <c:v>68.974999999999994</c:v>
                </c:pt>
                <c:pt idx="66">
                  <c:v>69.585999999999999</c:v>
                </c:pt>
                <c:pt idx="67">
                  <c:v>70.805999999999997</c:v>
                </c:pt>
                <c:pt idx="68">
                  <c:v>71.417000000000002</c:v>
                </c:pt>
                <c:pt idx="69">
                  <c:v>72.638000000000005</c:v>
                </c:pt>
                <c:pt idx="70">
                  <c:v>73.248000000000005</c:v>
                </c:pt>
                <c:pt idx="71">
                  <c:v>73.858000000000004</c:v>
                </c:pt>
                <c:pt idx="72">
                  <c:v>75.078999999999994</c:v>
                </c:pt>
                <c:pt idx="73">
                  <c:v>75.69</c:v>
                </c:pt>
                <c:pt idx="74">
                  <c:v>76.91</c:v>
                </c:pt>
                <c:pt idx="75">
                  <c:v>77.521000000000001</c:v>
                </c:pt>
                <c:pt idx="76">
                  <c:v>78.742000000000004</c:v>
                </c:pt>
                <c:pt idx="77">
                  <c:v>79.352000000000004</c:v>
                </c:pt>
                <c:pt idx="78">
                  <c:v>80.572999999999993</c:v>
                </c:pt>
                <c:pt idx="79">
                  <c:v>81.183000000000007</c:v>
                </c:pt>
                <c:pt idx="80">
                  <c:v>82.403999999999996</c:v>
                </c:pt>
                <c:pt idx="81">
                  <c:v>83.013999999999996</c:v>
                </c:pt>
                <c:pt idx="82">
                  <c:v>84.234999999999999</c:v>
                </c:pt>
                <c:pt idx="83">
                  <c:v>84.846000000000004</c:v>
                </c:pt>
                <c:pt idx="84">
                  <c:v>86.066000000000003</c:v>
                </c:pt>
                <c:pt idx="85">
                  <c:v>86.677000000000007</c:v>
                </c:pt>
                <c:pt idx="86">
                  <c:v>87.897999999999996</c:v>
                </c:pt>
                <c:pt idx="87">
                  <c:v>88.507999999999996</c:v>
                </c:pt>
                <c:pt idx="88">
                  <c:v>89.728999999999999</c:v>
                </c:pt>
                <c:pt idx="89">
                  <c:v>90.338999999999999</c:v>
                </c:pt>
                <c:pt idx="90">
                  <c:v>91.56</c:v>
                </c:pt>
                <c:pt idx="91">
                  <c:v>92.17</c:v>
                </c:pt>
                <c:pt idx="92">
                  <c:v>92.781000000000006</c:v>
                </c:pt>
                <c:pt idx="93">
                  <c:v>94.001999999999995</c:v>
                </c:pt>
                <c:pt idx="94">
                  <c:v>94.611999999999995</c:v>
                </c:pt>
                <c:pt idx="95">
                  <c:v>95.832999999999998</c:v>
                </c:pt>
                <c:pt idx="96">
                  <c:v>96.442999999999998</c:v>
                </c:pt>
                <c:pt idx="97">
                  <c:v>97.664000000000001</c:v>
                </c:pt>
                <c:pt idx="98">
                  <c:v>98.274000000000001</c:v>
                </c:pt>
                <c:pt idx="99">
                  <c:v>99.888999999999996</c:v>
                </c:pt>
                <c:pt idx="100">
                  <c:v>101.32599999999999</c:v>
                </c:pt>
                <c:pt idx="101">
                  <c:v>101.937</c:v>
                </c:pt>
                <c:pt idx="102">
                  <c:v>103.158</c:v>
                </c:pt>
                <c:pt idx="103">
                  <c:v>103.768</c:v>
                </c:pt>
                <c:pt idx="104">
                  <c:v>104.989</c:v>
                </c:pt>
                <c:pt idx="105">
                  <c:v>105.599</c:v>
                </c:pt>
                <c:pt idx="106">
                  <c:v>106.82</c:v>
                </c:pt>
                <c:pt idx="107">
                  <c:v>107.43</c:v>
                </c:pt>
                <c:pt idx="108">
                  <c:v>108.651</c:v>
                </c:pt>
                <c:pt idx="109">
                  <c:v>109.262</c:v>
                </c:pt>
                <c:pt idx="110">
                  <c:v>109.872</c:v>
                </c:pt>
                <c:pt idx="111">
                  <c:v>111.093</c:v>
                </c:pt>
                <c:pt idx="112">
                  <c:v>111.703</c:v>
                </c:pt>
                <c:pt idx="113">
                  <c:v>112.92400000000001</c:v>
                </c:pt>
                <c:pt idx="114">
                  <c:v>113.53400000000001</c:v>
                </c:pt>
                <c:pt idx="115">
                  <c:v>114.755</c:v>
                </c:pt>
                <c:pt idx="116">
                  <c:v>115.366</c:v>
                </c:pt>
                <c:pt idx="117">
                  <c:v>116.586</c:v>
                </c:pt>
                <c:pt idx="118">
                  <c:v>117.197</c:v>
                </c:pt>
                <c:pt idx="119">
                  <c:v>118.41800000000001</c:v>
                </c:pt>
                <c:pt idx="120">
                  <c:v>119.02800000000001</c:v>
                </c:pt>
                <c:pt idx="121">
                  <c:v>120.249</c:v>
                </c:pt>
                <c:pt idx="122">
                  <c:v>120.85899999999999</c:v>
                </c:pt>
                <c:pt idx="123">
                  <c:v>122.08</c:v>
                </c:pt>
                <c:pt idx="124">
                  <c:v>122.69</c:v>
                </c:pt>
                <c:pt idx="125">
                  <c:v>123.911</c:v>
                </c:pt>
                <c:pt idx="126">
                  <c:v>125.742</c:v>
                </c:pt>
                <c:pt idx="127">
                  <c:v>126.35299999999999</c:v>
                </c:pt>
                <c:pt idx="128">
                  <c:v>127.574</c:v>
                </c:pt>
                <c:pt idx="129">
                  <c:v>128.184</c:v>
                </c:pt>
                <c:pt idx="130">
                  <c:v>128.79400000000001</c:v>
                </c:pt>
                <c:pt idx="131">
                  <c:v>130.01499999999999</c:v>
                </c:pt>
                <c:pt idx="132">
                  <c:v>130.626</c:v>
                </c:pt>
                <c:pt idx="133">
                  <c:v>131.846</c:v>
                </c:pt>
                <c:pt idx="134">
                  <c:v>132.45699999999999</c:v>
                </c:pt>
                <c:pt idx="135">
                  <c:v>133.678</c:v>
                </c:pt>
                <c:pt idx="136">
                  <c:v>134.28800000000001</c:v>
                </c:pt>
                <c:pt idx="137">
                  <c:v>135.50899999999999</c:v>
                </c:pt>
                <c:pt idx="138">
                  <c:v>136.119</c:v>
                </c:pt>
                <c:pt idx="139">
                  <c:v>137.34</c:v>
                </c:pt>
                <c:pt idx="140">
                  <c:v>137.94999999999999</c:v>
                </c:pt>
                <c:pt idx="141">
                  <c:v>139.17099999999999</c:v>
                </c:pt>
                <c:pt idx="142">
                  <c:v>139.78200000000001</c:v>
                </c:pt>
                <c:pt idx="143">
                  <c:v>141.00200000000001</c:v>
                </c:pt>
                <c:pt idx="144">
                  <c:v>141.613</c:v>
                </c:pt>
                <c:pt idx="145">
                  <c:v>142.834</c:v>
                </c:pt>
                <c:pt idx="146">
                  <c:v>143.44399999999999</c:v>
                </c:pt>
                <c:pt idx="147">
                  <c:v>144.66499999999999</c:v>
                </c:pt>
                <c:pt idx="148">
                  <c:v>145.27500000000001</c:v>
                </c:pt>
                <c:pt idx="149">
                  <c:v>145.886</c:v>
                </c:pt>
                <c:pt idx="150">
                  <c:v>147.10599999999999</c:v>
                </c:pt>
                <c:pt idx="151">
                  <c:v>147.71700000000001</c:v>
                </c:pt>
                <c:pt idx="152">
                  <c:v>148.93799999999999</c:v>
                </c:pt>
                <c:pt idx="153">
                  <c:v>150.76900000000001</c:v>
                </c:pt>
                <c:pt idx="154">
                  <c:v>151.37899999999999</c:v>
                </c:pt>
                <c:pt idx="155">
                  <c:v>152.6</c:v>
                </c:pt>
                <c:pt idx="156">
                  <c:v>153.21</c:v>
                </c:pt>
                <c:pt idx="157">
                  <c:v>154.43100000000001</c:v>
                </c:pt>
                <c:pt idx="158">
                  <c:v>155.042</c:v>
                </c:pt>
                <c:pt idx="159">
                  <c:v>156.26300000000001</c:v>
                </c:pt>
                <c:pt idx="160">
                  <c:v>156.87299999999999</c:v>
                </c:pt>
                <c:pt idx="161">
                  <c:v>158.09399999999999</c:v>
                </c:pt>
                <c:pt idx="162">
                  <c:v>158.70400000000001</c:v>
                </c:pt>
                <c:pt idx="163">
                  <c:v>159.92500000000001</c:v>
                </c:pt>
                <c:pt idx="164">
                  <c:v>161.756</c:v>
                </c:pt>
                <c:pt idx="165">
                  <c:v>162.36699999999999</c:v>
                </c:pt>
                <c:pt idx="166">
                  <c:v>163.58699999999999</c:v>
                </c:pt>
                <c:pt idx="167">
                  <c:v>164.19800000000001</c:v>
                </c:pt>
                <c:pt idx="168">
                  <c:v>164.80799999999999</c:v>
                </c:pt>
                <c:pt idx="169">
                  <c:v>166.029</c:v>
                </c:pt>
                <c:pt idx="170">
                  <c:v>166.63900000000001</c:v>
                </c:pt>
                <c:pt idx="171">
                  <c:v>167.86</c:v>
                </c:pt>
                <c:pt idx="172">
                  <c:v>168.471</c:v>
                </c:pt>
                <c:pt idx="173">
                  <c:v>169.691</c:v>
                </c:pt>
                <c:pt idx="174">
                  <c:v>170.30199999999999</c:v>
                </c:pt>
                <c:pt idx="175">
                  <c:v>171.523</c:v>
                </c:pt>
                <c:pt idx="176">
                  <c:v>172.13300000000001</c:v>
                </c:pt>
                <c:pt idx="177">
                  <c:v>173.35400000000001</c:v>
                </c:pt>
                <c:pt idx="178">
                  <c:v>173.964</c:v>
                </c:pt>
                <c:pt idx="179">
                  <c:v>175.185</c:v>
                </c:pt>
                <c:pt idx="180">
                  <c:v>175.79499999999999</c:v>
                </c:pt>
                <c:pt idx="181">
                  <c:v>177.01599999999999</c:v>
                </c:pt>
                <c:pt idx="182">
                  <c:v>177.62700000000001</c:v>
                </c:pt>
                <c:pt idx="183">
                  <c:v>178.84700000000001</c:v>
                </c:pt>
                <c:pt idx="184">
                  <c:v>179.458</c:v>
                </c:pt>
                <c:pt idx="185">
                  <c:v>180.679</c:v>
                </c:pt>
                <c:pt idx="186">
                  <c:v>181.28899999999999</c:v>
                </c:pt>
                <c:pt idx="187">
                  <c:v>181.899</c:v>
                </c:pt>
                <c:pt idx="188">
                  <c:v>183.12</c:v>
                </c:pt>
                <c:pt idx="189">
                  <c:v>183.73099999999999</c:v>
                </c:pt>
                <c:pt idx="190">
                  <c:v>184.95099999999999</c:v>
                </c:pt>
                <c:pt idx="191">
                  <c:v>185.56200000000001</c:v>
                </c:pt>
                <c:pt idx="192">
                  <c:v>186.78299999999999</c:v>
                </c:pt>
                <c:pt idx="193">
                  <c:v>187.393</c:v>
                </c:pt>
                <c:pt idx="194">
                  <c:v>188.614</c:v>
                </c:pt>
                <c:pt idx="195">
                  <c:v>189.22399999999999</c:v>
                </c:pt>
                <c:pt idx="196">
                  <c:v>190.44499999999999</c:v>
                </c:pt>
                <c:pt idx="197">
                  <c:v>191.05500000000001</c:v>
                </c:pt>
                <c:pt idx="198">
                  <c:v>192.27600000000001</c:v>
                </c:pt>
                <c:pt idx="199">
                  <c:v>192.887</c:v>
                </c:pt>
                <c:pt idx="200">
                  <c:v>194.107</c:v>
                </c:pt>
                <c:pt idx="201">
                  <c:v>194.71799999999999</c:v>
                </c:pt>
                <c:pt idx="202">
                  <c:v>195.93899999999999</c:v>
                </c:pt>
                <c:pt idx="203">
                  <c:v>196.54900000000001</c:v>
                </c:pt>
                <c:pt idx="204">
                  <c:v>197.77</c:v>
                </c:pt>
                <c:pt idx="205">
                  <c:v>198.38</c:v>
                </c:pt>
                <c:pt idx="206">
                  <c:v>199.601</c:v>
                </c:pt>
                <c:pt idx="207">
                  <c:v>200.21100000000001</c:v>
                </c:pt>
                <c:pt idx="208">
                  <c:v>200.822</c:v>
                </c:pt>
                <c:pt idx="209">
                  <c:v>202.04300000000001</c:v>
                </c:pt>
                <c:pt idx="210">
                  <c:v>202.65299999999999</c:v>
                </c:pt>
                <c:pt idx="211">
                  <c:v>203.874</c:v>
                </c:pt>
                <c:pt idx="212">
                  <c:v>204.48400000000001</c:v>
                </c:pt>
                <c:pt idx="213">
                  <c:v>205.70500000000001</c:v>
                </c:pt>
                <c:pt idx="214">
                  <c:v>206.315</c:v>
                </c:pt>
                <c:pt idx="215">
                  <c:v>207.536</c:v>
                </c:pt>
                <c:pt idx="216">
                  <c:v>208.14699999999999</c:v>
                </c:pt>
                <c:pt idx="217">
                  <c:v>209.36699999999999</c:v>
                </c:pt>
                <c:pt idx="218">
                  <c:v>209.97800000000001</c:v>
                </c:pt>
                <c:pt idx="219">
                  <c:v>211.19900000000001</c:v>
                </c:pt>
                <c:pt idx="220">
                  <c:v>211.809</c:v>
                </c:pt>
                <c:pt idx="221">
                  <c:v>213.03</c:v>
                </c:pt>
                <c:pt idx="222">
                  <c:v>214.86099999999999</c:v>
                </c:pt>
                <c:pt idx="223">
                  <c:v>215.471</c:v>
                </c:pt>
                <c:pt idx="224">
                  <c:v>216.69200000000001</c:v>
                </c:pt>
                <c:pt idx="225">
                  <c:v>217.303</c:v>
                </c:pt>
                <c:pt idx="226">
                  <c:v>217.91300000000001</c:v>
                </c:pt>
                <c:pt idx="227">
                  <c:v>219.13399999999999</c:v>
                </c:pt>
                <c:pt idx="228">
                  <c:v>219.744</c:v>
                </c:pt>
                <c:pt idx="229">
                  <c:v>220.965</c:v>
                </c:pt>
                <c:pt idx="230">
                  <c:v>221.57499999999999</c:v>
                </c:pt>
                <c:pt idx="231">
                  <c:v>222.79599999999999</c:v>
                </c:pt>
                <c:pt idx="232">
                  <c:v>223.40700000000001</c:v>
                </c:pt>
                <c:pt idx="233">
                  <c:v>225.238</c:v>
                </c:pt>
                <c:pt idx="234">
                  <c:v>226.459</c:v>
                </c:pt>
                <c:pt idx="235">
                  <c:v>227.06899999999999</c:v>
                </c:pt>
                <c:pt idx="236">
                  <c:v>228.29</c:v>
                </c:pt>
                <c:pt idx="237">
                  <c:v>228.9</c:v>
                </c:pt>
                <c:pt idx="238">
                  <c:v>230.12100000000001</c:v>
                </c:pt>
                <c:pt idx="239">
                  <c:v>230.73099999999999</c:v>
                </c:pt>
                <c:pt idx="240">
                  <c:v>231.952</c:v>
                </c:pt>
                <c:pt idx="241">
                  <c:v>232.56299999999999</c:v>
                </c:pt>
                <c:pt idx="242">
                  <c:v>233.78299999999999</c:v>
                </c:pt>
                <c:pt idx="243">
                  <c:v>234.39400000000001</c:v>
                </c:pt>
                <c:pt idx="244">
                  <c:v>235.61500000000001</c:v>
                </c:pt>
                <c:pt idx="245">
                  <c:v>236.22499999999999</c:v>
                </c:pt>
                <c:pt idx="246">
                  <c:v>236.83500000000001</c:v>
                </c:pt>
                <c:pt idx="247">
                  <c:v>238.05600000000001</c:v>
                </c:pt>
                <c:pt idx="248">
                  <c:v>238.667</c:v>
                </c:pt>
                <c:pt idx="249">
                  <c:v>239.887</c:v>
                </c:pt>
                <c:pt idx="250">
                  <c:v>240.49799999999999</c:v>
                </c:pt>
                <c:pt idx="251">
                  <c:v>241.71899999999999</c:v>
                </c:pt>
                <c:pt idx="252">
                  <c:v>242.32900000000001</c:v>
                </c:pt>
                <c:pt idx="253">
                  <c:v>243.55</c:v>
                </c:pt>
                <c:pt idx="254">
                  <c:v>244.16</c:v>
                </c:pt>
                <c:pt idx="255">
                  <c:v>245.381</c:v>
                </c:pt>
                <c:pt idx="256">
                  <c:v>245.99100000000001</c:v>
                </c:pt>
                <c:pt idx="257">
                  <c:v>247.21199999999999</c:v>
                </c:pt>
                <c:pt idx="258">
                  <c:v>247.82300000000001</c:v>
                </c:pt>
                <c:pt idx="259">
                  <c:v>249.04300000000001</c:v>
                </c:pt>
                <c:pt idx="260">
                  <c:v>250.875</c:v>
                </c:pt>
                <c:pt idx="261">
                  <c:v>251.48500000000001</c:v>
                </c:pt>
                <c:pt idx="262">
                  <c:v>252.70599999999999</c:v>
                </c:pt>
                <c:pt idx="263">
                  <c:v>253.316</c:v>
                </c:pt>
                <c:pt idx="264">
                  <c:v>253.92699999999999</c:v>
                </c:pt>
                <c:pt idx="265">
                  <c:v>255.14699999999999</c:v>
                </c:pt>
                <c:pt idx="266">
                  <c:v>255.75800000000001</c:v>
                </c:pt>
                <c:pt idx="267">
                  <c:v>256.97899999999998</c:v>
                </c:pt>
                <c:pt idx="268">
                  <c:v>257.589</c:v>
                </c:pt>
                <c:pt idx="269">
                  <c:v>258.81</c:v>
                </c:pt>
                <c:pt idx="270">
                  <c:v>259.42</c:v>
                </c:pt>
                <c:pt idx="271">
                  <c:v>260.64100000000002</c:v>
                </c:pt>
                <c:pt idx="272">
                  <c:v>261.25099999999998</c:v>
                </c:pt>
                <c:pt idx="273">
                  <c:v>262.47199999999998</c:v>
                </c:pt>
                <c:pt idx="274">
                  <c:v>263.08300000000003</c:v>
                </c:pt>
                <c:pt idx="275">
                  <c:v>264.303</c:v>
                </c:pt>
                <c:pt idx="276">
                  <c:v>264.91399999999999</c:v>
                </c:pt>
                <c:pt idx="277">
                  <c:v>266.13499999999999</c:v>
                </c:pt>
                <c:pt idx="278">
                  <c:v>266.745</c:v>
                </c:pt>
                <c:pt idx="279">
                  <c:v>267.96600000000001</c:v>
                </c:pt>
                <c:pt idx="280">
                  <c:v>268.57600000000002</c:v>
                </c:pt>
                <c:pt idx="281">
                  <c:v>269.79700000000003</c:v>
                </c:pt>
                <c:pt idx="282">
                  <c:v>270.40699999999998</c:v>
                </c:pt>
                <c:pt idx="283">
                  <c:v>271.62799999999999</c:v>
                </c:pt>
                <c:pt idx="284">
                  <c:v>272.23899999999998</c:v>
                </c:pt>
                <c:pt idx="285">
                  <c:v>272.84899999999999</c:v>
                </c:pt>
                <c:pt idx="286">
                  <c:v>274.07</c:v>
                </c:pt>
                <c:pt idx="287">
                  <c:v>274.68</c:v>
                </c:pt>
                <c:pt idx="288">
                  <c:v>275.90100000000001</c:v>
                </c:pt>
                <c:pt idx="289">
                  <c:v>276.51100000000002</c:v>
                </c:pt>
                <c:pt idx="290">
                  <c:v>277.73200000000003</c:v>
                </c:pt>
                <c:pt idx="291">
                  <c:v>278.34300000000002</c:v>
                </c:pt>
                <c:pt idx="292">
                  <c:v>279.56299999999999</c:v>
                </c:pt>
                <c:pt idx="293">
                  <c:v>280.17399999999998</c:v>
                </c:pt>
                <c:pt idx="294">
                  <c:v>281.39499999999998</c:v>
                </c:pt>
                <c:pt idx="295">
                  <c:v>282.005</c:v>
                </c:pt>
                <c:pt idx="296">
                  <c:v>283.226</c:v>
                </c:pt>
                <c:pt idx="297">
                  <c:v>283.83600000000001</c:v>
                </c:pt>
                <c:pt idx="298">
                  <c:v>285.05700000000002</c:v>
                </c:pt>
                <c:pt idx="299">
                  <c:v>285.66699999999997</c:v>
                </c:pt>
                <c:pt idx="300">
                  <c:v>286.88799999999998</c:v>
                </c:pt>
                <c:pt idx="301">
                  <c:v>287.49900000000002</c:v>
                </c:pt>
                <c:pt idx="302">
                  <c:v>288.71899999999999</c:v>
                </c:pt>
                <c:pt idx="303">
                  <c:v>289.33</c:v>
                </c:pt>
                <c:pt idx="304">
                  <c:v>289.94</c:v>
                </c:pt>
                <c:pt idx="305">
                  <c:v>291.161</c:v>
                </c:pt>
                <c:pt idx="306">
                  <c:v>291.77100000000002</c:v>
                </c:pt>
                <c:pt idx="307">
                  <c:v>292.99200000000002</c:v>
                </c:pt>
                <c:pt idx="308">
                  <c:v>293.60300000000001</c:v>
                </c:pt>
                <c:pt idx="309">
                  <c:v>294.82299999999998</c:v>
                </c:pt>
                <c:pt idx="310">
                  <c:v>295.43400000000003</c:v>
                </c:pt>
                <c:pt idx="311">
                  <c:v>296.65499999999997</c:v>
                </c:pt>
                <c:pt idx="312">
                  <c:v>297.26499999999999</c:v>
                </c:pt>
                <c:pt idx="313">
                  <c:v>298.48599999999999</c:v>
                </c:pt>
                <c:pt idx="314">
                  <c:v>299.096</c:v>
                </c:pt>
                <c:pt idx="315">
                  <c:v>300.31700000000001</c:v>
                </c:pt>
                <c:pt idx="316">
                  <c:v>300.92700000000002</c:v>
                </c:pt>
                <c:pt idx="317">
                  <c:v>302.14800000000002</c:v>
                </c:pt>
                <c:pt idx="318">
                  <c:v>302.75900000000001</c:v>
                </c:pt>
                <c:pt idx="319">
                  <c:v>303.97899999999998</c:v>
                </c:pt>
                <c:pt idx="320">
                  <c:v>304.58999999999997</c:v>
                </c:pt>
                <c:pt idx="321">
                  <c:v>305.81099999999998</c:v>
                </c:pt>
                <c:pt idx="322">
                  <c:v>306.42099999999999</c:v>
                </c:pt>
                <c:pt idx="323">
                  <c:v>307.642</c:v>
                </c:pt>
                <c:pt idx="324">
                  <c:v>308.25200000000001</c:v>
                </c:pt>
                <c:pt idx="325">
                  <c:v>308.863</c:v>
                </c:pt>
                <c:pt idx="326">
                  <c:v>310.08300000000003</c:v>
                </c:pt>
                <c:pt idx="327">
                  <c:v>310.69400000000002</c:v>
                </c:pt>
                <c:pt idx="328">
                  <c:v>311.91500000000002</c:v>
                </c:pt>
                <c:pt idx="329">
                  <c:v>312.52499999999998</c:v>
                </c:pt>
                <c:pt idx="330">
                  <c:v>313.74599999999998</c:v>
                </c:pt>
                <c:pt idx="331">
                  <c:v>314.35599999999999</c:v>
                </c:pt>
                <c:pt idx="332">
                  <c:v>315.577</c:v>
                </c:pt>
                <c:pt idx="333">
                  <c:v>316.18700000000001</c:v>
                </c:pt>
                <c:pt idx="334">
                  <c:v>317.40800000000002</c:v>
                </c:pt>
                <c:pt idx="335">
                  <c:v>318.01900000000001</c:v>
                </c:pt>
                <c:pt idx="336">
                  <c:v>319.23899999999998</c:v>
                </c:pt>
                <c:pt idx="337">
                  <c:v>319.85000000000002</c:v>
                </c:pt>
                <c:pt idx="338">
                  <c:v>321.07100000000003</c:v>
                </c:pt>
                <c:pt idx="339">
                  <c:v>321.68099999999998</c:v>
                </c:pt>
                <c:pt idx="340">
                  <c:v>322.90199999999999</c:v>
                </c:pt>
                <c:pt idx="341">
                  <c:v>323.512</c:v>
                </c:pt>
                <c:pt idx="342">
                  <c:v>325.34300000000002</c:v>
                </c:pt>
                <c:pt idx="343">
                  <c:v>325.95400000000001</c:v>
                </c:pt>
                <c:pt idx="344">
                  <c:v>327.17500000000001</c:v>
                </c:pt>
                <c:pt idx="345">
                  <c:v>327.78500000000003</c:v>
                </c:pt>
                <c:pt idx="346">
                  <c:v>329.00599999999997</c:v>
                </c:pt>
                <c:pt idx="347">
                  <c:v>329.61599999999999</c:v>
                </c:pt>
                <c:pt idx="348">
                  <c:v>330.83699999999999</c:v>
                </c:pt>
                <c:pt idx="349">
                  <c:v>331.447</c:v>
                </c:pt>
                <c:pt idx="350">
                  <c:v>332.66800000000001</c:v>
                </c:pt>
                <c:pt idx="351">
                  <c:v>333.279</c:v>
                </c:pt>
                <c:pt idx="352">
                  <c:v>334.49900000000002</c:v>
                </c:pt>
                <c:pt idx="353">
                  <c:v>335.11</c:v>
                </c:pt>
                <c:pt idx="354">
                  <c:v>336.33100000000002</c:v>
                </c:pt>
                <c:pt idx="355">
                  <c:v>336.94099999999997</c:v>
                </c:pt>
                <c:pt idx="356">
                  <c:v>338.16199999999998</c:v>
                </c:pt>
                <c:pt idx="357">
                  <c:v>338.77199999999999</c:v>
                </c:pt>
                <c:pt idx="358">
                  <c:v>339.99299999999999</c:v>
                </c:pt>
                <c:pt idx="359">
                  <c:v>340.60300000000001</c:v>
                </c:pt>
                <c:pt idx="360">
                  <c:v>341.82400000000001</c:v>
                </c:pt>
                <c:pt idx="361">
                  <c:v>342.435</c:v>
                </c:pt>
                <c:pt idx="362">
                  <c:v>343.65499999999997</c:v>
                </c:pt>
                <c:pt idx="363">
                  <c:v>344.26600000000002</c:v>
                </c:pt>
                <c:pt idx="364">
                  <c:v>344.87599999999998</c:v>
                </c:pt>
                <c:pt idx="365">
                  <c:v>346.09699999999998</c:v>
                </c:pt>
                <c:pt idx="366">
                  <c:v>346.70699999999999</c:v>
                </c:pt>
                <c:pt idx="367">
                  <c:v>347.928</c:v>
                </c:pt>
                <c:pt idx="368">
                  <c:v>348.53899999999999</c:v>
                </c:pt>
                <c:pt idx="369">
                  <c:v>350.37</c:v>
                </c:pt>
                <c:pt idx="370">
                  <c:v>351.59100000000001</c:v>
                </c:pt>
                <c:pt idx="371">
                  <c:v>352.20100000000002</c:v>
                </c:pt>
                <c:pt idx="372">
                  <c:v>353.42200000000003</c:v>
                </c:pt>
                <c:pt idx="373">
                  <c:v>354.03199999999998</c:v>
                </c:pt>
                <c:pt idx="374">
                  <c:v>355.25299999999999</c:v>
                </c:pt>
                <c:pt idx="375">
                  <c:v>355.863</c:v>
                </c:pt>
                <c:pt idx="376">
                  <c:v>357.084</c:v>
                </c:pt>
                <c:pt idx="377">
                  <c:v>357.69499999999999</c:v>
                </c:pt>
                <c:pt idx="378">
                  <c:v>358.91500000000002</c:v>
                </c:pt>
                <c:pt idx="379">
                  <c:v>359.52600000000001</c:v>
                </c:pt>
                <c:pt idx="380">
                  <c:v>360.74700000000001</c:v>
                </c:pt>
                <c:pt idx="381">
                  <c:v>361.35700000000003</c:v>
                </c:pt>
                <c:pt idx="382">
                  <c:v>361.96699999999998</c:v>
                </c:pt>
                <c:pt idx="383">
                  <c:v>363.18799999999999</c:v>
                </c:pt>
                <c:pt idx="384">
                  <c:v>363.79899999999998</c:v>
                </c:pt>
                <c:pt idx="385">
                  <c:v>365.01900000000001</c:v>
                </c:pt>
                <c:pt idx="386">
                  <c:v>365.63</c:v>
                </c:pt>
                <c:pt idx="387">
                  <c:v>366.851</c:v>
                </c:pt>
                <c:pt idx="388">
                  <c:v>367.46100000000001</c:v>
                </c:pt>
                <c:pt idx="389">
                  <c:v>368.68200000000002</c:v>
                </c:pt>
                <c:pt idx="390">
                  <c:v>369.29199999999997</c:v>
                </c:pt>
                <c:pt idx="391">
                  <c:v>370.51299999999998</c:v>
                </c:pt>
                <c:pt idx="392">
                  <c:v>371.12299999999999</c:v>
                </c:pt>
                <c:pt idx="393">
                  <c:v>372.34399999999999</c:v>
                </c:pt>
                <c:pt idx="394">
                  <c:v>372.95499999999998</c:v>
                </c:pt>
                <c:pt idx="395">
                  <c:v>374.17500000000001</c:v>
                </c:pt>
                <c:pt idx="396">
                  <c:v>374.786</c:v>
                </c:pt>
                <c:pt idx="397">
                  <c:v>376.00700000000001</c:v>
                </c:pt>
                <c:pt idx="398">
                  <c:v>376.61700000000002</c:v>
                </c:pt>
                <c:pt idx="399">
                  <c:v>377.83800000000002</c:v>
                </c:pt>
                <c:pt idx="400">
                  <c:v>378.44799999999998</c:v>
                </c:pt>
                <c:pt idx="401">
                  <c:v>379.66899999999998</c:v>
                </c:pt>
                <c:pt idx="402">
                  <c:v>380.279</c:v>
                </c:pt>
                <c:pt idx="403">
                  <c:v>380.89</c:v>
                </c:pt>
                <c:pt idx="404">
                  <c:v>382.11099999999999</c:v>
                </c:pt>
                <c:pt idx="405">
                  <c:v>382.721</c:v>
                </c:pt>
                <c:pt idx="406">
                  <c:v>383.94200000000001</c:v>
                </c:pt>
                <c:pt idx="407">
                  <c:v>384.55200000000002</c:v>
                </c:pt>
                <c:pt idx="408">
                  <c:v>385.77300000000002</c:v>
                </c:pt>
                <c:pt idx="409">
                  <c:v>386.38299999999998</c:v>
                </c:pt>
                <c:pt idx="410">
                  <c:v>387.60399999999998</c:v>
                </c:pt>
                <c:pt idx="411">
                  <c:v>388.21499999999997</c:v>
                </c:pt>
                <c:pt idx="412">
                  <c:v>389.435</c:v>
                </c:pt>
                <c:pt idx="413">
                  <c:v>390.04599999999999</c:v>
                </c:pt>
                <c:pt idx="414">
                  <c:v>391.267</c:v>
                </c:pt>
                <c:pt idx="415">
                  <c:v>391.87700000000001</c:v>
                </c:pt>
                <c:pt idx="416">
                  <c:v>393.09800000000001</c:v>
                </c:pt>
                <c:pt idx="417">
                  <c:v>393.70800000000003</c:v>
                </c:pt>
                <c:pt idx="418">
                  <c:v>394.92899999999997</c:v>
                </c:pt>
                <c:pt idx="419">
                  <c:v>395.53899999999999</c:v>
                </c:pt>
                <c:pt idx="420">
                  <c:v>396.76</c:v>
                </c:pt>
                <c:pt idx="421">
                  <c:v>397.37099999999998</c:v>
                </c:pt>
                <c:pt idx="422">
                  <c:v>397.98099999999999</c:v>
                </c:pt>
                <c:pt idx="423">
                  <c:v>399.202</c:v>
                </c:pt>
                <c:pt idx="424">
                  <c:v>399.81200000000001</c:v>
                </c:pt>
                <c:pt idx="425">
                  <c:v>401.03300000000002</c:v>
                </c:pt>
                <c:pt idx="426">
                  <c:v>401.64299999999997</c:v>
                </c:pt>
                <c:pt idx="427">
                  <c:v>402.86399999999998</c:v>
                </c:pt>
                <c:pt idx="428">
                  <c:v>403.47500000000002</c:v>
                </c:pt>
                <c:pt idx="429">
                  <c:v>404.69499999999999</c:v>
                </c:pt>
                <c:pt idx="430">
                  <c:v>405.30599999999998</c:v>
                </c:pt>
                <c:pt idx="431">
                  <c:v>406.52699999999999</c:v>
                </c:pt>
                <c:pt idx="432">
                  <c:v>407.137</c:v>
                </c:pt>
                <c:pt idx="433">
                  <c:v>408.358</c:v>
                </c:pt>
                <c:pt idx="434">
                  <c:v>408.96800000000002</c:v>
                </c:pt>
                <c:pt idx="435">
                  <c:v>410.18900000000002</c:v>
                </c:pt>
                <c:pt idx="436">
                  <c:v>410.79899999999998</c:v>
                </c:pt>
                <c:pt idx="437">
                  <c:v>412.02</c:v>
                </c:pt>
                <c:pt idx="438">
                  <c:v>412.63099999999997</c:v>
                </c:pt>
                <c:pt idx="439">
                  <c:v>413.851</c:v>
                </c:pt>
                <c:pt idx="440">
                  <c:v>414.46199999999999</c:v>
                </c:pt>
                <c:pt idx="441">
                  <c:v>415.68299999999999</c:v>
                </c:pt>
                <c:pt idx="442">
                  <c:v>416.29300000000001</c:v>
                </c:pt>
                <c:pt idx="443">
                  <c:v>417.51400000000001</c:v>
                </c:pt>
                <c:pt idx="444">
                  <c:v>418.12400000000002</c:v>
                </c:pt>
                <c:pt idx="445">
                  <c:v>418.73500000000001</c:v>
                </c:pt>
                <c:pt idx="446">
                  <c:v>419.95499999999998</c:v>
                </c:pt>
                <c:pt idx="447">
                  <c:v>420.56599999999997</c:v>
                </c:pt>
                <c:pt idx="448">
                  <c:v>421.78699999999998</c:v>
                </c:pt>
                <c:pt idx="449">
                  <c:v>422.39699999999999</c:v>
                </c:pt>
                <c:pt idx="450">
                  <c:v>423.61799999999999</c:v>
                </c:pt>
                <c:pt idx="451">
                  <c:v>424.22800000000001</c:v>
                </c:pt>
                <c:pt idx="452">
                  <c:v>425.44900000000001</c:v>
                </c:pt>
                <c:pt idx="453">
                  <c:v>426.05900000000003</c:v>
                </c:pt>
                <c:pt idx="454">
                  <c:v>427.89100000000002</c:v>
                </c:pt>
                <c:pt idx="455">
                  <c:v>429.11099999999999</c:v>
                </c:pt>
                <c:pt idx="456">
                  <c:v>429.72199999999998</c:v>
                </c:pt>
                <c:pt idx="457">
                  <c:v>430.94299999999998</c:v>
                </c:pt>
                <c:pt idx="458">
                  <c:v>431.553</c:v>
                </c:pt>
                <c:pt idx="459">
                  <c:v>432.774</c:v>
                </c:pt>
                <c:pt idx="460">
                  <c:v>433.38400000000001</c:v>
                </c:pt>
                <c:pt idx="461">
                  <c:v>433.995</c:v>
                </c:pt>
                <c:pt idx="462">
                  <c:v>435.21499999999997</c:v>
                </c:pt>
                <c:pt idx="463">
                  <c:v>435.82600000000002</c:v>
                </c:pt>
                <c:pt idx="464">
                  <c:v>437.04700000000003</c:v>
                </c:pt>
                <c:pt idx="465">
                  <c:v>437.65699999999998</c:v>
                </c:pt>
                <c:pt idx="466">
                  <c:v>438.87799999999999</c:v>
                </c:pt>
                <c:pt idx="467">
                  <c:v>439.488</c:v>
                </c:pt>
                <c:pt idx="468">
                  <c:v>440.709</c:v>
                </c:pt>
                <c:pt idx="469">
                  <c:v>441.31900000000002</c:v>
                </c:pt>
                <c:pt idx="470">
                  <c:v>442.54</c:v>
                </c:pt>
                <c:pt idx="471">
                  <c:v>443.15100000000001</c:v>
                </c:pt>
                <c:pt idx="472">
                  <c:v>444.37099999999998</c:v>
                </c:pt>
                <c:pt idx="473">
                  <c:v>444.98200000000003</c:v>
                </c:pt>
                <c:pt idx="474">
                  <c:v>446.20299999999997</c:v>
                </c:pt>
                <c:pt idx="475">
                  <c:v>446.81299999999999</c:v>
                </c:pt>
                <c:pt idx="476">
                  <c:v>448.03399999999999</c:v>
                </c:pt>
                <c:pt idx="477">
                  <c:v>448.64400000000001</c:v>
                </c:pt>
                <c:pt idx="478">
                  <c:v>450.47500000000002</c:v>
                </c:pt>
                <c:pt idx="479">
                  <c:v>451.69600000000003</c:v>
                </c:pt>
                <c:pt idx="480">
                  <c:v>452.30700000000002</c:v>
                </c:pt>
                <c:pt idx="481">
                  <c:v>452.91699999999997</c:v>
                </c:pt>
                <c:pt idx="482">
                  <c:v>454.13799999999998</c:v>
                </c:pt>
                <c:pt idx="483">
                  <c:v>454.74799999999999</c:v>
                </c:pt>
                <c:pt idx="484">
                  <c:v>455.96899999999999</c:v>
                </c:pt>
                <c:pt idx="485">
                  <c:v>456.57900000000001</c:v>
                </c:pt>
                <c:pt idx="486">
                  <c:v>457.8</c:v>
                </c:pt>
                <c:pt idx="487">
                  <c:v>458.411</c:v>
                </c:pt>
                <c:pt idx="488">
                  <c:v>459.63099999999997</c:v>
                </c:pt>
                <c:pt idx="489">
                  <c:v>460.24200000000002</c:v>
                </c:pt>
                <c:pt idx="490">
                  <c:v>461.46300000000002</c:v>
                </c:pt>
                <c:pt idx="491">
                  <c:v>462.07299999999998</c:v>
                </c:pt>
                <c:pt idx="492">
                  <c:v>463.29399999999998</c:v>
                </c:pt>
                <c:pt idx="493">
                  <c:v>463.904</c:v>
                </c:pt>
                <c:pt idx="494">
                  <c:v>465.125</c:v>
                </c:pt>
                <c:pt idx="495">
                  <c:v>465.73599999999999</c:v>
                </c:pt>
                <c:pt idx="496">
                  <c:v>466.95600000000002</c:v>
                </c:pt>
                <c:pt idx="497">
                  <c:v>467.56700000000001</c:v>
                </c:pt>
                <c:pt idx="498">
                  <c:v>468.78800000000001</c:v>
                </c:pt>
                <c:pt idx="499">
                  <c:v>469.39800000000002</c:v>
                </c:pt>
                <c:pt idx="500">
                  <c:v>470.00799999999998</c:v>
                </c:pt>
                <c:pt idx="501">
                  <c:v>471.22899999999998</c:v>
                </c:pt>
                <c:pt idx="502">
                  <c:v>471.84</c:v>
                </c:pt>
                <c:pt idx="503">
                  <c:v>473.06</c:v>
                </c:pt>
                <c:pt idx="504">
                  <c:v>473.67099999999999</c:v>
                </c:pt>
                <c:pt idx="505">
                  <c:v>474.892</c:v>
                </c:pt>
                <c:pt idx="506">
                  <c:v>475.50200000000001</c:v>
                </c:pt>
                <c:pt idx="507">
                  <c:v>476.72300000000001</c:v>
                </c:pt>
                <c:pt idx="508">
                  <c:v>477.33300000000003</c:v>
                </c:pt>
                <c:pt idx="509">
                  <c:v>478.55399999999997</c:v>
                </c:pt>
                <c:pt idx="510">
                  <c:v>479.16399999999999</c:v>
                </c:pt>
                <c:pt idx="511">
                  <c:v>480.38499999999999</c:v>
                </c:pt>
                <c:pt idx="512">
                  <c:v>480.99599999999998</c:v>
                </c:pt>
                <c:pt idx="513">
                  <c:v>482.827</c:v>
                </c:pt>
                <c:pt idx="514">
                  <c:v>484.048</c:v>
                </c:pt>
                <c:pt idx="515">
                  <c:v>484.65800000000002</c:v>
                </c:pt>
                <c:pt idx="516">
                  <c:v>485.87900000000002</c:v>
                </c:pt>
                <c:pt idx="517">
                  <c:v>486.48899999999998</c:v>
                </c:pt>
                <c:pt idx="518">
                  <c:v>487.71</c:v>
                </c:pt>
                <c:pt idx="519">
                  <c:v>488.32</c:v>
                </c:pt>
                <c:pt idx="520">
                  <c:v>488.93099999999998</c:v>
                </c:pt>
                <c:pt idx="521">
                  <c:v>490.15199999999999</c:v>
                </c:pt>
                <c:pt idx="522">
                  <c:v>490.762</c:v>
                </c:pt>
                <c:pt idx="523">
                  <c:v>491.983</c:v>
                </c:pt>
                <c:pt idx="524">
                  <c:v>492.59300000000002</c:v>
                </c:pt>
                <c:pt idx="525">
                  <c:v>493.81400000000002</c:v>
                </c:pt>
                <c:pt idx="526">
                  <c:v>494.42399999999998</c:v>
                </c:pt>
                <c:pt idx="527">
                  <c:v>495.64499999999998</c:v>
                </c:pt>
                <c:pt idx="528">
                  <c:v>496.25599999999997</c:v>
                </c:pt>
                <c:pt idx="529">
                  <c:v>497.476</c:v>
                </c:pt>
                <c:pt idx="530">
                  <c:v>498.08699999999999</c:v>
                </c:pt>
                <c:pt idx="531">
                  <c:v>499.30799999999999</c:v>
                </c:pt>
                <c:pt idx="532">
                  <c:v>499.91800000000001</c:v>
                </c:pt>
                <c:pt idx="533">
                  <c:v>501.13900000000001</c:v>
                </c:pt>
                <c:pt idx="534">
                  <c:v>501.74900000000002</c:v>
                </c:pt>
                <c:pt idx="535">
                  <c:v>502.97</c:v>
                </c:pt>
                <c:pt idx="536">
                  <c:v>503.58</c:v>
                </c:pt>
                <c:pt idx="537">
                  <c:v>504.80099999999999</c:v>
                </c:pt>
                <c:pt idx="538">
                  <c:v>505.41199999999998</c:v>
                </c:pt>
                <c:pt idx="539">
                  <c:v>506.02199999999999</c:v>
                </c:pt>
                <c:pt idx="540">
                  <c:v>507.24299999999999</c:v>
                </c:pt>
                <c:pt idx="541">
                  <c:v>507.85300000000001</c:v>
                </c:pt>
                <c:pt idx="542">
                  <c:v>509.07400000000001</c:v>
                </c:pt>
                <c:pt idx="543">
                  <c:v>509.68400000000003</c:v>
                </c:pt>
                <c:pt idx="544">
                  <c:v>510.90499999999997</c:v>
                </c:pt>
                <c:pt idx="545">
                  <c:v>511.51600000000002</c:v>
                </c:pt>
                <c:pt idx="546">
                  <c:v>512.73599999999999</c:v>
                </c:pt>
                <c:pt idx="547">
                  <c:v>513.34699999999998</c:v>
                </c:pt>
                <c:pt idx="548">
                  <c:v>514.56799999999998</c:v>
                </c:pt>
                <c:pt idx="549">
                  <c:v>515.178</c:v>
                </c:pt>
                <c:pt idx="550">
                  <c:v>516.399</c:v>
                </c:pt>
                <c:pt idx="551">
                  <c:v>517.00900000000001</c:v>
                </c:pt>
                <c:pt idx="552">
                  <c:v>518.23</c:v>
                </c:pt>
                <c:pt idx="553">
                  <c:v>518.84</c:v>
                </c:pt>
                <c:pt idx="554">
                  <c:v>520.06100000000004</c:v>
                </c:pt>
                <c:pt idx="555">
                  <c:v>520.67200000000003</c:v>
                </c:pt>
                <c:pt idx="556">
                  <c:v>521.89200000000005</c:v>
                </c:pt>
                <c:pt idx="557">
                  <c:v>522.50300000000004</c:v>
                </c:pt>
                <c:pt idx="558">
                  <c:v>523.72400000000005</c:v>
                </c:pt>
                <c:pt idx="559">
                  <c:v>524.33399999999995</c:v>
                </c:pt>
                <c:pt idx="560">
                  <c:v>524.94399999999996</c:v>
                </c:pt>
                <c:pt idx="561">
                  <c:v>526.16499999999996</c:v>
                </c:pt>
                <c:pt idx="562">
                  <c:v>526.77599999999995</c:v>
                </c:pt>
                <c:pt idx="563">
                  <c:v>527.99599999999998</c:v>
                </c:pt>
                <c:pt idx="564">
                  <c:v>528.60699999999997</c:v>
                </c:pt>
                <c:pt idx="565">
                  <c:v>529.82799999999997</c:v>
                </c:pt>
                <c:pt idx="566">
                  <c:v>530.43799999999999</c:v>
                </c:pt>
                <c:pt idx="567">
                  <c:v>531.65899999999999</c:v>
                </c:pt>
                <c:pt idx="568">
                  <c:v>532.26900000000001</c:v>
                </c:pt>
                <c:pt idx="569">
                  <c:v>533.49</c:v>
                </c:pt>
                <c:pt idx="570">
                  <c:v>534.1</c:v>
                </c:pt>
                <c:pt idx="571">
                  <c:v>535.32100000000003</c:v>
                </c:pt>
                <c:pt idx="572">
                  <c:v>535.93200000000002</c:v>
                </c:pt>
                <c:pt idx="573">
                  <c:v>537.15200000000004</c:v>
                </c:pt>
                <c:pt idx="574">
                  <c:v>537.76300000000003</c:v>
                </c:pt>
                <c:pt idx="575">
                  <c:v>538.98400000000004</c:v>
                </c:pt>
                <c:pt idx="576">
                  <c:v>539.59400000000005</c:v>
                </c:pt>
                <c:pt idx="577">
                  <c:v>540.81500000000005</c:v>
                </c:pt>
                <c:pt idx="578">
                  <c:v>541.42499999999995</c:v>
                </c:pt>
                <c:pt idx="579">
                  <c:v>542.03599999999994</c:v>
                </c:pt>
                <c:pt idx="580">
                  <c:v>543.25599999999997</c:v>
                </c:pt>
                <c:pt idx="581">
                  <c:v>543.86699999999996</c:v>
                </c:pt>
                <c:pt idx="582">
                  <c:v>545.08799999999997</c:v>
                </c:pt>
                <c:pt idx="583">
                  <c:v>545.69799999999998</c:v>
                </c:pt>
                <c:pt idx="584">
                  <c:v>546.91899999999998</c:v>
                </c:pt>
                <c:pt idx="585">
                  <c:v>547.529</c:v>
                </c:pt>
                <c:pt idx="586">
                  <c:v>548.75</c:v>
                </c:pt>
                <c:pt idx="587">
                  <c:v>550.58100000000002</c:v>
                </c:pt>
                <c:pt idx="588">
                  <c:v>551.19200000000001</c:v>
                </c:pt>
                <c:pt idx="589">
                  <c:v>552.41200000000003</c:v>
                </c:pt>
                <c:pt idx="590">
                  <c:v>553.02300000000002</c:v>
                </c:pt>
                <c:pt idx="591">
                  <c:v>554.24400000000003</c:v>
                </c:pt>
                <c:pt idx="592">
                  <c:v>554.85400000000004</c:v>
                </c:pt>
                <c:pt idx="593">
                  <c:v>556.07500000000005</c:v>
                </c:pt>
                <c:pt idx="594">
                  <c:v>556.68499999999995</c:v>
                </c:pt>
                <c:pt idx="595">
                  <c:v>557.90599999999995</c:v>
                </c:pt>
                <c:pt idx="596">
                  <c:v>558.51599999999996</c:v>
                </c:pt>
                <c:pt idx="597">
                  <c:v>559.73699999999997</c:v>
                </c:pt>
                <c:pt idx="598">
                  <c:v>560.34799999999996</c:v>
                </c:pt>
                <c:pt idx="599">
                  <c:v>560.95799999999997</c:v>
                </c:pt>
                <c:pt idx="600">
                  <c:v>562.17899999999997</c:v>
                </c:pt>
                <c:pt idx="601">
                  <c:v>562.78899999999999</c:v>
                </c:pt>
                <c:pt idx="602">
                  <c:v>564.01</c:v>
                </c:pt>
                <c:pt idx="603">
                  <c:v>564.62</c:v>
                </c:pt>
                <c:pt idx="604">
                  <c:v>565.84100000000001</c:v>
                </c:pt>
                <c:pt idx="605">
                  <c:v>566.452</c:v>
                </c:pt>
                <c:pt idx="606">
                  <c:v>567.67200000000003</c:v>
                </c:pt>
                <c:pt idx="607">
                  <c:v>568.28300000000002</c:v>
                </c:pt>
                <c:pt idx="608">
                  <c:v>569.50400000000002</c:v>
                </c:pt>
                <c:pt idx="609">
                  <c:v>570.11400000000003</c:v>
                </c:pt>
                <c:pt idx="610">
                  <c:v>571.33500000000004</c:v>
                </c:pt>
                <c:pt idx="611">
                  <c:v>571.94500000000005</c:v>
                </c:pt>
                <c:pt idx="612">
                  <c:v>573.16600000000005</c:v>
                </c:pt>
                <c:pt idx="613">
                  <c:v>573.77599999999995</c:v>
                </c:pt>
                <c:pt idx="614">
                  <c:v>574.99699999999996</c:v>
                </c:pt>
                <c:pt idx="615">
                  <c:v>575.60799999999995</c:v>
                </c:pt>
                <c:pt idx="616">
                  <c:v>576.82799999999997</c:v>
                </c:pt>
                <c:pt idx="617">
                  <c:v>577.43899999999996</c:v>
                </c:pt>
                <c:pt idx="618">
                  <c:v>578.04899999999998</c:v>
                </c:pt>
                <c:pt idx="619">
                  <c:v>579.27</c:v>
                </c:pt>
                <c:pt idx="620">
                  <c:v>579.88</c:v>
                </c:pt>
                <c:pt idx="621">
                  <c:v>581.101</c:v>
                </c:pt>
                <c:pt idx="622">
                  <c:v>581.71199999999999</c:v>
                </c:pt>
                <c:pt idx="623">
                  <c:v>582.93200000000002</c:v>
                </c:pt>
                <c:pt idx="624">
                  <c:v>583.54300000000001</c:v>
                </c:pt>
                <c:pt idx="625">
                  <c:v>584.76400000000001</c:v>
                </c:pt>
                <c:pt idx="626">
                  <c:v>585.37400000000002</c:v>
                </c:pt>
                <c:pt idx="627">
                  <c:v>586.59500000000003</c:v>
                </c:pt>
                <c:pt idx="628">
                  <c:v>587.20500000000004</c:v>
                </c:pt>
                <c:pt idx="629">
                  <c:v>588.42600000000004</c:v>
                </c:pt>
                <c:pt idx="630">
                  <c:v>589.03599999999994</c:v>
                </c:pt>
                <c:pt idx="631">
                  <c:v>590.25699999999995</c:v>
                </c:pt>
                <c:pt idx="632">
                  <c:v>590.86800000000005</c:v>
                </c:pt>
                <c:pt idx="633">
                  <c:v>592.08799999999997</c:v>
                </c:pt>
                <c:pt idx="634">
                  <c:v>592.69899999999996</c:v>
                </c:pt>
                <c:pt idx="635">
                  <c:v>593.91999999999996</c:v>
                </c:pt>
                <c:pt idx="636">
                  <c:v>594.53</c:v>
                </c:pt>
                <c:pt idx="637">
                  <c:v>595.75099999999998</c:v>
                </c:pt>
                <c:pt idx="638">
                  <c:v>596.36099999999999</c:v>
                </c:pt>
                <c:pt idx="639">
                  <c:v>596.97199999999998</c:v>
                </c:pt>
                <c:pt idx="640">
                  <c:v>598.19200000000001</c:v>
                </c:pt>
                <c:pt idx="641">
                  <c:v>598.803</c:v>
                </c:pt>
                <c:pt idx="642">
                  <c:v>600.024</c:v>
                </c:pt>
                <c:pt idx="643">
                  <c:v>600.63400000000001</c:v>
                </c:pt>
                <c:pt idx="644">
                  <c:v>601.85500000000002</c:v>
                </c:pt>
                <c:pt idx="645">
                  <c:v>602.46500000000003</c:v>
                </c:pt>
                <c:pt idx="646">
                  <c:v>603.68600000000004</c:v>
                </c:pt>
                <c:pt idx="647">
                  <c:v>604.29600000000005</c:v>
                </c:pt>
                <c:pt idx="648">
                  <c:v>605.51700000000005</c:v>
                </c:pt>
                <c:pt idx="649">
                  <c:v>606.12800000000004</c:v>
                </c:pt>
                <c:pt idx="650">
                  <c:v>607.34799999999996</c:v>
                </c:pt>
                <c:pt idx="651">
                  <c:v>607.95899999999995</c:v>
                </c:pt>
                <c:pt idx="652">
                  <c:v>609.17999999999995</c:v>
                </c:pt>
                <c:pt idx="653">
                  <c:v>609.79</c:v>
                </c:pt>
                <c:pt idx="654">
                  <c:v>611.01099999999997</c:v>
                </c:pt>
                <c:pt idx="655">
                  <c:v>611.62099999999998</c:v>
                </c:pt>
                <c:pt idx="656">
                  <c:v>612.84199999999998</c:v>
                </c:pt>
                <c:pt idx="657">
                  <c:v>613.452</c:v>
                </c:pt>
                <c:pt idx="658">
                  <c:v>614.06299999999999</c:v>
                </c:pt>
                <c:pt idx="659">
                  <c:v>615.28399999999999</c:v>
                </c:pt>
                <c:pt idx="660">
                  <c:v>615.89400000000001</c:v>
                </c:pt>
                <c:pt idx="661">
                  <c:v>617.11500000000001</c:v>
                </c:pt>
                <c:pt idx="662">
                  <c:v>617.72500000000002</c:v>
                </c:pt>
                <c:pt idx="663">
                  <c:v>618.94600000000003</c:v>
                </c:pt>
                <c:pt idx="664">
                  <c:v>619.55600000000004</c:v>
                </c:pt>
                <c:pt idx="665">
                  <c:v>620.77700000000004</c:v>
                </c:pt>
                <c:pt idx="666">
                  <c:v>621.38800000000003</c:v>
                </c:pt>
                <c:pt idx="667">
                  <c:v>622.60799999999995</c:v>
                </c:pt>
                <c:pt idx="668">
                  <c:v>623.21900000000005</c:v>
                </c:pt>
                <c:pt idx="669">
                  <c:v>624.44000000000005</c:v>
                </c:pt>
                <c:pt idx="670">
                  <c:v>625.04999999999995</c:v>
                </c:pt>
                <c:pt idx="671">
                  <c:v>626.27099999999996</c:v>
                </c:pt>
                <c:pt idx="672">
                  <c:v>626.88099999999997</c:v>
                </c:pt>
                <c:pt idx="673">
                  <c:v>628.10199999999998</c:v>
                </c:pt>
                <c:pt idx="674">
                  <c:v>628.71199999999999</c:v>
                </c:pt>
                <c:pt idx="675">
                  <c:v>629.93299999999999</c:v>
                </c:pt>
                <c:pt idx="676">
                  <c:v>630.54399999999998</c:v>
                </c:pt>
                <c:pt idx="677">
                  <c:v>631.76400000000001</c:v>
                </c:pt>
                <c:pt idx="678">
                  <c:v>632.375</c:v>
                </c:pt>
                <c:pt idx="679">
                  <c:v>632.98500000000001</c:v>
                </c:pt>
                <c:pt idx="680">
                  <c:v>634.20600000000002</c:v>
                </c:pt>
                <c:pt idx="681">
                  <c:v>634.81600000000003</c:v>
                </c:pt>
                <c:pt idx="682">
                  <c:v>636.03700000000003</c:v>
                </c:pt>
                <c:pt idx="683">
                  <c:v>636.64800000000002</c:v>
                </c:pt>
                <c:pt idx="684">
                  <c:v>637.86800000000005</c:v>
                </c:pt>
                <c:pt idx="685">
                  <c:v>638.47900000000004</c:v>
                </c:pt>
                <c:pt idx="686">
                  <c:v>639.70000000000005</c:v>
                </c:pt>
                <c:pt idx="687">
                  <c:v>641.53099999999995</c:v>
                </c:pt>
                <c:pt idx="688">
                  <c:v>642.14099999999996</c:v>
                </c:pt>
                <c:pt idx="689">
                  <c:v>643.36199999999997</c:v>
                </c:pt>
                <c:pt idx="690">
                  <c:v>643.97199999999998</c:v>
                </c:pt>
                <c:pt idx="691">
                  <c:v>645.19299999999998</c:v>
                </c:pt>
                <c:pt idx="692">
                  <c:v>645.80399999999997</c:v>
                </c:pt>
                <c:pt idx="693">
                  <c:v>647.024</c:v>
                </c:pt>
                <c:pt idx="694">
                  <c:v>647.63499999999999</c:v>
                </c:pt>
                <c:pt idx="695">
                  <c:v>648.85599999999999</c:v>
                </c:pt>
                <c:pt idx="696">
                  <c:v>649.46600000000001</c:v>
                </c:pt>
                <c:pt idx="697">
                  <c:v>650.07600000000002</c:v>
                </c:pt>
                <c:pt idx="698">
                  <c:v>651.29700000000003</c:v>
                </c:pt>
                <c:pt idx="699">
                  <c:v>651.90800000000002</c:v>
                </c:pt>
                <c:pt idx="700">
                  <c:v>653.12800000000004</c:v>
                </c:pt>
                <c:pt idx="701">
                  <c:v>653.73900000000003</c:v>
                </c:pt>
                <c:pt idx="702">
                  <c:v>654.96</c:v>
                </c:pt>
                <c:pt idx="703">
                  <c:v>655.57</c:v>
                </c:pt>
                <c:pt idx="704">
                  <c:v>656.79100000000005</c:v>
                </c:pt>
                <c:pt idx="705">
                  <c:v>657.40099999999995</c:v>
                </c:pt>
                <c:pt idx="706">
                  <c:v>658.62199999999996</c:v>
                </c:pt>
                <c:pt idx="707">
                  <c:v>659.23199999999997</c:v>
                </c:pt>
                <c:pt idx="708">
                  <c:v>660.45299999999997</c:v>
                </c:pt>
                <c:pt idx="709">
                  <c:v>661.06399999999996</c:v>
                </c:pt>
                <c:pt idx="710">
                  <c:v>662.28399999999999</c:v>
                </c:pt>
                <c:pt idx="711">
                  <c:v>662.89499999999998</c:v>
                </c:pt>
                <c:pt idx="712">
                  <c:v>664.11599999999999</c:v>
                </c:pt>
                <c:pt idx="713">
                  <c:v>664.726</c:v>
                </c:pt>
                <c:pt idx="714">
                  <c:v>665.947</c:v>
                </c:pt>
                <c:pt idx="715">
                  <c:v>666.55700000000002</c:v>
                </c:pt>
                <c:pt idx="716">
                  <c:v>667.77800000000002</c:v>
                </c:pt>
                <c:pt idx="717">
                  <c:v>668.38800000000003</c:v>
                </c:pt>
                <c:pt idx="718">
                  <c:v>668.99900000000002</c:v>
                </c:pt>
                <c:pt idx="719">
                  <c:v>670.22</c:v>
                </c:pt>
                <c:pt idx="720">
                  <c:v>670.83</c:v>
                </c:pt>
                <c:pt idx="721">
                  <c:v>672.05100000000004</c:v>
                </c:pt>
                <c:pt idx="722">
                  <c:v>672.66099999999994</c:v>
                </c:pt>
                <c:pt idx="723">
                  <c:v>674.49199999999996</c:v>
                </c:pt>
                <c:pt idx="724">
                  <c:v>675.71299999999997</c:v>
                </c:pt>
                <c:pt idx="725">
                  <c:v>676.32399999999996</c:v>
                </c:pt>
                <c:pt idx="726">
                  <c:v>677.54399999999998</c:v>
                </c:pt>
                <c:pt idx="727">
                  <c:v>678.15499999999997</c:v>
                </c:pt>
                <c:pt idx="728">
                  <c:v>679.37599999999998</c:v>
                </c:pt>
                <c:pt idx="729">
                  <c:v>679.98599999999999</c:v>
                </c:pt>
                <c:pt idx="730">
                  <c:v>681.20699999999999</c:v>
                </c:pt>
                <c:pt idx="731">
                  <c:v>681.81700000000001</c:v>
                </c:pt>
                <c:pt idx="732">
                  <c:v>683.03800000000001</c:v>
                </c:pt>
                <c:pt idx="733">
                  <c:v>683.64800000000002</c:v>
                </c:pt>
                <c:pt idx="734">
                  <c:v>684.86900000000003</c:v>
                </c:pt>
                <c:pt idx="735">
                  <c:v>685.48</c:v>
                </c:pt>
                <c:pt idx="736">
                  <c:v>686.09</c:v>
                </c:pt>
                <c:pt idx="737">
                  <c:v>687.31100000000004</c:v>
                </c:pt>
                <c:pt idx="738">
                  <c:v>687.92100000000005</c:v>
                </c:pt>
                <c:pt idx="739">
                  <c:v>689.14200000000005</c:v>
                </c:pt>
                <c:pt idx="740">
                  <c:v>689.75199999999995</c:v>
                </c:pt>
                <c:pt idx="741">
                  <c:v>690.97299999999996</c:v>
                </c:pt>
                <c:pt idx="742">
                  <c:v>691.58399999999995</c:v>
                </c:pt>
                <c:pt idx="743">
                  <c:v>692.80399999999997</c:v>
                </c:pt>
                <c:pt idx="744">
                  <c:v>693.41499999999996</c:v>
                </c:pt>
                <c:pt idx="745">
                  <c:v>694.63599999999997</c:v>
                </c:pt>
                <c:pt idx="746">
                  <c:v>695.24599999999998</c:v>
                </c:pt>
                <c:pt idx="747">
                  <c:v>696.46699999999998</c:v>
                </c:pt>
                <c:pt idx="748">
                  <c:v>697.077</c:v>
                </c:pt>
                <c:pt idx="749">
                  <c:v>698.298</c:v>
                </c:pt>
                <c:pt idx="750">
                  <c:v>698.90800000000002</c:v>
                </c:pt>
                <c:pt idx="751">
                  <c:v>700.12900000000002</c:v>
                </c:pt>
                <c:pt idx="752">
                  <c:v>700.74</c:v>
                </c:pt>
                <c:pt idx="753">
                  <c:v>701.96</c:v>
                </c:pt>
                <c:pt idx="754">
                  <c:v>702.57100000000003</c:v>
                </c:pt>
                <c:pt idx="755">
                  <c:v>703.79200000000003</c:v>
                </c:pt>
                <c:pt idx="756">
                  <c:v>704.40200000000004</c:v>
                </c:pt>
                <c:pt idx="757">
                  <c:v>705.01199999999994</c:v>
                </c:pt>
                <c:pt idx="758">
                  <c:v>706.23299999999995</c:v>
                </c:pt>
                <c:pt idx="759">
                  <c:v>706.84400000000005</c:v>
                </c:pt>
                <c:pt idx="760">
                  <c:v>708.06399999999996</c:v>
                </c:pt>
                <c:pt idx="761">
                  <c:v>708.67499999999995</c:v>
                </c:pt>
                <c:pt idx="762">
                  <c:v>709.89599999999996</c:v>
                </c:pt>
                <c:pt idx="763">
                  <c:v>710.50599999999997</c:v>
                </c:pt>
                <c:pt idx="764">
                  <c:v>711.72699999999998</c:v>
                </c:pt>
                <c:pt idx="765">
                  <c:v>712.33699999999999</c:v>
                </c:pt>
                <c:pt idx="766">
                  <c:v>713.55799999999999</c:v>
                </c:pt>
                <c:pt idx="767">
                  <c:v>714.16800000000001</c:v>
                </c:pt>
                <c:pt idx="768">
                  <c:v>715.38900000000001</c:v>
                </c:pt>
                <c:pt idx="769">
                  <c:v>716</c:v>
                </c:pt>
                <c:pt idx="770">
                  <c:v>717.22</c:v>
                </c:pt>
                <c:pt idx="771">
                  <c:v>717.83100000000002</c:v>
                </c:pt>
                <c:pt idx="772">
                  <c:v>719.05200000000002</c:v>
                </c:pt>
                <c:pt idx="773">
                  <c:v>719.66200000000003</c:v>
                </c:pt>
                <c:pt idx="774">
                  <c:v>720.88300000000004</c:v>
                </c:pt>
                <c:pt idx="775">
                  <c:v>721.49300000000005</c:v>
                </c:pt>
                <c:pt idx="776">
                  <c:v>722.10400000000004</c:v>
                </c:pt>
                <c:pt idx="777">
                  <c:v>723.32399999999996</c:v>
                </c:pt>
                <c:pt idx="778">
                  <c:v>723.93499999999995</c:v>
                </c:pt>
                <c:pt idx="779">
                  <c:v>725.15599999999995</c:v>
                </c:pt>
                <c:pt idx="780">
                  <c:v>725.76599999999996</c:v>
                </c:pt>
                <c:pt idx="781">
                  <c:v>726.98699999999997</c:v>
                </c:pt>
                <c:pt idx="782">
                  <c:v>727.59699999999998</c:v>
                </c:pt>
                <c:pt idx="783">
                  <c:v>728.81799999999998</c:v>
                </c:pt>
                <c:pt idx="784">
                  <c:v>729.428</c:v>
                </c:pt>
                <c:pt idx="785">
                  <c:v>730.649</c:v>
                </c:pt>
                <c:pt idx="786">
                  <c:v>731.26</c:v>
                </c:pt>
                <c:pt idx="787">
                  <c:v>732.48</c:v>
                </c:pt>
                <c:pt idx="788">
                  <c:v>733.09100000000001</c:v>
                </c:pt>
                <c:pt idx="789">
                  <c:v>734.31200000000001</c:v>
                </c:pt>
                <c:pt idx="790">
                  <c:v>734.92200000000003</c:v>
                </c:pt>
                <c:pt idx="791">
                  <c:v>736.14300000000003</c:v>
                </c:pt>
                <c:pt idx="792">
                  <c:v>736.75300000000004</c:v>
                </c:pt>
                <c:pt idx="793">
                  <c:v>737.97400000000005</c:v>
                </c:pt>
                <c:pt idx="794">
                  <c:v>738.58399999999995</c:v>
                </c:pt>
                <c:pt idx="795">
                  <c:v>739.80499999999995</c:v>
                </c:pt>
                <c:pt idx="796">
                  <c:v>740.41600000000005</c:v>
                </c:pt>
                <c:pt idx="797">
                  <c:v>741.02599999999995</c:v>
                </c:pt>
                <c:pt idx="798">
                  <c:v>742.24699999999996</c:v>
                </c:pt>
                <c:pt idx="799">
                  <c:v>742.85699999999997</c:v>
                </c:pt>
                <c:pt idx="800">
                  <c:v>744.07799999999997</c:v>
                </c:pt>
                <c:pt idx="801">
                  <c:v>744.68799999999999</c:v>
                </c:pt>
                <c:pt idx="802">
                  <c:v>745.90899999999999</c:v>
                </c:pt>
                <c:pt idx="803">
                  <c:v>746.52</c:v>
                </c:pt>
                <c:pt idx="804">
                  <c:v>747.74</c:v>
                </c:pt>
                <c:pt idx="805">
                  <c:v>748.351</c:v>
                </c:pt>
                <c:pt idx="806">
                  <c:v>749.572</c:v>
                </c:pt>
                <c:pt idx="807">
                  <c:v>750.18200000000002</c:v>
                </c:pt>
                <c:pt idx="808">
                  <c:v>751.40300000000002</c:v>
                </c:pt>
                <c:pt idx="809">
                  <c:v>752.01300000000003</c:v>
                </c:pt>
                <c:pt idx="810">
                  <c:v>753.23400000000004</c:v>
                </c:pt>
                <c:pt idx="811">
                  <c:v>753.84400000000005</c:v>
                </c:pt>
                <c:pt idx="812">
                  <c:v>755.06500000000005</c:v>
                </c:pt>
                <c:pt idx="813">
                  <c:v>755.67600000000004</c:v>
                </c:pt>
                <c:pt idx="814">
                  <c:v>756.89599999999996</c:v>
                </c:pt>
                <c:pt idx="815">
                  <c:v>757.50699999999995</c:v>
                </c:pt>
                <c:pt idx="816">
                  <c:v>758.11699999999996</c:v>
                </c:pt>
                <c:pt idx="817">
                  <c:v>759.33799999999997</c:v>
                </c:pt>
                <c:pt idx="818">
                  <c:v>759.94799999999998</c:v>
                </c:pt>
                <c:pt idx="819">
                  <c:v>761.16899999999998</c:v>
                </c:pt>
                <c:pt idx="820">
                  <c:v>761.78</c:v>
                </c:pt>
                <c:pt idx="821">
                  <c:v>763</c:v>
                </c:pt>
                <c:pt idx="822">
                  <c:v>763.61099999999999</c:v>
                </c:pt>
                <c:pt idx="823">
                  <c:v>764.83199999999999</c:v>
                </c:pt>
                <c:pt idx="824">
                  <c:v>765.44200000000001</c:v>
                </c:pt>
                <c:pt idx="825">
                  <c:v>766.66300000000001</c:v>
                </c:pt>
                <c:pt idx="826">
                  <c:v>767.27300000000002</c:v>
                </c:pt>
                <c:pt idx="827">
                  <c:v>768.49400000000003</c:v>
                </c:pt>
                <c:pt idx="828">
                  <c:v>769.10400000000004</c:v>
                </c:pt>
                <c:pt idx="829">
                  <c:v>770.32500000000005</c:v>
                </c:pt>
                <c:pt idx="830">
                  <c:v>770.93600000000004</c:v>
                </c:pt>
                <c:pt idx="831">
                  <c:v>772.15599999999995</c:v>
                </c:pt>
                <c:pt idx="832">
                  <c:v>772.76700000000005</c:v>
                </c:pt>
                <c:pt idx="833">
                  <c:v>773.98800000000006</c:v>
                </c:pt>
                <c:pt idx="834">
                  <c:v>774.59799999999996</c:v>
                </c:pt>
                <c:pt idx="835">
                  <c:v>775.81899999999996</c:v>
                </c:pt>
                <c:pt idx="836">
                  <c:v>776.42899999999997</c:v>
                </c:pt>
                <c:pt idx="837">
                  <c:v>777.04</c:v>
                </c:pt>
                <c:pt idx="838">
                  <c:v>778.26099999999997</c:v>
                </c:pt>
                <c:pt idx="839">
                  <c:v>778.87099999999998</c:v>
                </c:pt>
                <c:pt idx="840">
                  <c:v>780.09199999999998</c:v>
                </c:pt>
                <c:pt idx="841">
                  <c:v>780.702</c:v>
                </c:pt>
                <c:pt idx="842">
                  <c:v>781.923</c:v>
                </c:pt>
                <c:pt idx="843">
                  <c:v>782.53300000000002</c:v>
                </c:pt>
                <c:pt idx="844">
                  <c:v>783.75400000000002</c:v>
                </c:pt>
                <c:pt idx="845">
                  <c:v>784.36500000000001</c:v>
                </c:pt>
                <c:pt idx="846">
                  <c:v>785.58500000000004</c:v>
                </c:pt>
                <c:pt idx="847">
                  <c:v>786.19600000000003</c:v>
                </c:pt>
                <c:pt idx="848">
                  <c:v>787.41700000000003</c:v>
                </c:pt>
                <c:pt idx="849">
                  <c:v>788.02700000000004</c:v>
                </c:pt>
                <c:pt idx="850">
                  <c:v>789.24800000000005</c:v>
                </c:pt>
                <c:pt idx="851">
                  <c:v>789.85799999999995</c:v>
                </c:pt>
                <c:pt idx="852">
                  <c:v>791.07899999999995</c:v>
                </c:pt>
                <c:pt idx="853">
                  <c:v>791.68899999999996</c:v>
                </c:pt>
                <c:pt idx="854">
                  <c:v>792.91</c:v>
                </c:pt>
                <c:pt idx="855">
                  <c:v>793.52099999999996</c:v>
                </c:pt>
                <c:pt idx="856">
                  <c:v>794.13099999999997</c:v>
                </c:pt>
                <c:pt idx="857">
                  <c:v>795.35199999999998</c:v>
                </c:pt>
                <c:pt idx="858">
                  <c:v>795.96199999999999</c:v>
                </c:pt>
                <c:pt idx="859">
                  <c:v>797.18299999999999</c:v>
                </c:pt>
                <c:pt idx="860">
                  <c:v>797.79300000000001</c:v>
                </c:pt>
                <c:pt idx="861">
                  <c:v>799.01400000000001</c:v>
                </c:pt>
                <c:pt idx="862">
                  <c:v>799.625</c:v>
                </c:pt>
                <c:pt idx="863">
                  <c:v>800.84500000000003</c:v>
                </c:pt>
                <c:pt idx="864">
                  <c:v>801.45600000000002</c:v>
                </c:pt>
                <c:pt idx="865">
                  <c:v>802.67700000000002</c:v>
                </c:pt>
                <c:pt idx="866">
                  <c:v>803.28700000000003</c:v>
                </c:pt>
                <c:pt idx="867">
                  <c:v>804.50800000000004</c:v>
                </c:pt>
                <c:pt idx="868">
                  <c:v>805.11800000000005</c:v>
                </c:pt>
                <c:pt idx="869">
                  <c:v>806.33900000000006</c:v>
                </c:pt>
                <c:pt idx="870">
                  <c:v>806.94899999999996</c:v>
                </c:pt>
                <c:pt idx="871">
                  <c:v>808.17</c:v>
                </c:pt>
                <c:pt idx="872">
                  <c:v>810.00099999999998</c:v>
                </c:pt>
                <c:pt idx="873">
                  <c:v>810.61199999999997</c:v>
                </c:pt>
                <c:pt idx="874">
                  <c:v>811.83299999999997</c:v>
                </c:pt>
                <c:pt idx="875">
                  <c:v>812.44299999999998</c:v>
                </c:pt>
                <c:pt idx="876">
                  <c:v>813.053</c:v>
                </c:pt>
                <c:pt idx="877">
                  <c:v>814.274</c:v>
                </c:pt>
                <c:pt idx="878">
                  <c:v>814.88499999999999</c:v>
                </c:pt>
                <c:pt idx="879">
                  <c:v>816.10500000000002</c:v>
                </c:pt>
                <c:pt idx="880">
                  <c:v>816.71600000000001</c:v>
                </c:pt>
                <c:pt idx="881">
                  <c:v>817.93700000000001</c:v>
                </c:pt>
                <c:pt idx="882">
                  <c:v>818.54700000000003</c:v>
                </c:pt>
                <c:pt idx="883">
                  <c:v>819.76800000000003</c:v>
                </c:pt>
                <c:pt idx="884">
                  <c:v>820.37800000000004</c:v>
                </c:pt>
                <c:pt idx="885">
                  <c:v>821.59900000000005</c:v>
                </c:pt>
                <c:pt idx="886">
                  <c:v>822.20899999999995</c:v>
                </c:pt>
                <c:pt idx="887">
                  <c:v>823.43</c:v>
                </c:pt>
                <c:pt idx="888">
                  <c:v>824.04100000000005</c:v>
                </c:pt>
                <c:pt idx="889">
                  <c:v>825.26099999999997</c:v>
                </c:pt>
                <c:pt idx="890">
                  <c:v>825.87199999999996</c:v>
                </c:pt>
                <c:pt idx="891">
                  <c:v>827.09299999999996</c:v>
                </c:pt>
                <c:pt idx="892">
                  <c:v>827.70299999999997</c:v>
                </c:pt>
                <c:pt idx="893">
                  <c:v>828.92399999999998</c:v>
                </c:pt>
                <c:pt idx="894">
                  <c:v>829.53399999999999</c:v>
                </c:pt>
                <c:pt idx="895">
                  <c:v>830.14499999999998</c:v>
                </c:pt>
                <c:pt idx="896">
                  <c:v>831.36500000000001</c:v>
                </c:pt>
                <c:pt idx="897">
                  <c:v>831.976</c:v>
                </c:pt>
                <c:pt idx="898">
                  <c:v>833.197</c:v>
                </c:pt>
                <c:pt idx="899">
                  <c:v>833.80700000000002</c:v>
                </c:pt>
                <c:pt idx="900">
                  <c:v>835.02800000000002</c:v>
                </c:pt>
                <c:pt idx="901">
                  <c:v>835.63800000000003</c:v>
                </c:pt>
                <c:pt idx="902">
                  <c:v>836.85900000000004</c:v>
                </c:pt>
                <c:pt idx="903">
                  <c:v>837.46900000000005</c:v>
                </c:pt>
                <c:pt idx="904">
                  <c:v>838.69</c:v>
                </c:pt>
                <c:pt idx="905">
                  <c:v>839.30100000000004</c:v>
                </c:pt>
                <c:pt idx="906">
                  <c:v>840.52099999999996</c:v>
                </c:pt>
                <c:pt idx="907">
                  <c:v>841.13199999999995</c:v>
                </c:pt>
                <c:pt idx="908">
                  <c:v>842.35299999999995</c:v>
                </c:pt>
                <c:pt idx="909">
                  <c:v>843.30799999999999</c:v>
                </c:pt>
                <c:pt idx="910">
                  <c:v>844.18399999999997</c:v>
                </c:pt>
                <c:pt idx="911">
                  <c:v>844.79399999999998</c:v>
                </c:pt>
                <c:pt idx="912">
                  <c:v>846.01499999999999</c:v>
                </c:pt>
                <c:pt idx="913">
                  <c:v>846.625</c:v>
                </c:pt>
                <c:pt idx="914">
                  <c:v>847.846</c:v>
                </c:pt>
                <c:pt idx="915">
                  <c:v>848.45699999999999</c:v>
                </c:pt>
                <c:pt idx="916">
                  <c:v>849.06700000000001</c:v>
                </c:pt>
                <c:pt idx="917">
                  <c:v>850.28800000000001</c:v>
                </c:pt>
                <c:pt idx="918">
                  <c:v>850.89800000000002</c:v>
                </c:pt>
                <c:pt idx="919">
                  <c:v>852.11900000000003</c:v>
                </c:pt>
                <c:pt idx="920">
                  <c:v>852.72900000000004</c:v>
                </c:pt>
                <c:pt idx="921">
                  <c:v>854.56100000000004</c:v>
                </c:pt>
                <c:pt idx="922">
                  <c:v>855.78099999999995</c:v>
                </c:pt>
                <c:pt idx="923">
                  <c:v>856.39200000000005</c:v>
                </c:pt>
                <c:pt idx="924">
                  <c:v>857.61300000000006</c:v>
                </c:pt>
                <c:pt idx="925">
                  <c:v>858.22299999999996</c:v>
                </c:pt>
                <c:pt idx="926">
                  <c:v>859.44399999999996</c:v>
                </c:pt>
                <c:pt idx="927">
                  <c:v>860.05399999999997</c:v>
                </c:pt>
                <c:pt idx="928">
                  <c:v>861.27499999999998</c:v>
                </c:pt>
                <c:pt idx="929">
                  <c:v>861.88499999999999</c:v>
                </c:pt>
                <c:pt idx="930">
                  <c:v>863.10599999999999</c:v>
                </c:pt>
                <c:pt idx="931">
                  <c:v>863.71699999999998</c:v>
                </c:pt>
                <c:pt idx="932">
                  <c:v>864.93700000000001</c:v>
                </c:pt>
                <c:pt idx="933">
                  <c:v>865.548</c:v>
                </c:pt>
                <c:pt idx="934">
                  <c:v>866.15800000000002</c:v>
                </c:pt>
                <c:pt idx="935">
                  <c:v>867.37900000000002</c:v>
                </c:pt>
                <c:pt idx="936">
                  <c:v>867.98900000000003</c:v>
                </c:pt>
                <c:pt idx="937">
                  <c:v>869.21</c:v>
                </c:pt>
                <c:pt idx="938">
                  <c:v>869.82100000000003</c:v>
                </c:pt>
                <c:pt idx="939">
                  <c:v>871.04100000000005</c:v>
                </c:pt>
                <c:pt idx="940">
                  <c:v>871.65200000000004</c:v>
                </c:pt>
                <c:pt idx="941">
                  <c:v>872.87300000000005</c:v>
                </c:pt>
                <c:pt idx="942">
                  <c:v>873.48299999999995</c:v>
                </c:pt>
                <c:pt idx="943">
                  <c:v>874.70399999999995</c:v>
                </c:pt>
                <c:pt idx="944">
                  <c:v>875.31399999999996</c:v>
                </c:pt>
                <c:pt idx="945">
                  <c:v>876.53499999999997</c:v>
                </c:pt>
                <c:pt idx="946">
                  <c:v>877.14499999999998</c:v>
                </c:pt>
                <c:pt idx="947">
                  <c:v>878.36599999999999</c:v>
                </c:pt>
                <c:pt idx="948">
                  <c:v>878.97699999999998</c:v>
                </c:pt>
                <c:pt idx="949">
                  <c:v>880.197</c:v>
                </c:pt>
                <c:pt idx="950">
                  <c:v>880.80799999999999</c:v>
                </c:pt>
                <c:pt idx="951">
                  <c:v>882.029</c:v>
                </c:pt>
                <c:pt idx="952">
                  <c:v>882.63900000000001</c:v>
                </c:pt>
                <c:pt idx="953">
                  <c:v>883.86</c:v>
                </c:pt>
                <c:pt idx="954">
                  <c:v>884.47</c:v>
                </c:pt>
                <c:pt idx="955">
                  <c:v>885.08100000000002</c:v>
                </c:pt>
                <c:pt idx="956">
                  <c:v>886.30100000000004</c:v>
                </c:pt>
                <c:pt idx="957">
                  <c:v>886.91200000000003</c:v>
                </c:pt>
                <c:pt idx="958">
                  <c:v>888.13300000000004</c:v>
                </c:pt>
                <c:pt idx="959">
                  <c:v>888.74300000000005</c:v>
                </c:pt>
                <c:pt idx="960">
                  <c:v>889.96400000000006</c:v>
                </c:pt>
                <c:pt idx="961">
                  <c:v>890.57399999999996</c:v>
                </c:pt>
                <c:pt idx="962">
                  <c:v>891.79499999999996</c:v>
                </c:pt>
                <c:pt idx="963">
                  <c:v>892.40499999999997</c:v>
                </c:pt>
                <c:pt idx="964">
                  <c:v>893.62599999999998</c:v>
                </c:pt>
                <c:pt idx="965">
                  <c:v>894.23699999999997</c:v>
                </c:pt>
                <c:pt idx="966">
                  <c:v>895.45699999999999</c:v>
                </c:pt>
                <c:pt idx="967">
                  <c:v>896.06799999999998</c:v>
                </c:pt>
                <c:pt idx="968">
                  <c:v>897.28899999999999</c:v>
                </c:pt>
                <c:pt idx="969">
                  <c:v>897.899</c:v>
                </c:pt>
                <c:pt idx="970">
                  <c:v>899.12</c:v>
                </c:pt>
                <c:pt idx="971">
                  <c:v>899.73</c:v>
                </c:pt>
                <c:pt idx="972">
                  <c:v>900.95100000000002</c:v>
                </c:pt>
                <c:pt idx="973">
                  <c:v>901.56100000000004</c:v>
                </c:pt>
                <c:pt idx="974">
                  <c:v>902.17200000000003</c:v>
                </c:pt>
                <c:pt idx="975">
                  <c:v>903.39300000000003</c:v>
                </c:pt>
                <c:pt idx="976">
                  <c:v>904.00300000000004</c:v>
                </c:pt>
                <c:pt idx="977">
                  <c:v>905.22400000000005</c:v>
                </c:pt>
                <c:pt idx="978">
                  <c:v>905.83399999999995</c:v>
                </c:pt>
                <c:pt idx="979">
                  <c:v>907.05499999999995</c:v>
                </c:pt>
                <c:pt idx="980">
                  <c:v>907.66499999999996</c:v>
                </c:pt>
                <c:pt idx="981">
                  <c:v>908.88599999999997</c:v>
                </c:pt>
                <c:pt idx="982">
                  <c:v>909.49699999999996</c:v>
                </c:pt>
                <c:pt idx="983">
                  <c:v>910.71699999999998</c:v>
                </c:pt>
                <c:pt idx="984">
                  <c:v>911.32799999999997</c:v>
                </c:pt>
                <c:pt idx="985">
                  <c:v>912.54899999999998</c:v>
                </c:pt>
                <c:pt idx="986">
                  <c:v>913.15899999999999</c:v>
                </c:pt>
                <c:pt idx="987">
                  <c:v>914.38</c:v>
                </c:pt>
                <c:pt idx="988">
                  <c:v>914.99</c:v>
                </c:pt>
                <c:pt idx="989">
                  <c:v>916.21100000000001</c:v>
                </c:pt>
                <c:pt idx="990">
                  <c:v>916.82100000000003</c:v>
                </c:pt>
                <c:pt idx="991">
                  <c:v>918.04200000000003</c:v>
                </c:pt>
                <c:pt idx="992">
                  <c:v>918.65300000000002</c:v>
                </c:pt>
                <c:pt idx="993">
                  <c:v>919.87300000000005</c:v>
                </c:pt>
                <c:pt idx="994">
                  <c:v>920.48400000000004</c:v>
                </c:pt>
                <c:pt idx="995">
                  <c:v>921.09400000000005</c:v>
                </c:pt>
                <c:pt idx="996">
                  <c:v>922.31500000000005</c:v>
                </c:pt>
                <c:pt idx="997">
                  <c:v>922.92499999999995</c:v>
                </c:pt>
                <c:pt idx="998">
                  <c:v>924.14599999999996</c:v>
                </c:pt>
                <c:pt idx="999">
                  <c:v>924.75699999999995</c:v>
                </c:pt>
                <c:pt idx="1000">
                  <c:v>925.97699999999998</c:v>
                </c:pt>
                <c:pt idx="1001">
                  <c:v>926.58799999999997</c:v>
                </c:pt>
                <c:pt idx="1002">
                  <c:v>927.80899999999997</c:v>
                </c:pt>
                <c:pt idx="1003">
                  <c:v>928.41899999999998</c:v>
                </c:pt>
                <c:pt idx="1004">
                  <c:v>929.64</c:v>
                </c:pt>
                <c:pt idx="1005">
                  <c:v>930.25</c:v>
                </c:pt>
                <c:pt idx="1006">
                  <c:v>931.471</c:v>
                </c:pt>
                <c:pt idx="1007">
                  <c:v>932.08100000000002</c:v>
                </c:pt>
                <c:pt idx="1008">
                  <c:v>933.30200000000002</c:v>
                </c:pt>
                <c:pt idx="1009">
                  <c:v>933.91300000000001</c:v>
                </c:pt>
                <c:pt idx="1010">
                  <c:v>935.13300000000004</c:v>
                </c:pt>
                <c:pt idx="1011">
                  <c:v>935.74400000000003</c:v>
                </c:pt>
                <c:pt idx="1012">
                  <c:v>936.96500000000003</c:v>
                </c:pt>
                <c:pt idx="1013">
                  <c:v>937.57500000000005</c:v>
                </c:pt>
                <c:pt idx="1014">
                  <c:v>938.18499999999995</c:v>
                </c:pt>
                <c:pt idx="1015">
                  <c:v>939.40599999999995</c:v>
                </c:pt>
                <c:pt idx="1016">
                  <c:v>940.01700000000005</c:v>
                </c:pt>
                <c:pt idx="1017">
                  <c:v>941.23699999999997</c:v>
                </c:pt>
                <c:pt idx="1018">
                  <c:v>941.84799999999996</c:v>
                </c:pt>
                <c:pt idx="1019">
                  <c:v>943.06899999999996</c:v>
                </c:pt>
                <c:pt idx="1020">
                  <c:v>943.67899999999997</c:v>
                </c:pt>
                <c:pt idx="1021">
                  <c:v>944.9</c:v>
                </c:pt>
                <c:pt idx="1022">
                  <c:v>945.51</c:v>
                </c:pt>
                <c:pt idx="1023">
                  <c:v>946.73099999999999</c:v>
                </c:pt>
                <c:pt idx="1024">
                  <c:v>947.34100000000001</c:v>
                </c:pt>
                <c:pt idx="1025">
                  <c:v>948.56200000000001</c:v>
                </c:pt>
                <c:pt idx="1026">
                  <c:v>949.173</c:v>
                </c:pt>
                <c:pt idx="1027">
                  <c:v>950.39300000000003</c:v>
                </c:pt>
                <c:pt idx="1028">
                  <c:v>951.00400000000002</c:v>
                </c:pt>
                <c:pt idx="1029">
                  <c:v>952.22500000000002</c:v>
                </c:pt>
                <c:pt idx="1030">
                  <c:v>952.83500000000004</c:v>
                </c:pt>
                <c:pt idx="1031">
                  <c:v>954.05600000000004</c:v>
                </c:pt>
                <c:pt idx="1032">
                  <c:v>954.66600000000005</c:v>
                </c:pt>
                <c:pt idx="1033">
                  <c:v>955.88699999999994</c:v>
                </c:pt>
                <c:pt idx="1034">
                  <c:v>956.49699999999996</c:v>
                </c:pt>
                <c:pt idx="1035">
                  <c:v>957.10799999999995</c:v>
                </c:pt>
                <c:pt idx="1036">
                  <c:v>958.32899999999995</c:v>
                </c:pt>
                <c:pt idx="1037">
                  <c:v>958.93899999999996</c:v>
                </c:pt>
                <c:pt idx="1038">
                  <c:v>960.16</c:v>
                </c:pt>
                <c:pt idx="1039">
                  <c:v>960.77</c:v>
                </c:pt>
                <c:pt idx="1040">
                  <c:v>961.99099999999999</c:v>
                </c:pt>
                <c:pt idx="1041">
                  <c:v>962.601</c:v>
                </c:pt>
                <c:pt idx="1042">
                  <c:v>963.822</c:v>
                </c:pt>
                <c:pt idx="1043">
                  <c:v>964.43299999999999</c:v>
                </c:pt>
                <c:pt idx="1044">
                  <c:v>965.65300000000002</c:v>
                </c:pt>
                <c:pt idx="1045">
                  <c:v>966.26400000000001</c:v>
                </c:pt>
                <c:pt idx="1046">
                  <c:v>967.48500000000001</c:v>
                </c:pt>
                <c:pt idx="1047">
                  <c:v>968.09500000000003</c:v>
                </c:pt>
                <c:pt idx="1048">
                  <c:v>969.31600000000003</c:v>
                </c:pt>
                <c:pt idx="1049">
                  <c:v>969.92600000000004</c:v>
                </c:pt>
                <c:pt idx="1050">
                  <c:v>971.14700000000005</c:v>
                </c:pt>
                <c:pt idx="1051">
                  <c:v>971.75699999999995</c:v>
                </c:pt>
                <c:pt idx="1052">
                  <c:v>972.97799999999995</c:v>
                </c:pt>
                <c:pt idx="1053">
                  <c:v>973.58900000000006</c:v>
                </c:pt>
                <c:pt idx="1054">
                  <c:v>974.19899999999996</c:v>
                </c:pt>
                <c:pt idx="1055">
                  <c:v>975.42</c:v>
                </c:pt>
                <c:pt idx="1056">
                  <c:v>976.03</c:v>
                </c:pt>
                <c:pt idx="1057">
                  <c:v>977.25099999999998</c:v>
                </c:pt>
                <c:pt idx="1058">
                  <c:v>977.86099999999999</c:v>
                </c:pt>
                <c:pt idx="1059">
                  <c:v>979.08199999999999</c:v>
                </c:pt>
                <c:pt idx="1060">
                  <c:v>979.69299999999998</c:v>
                </c:pt>
                <c:pt idx="1061">
                  <c:v>980.91300000000001</c:v>
                </c:pt>
                <c:pt idx="1062">
                  <c:v>981.524</c:v>
                </c:pt>
                <c:pt idx="1063">
                  <c:v>982.745</c:v>
                </c:pt>
                <c:pt idx="1064">
                  <c:v>983.35500000000002</c:v>
                </c:pt>
                <c:pt idx="1065">
                  <c:v>984.57600000000002</c:v>
                </c:pt>
                <c:pt idx="1066">
                  <c:v>985.18600000000004</c:v>
                </c:pt>
                <c:pt idx="1067">
                  <c:v>986.40700000000004</c:v>
                </c:pt>
                <c:pt idx="1068">
                  <c:v>987.01700000000005</c:v>
                </c:pt>
                <c:pt idx="1069">
                  <c:v>988.23800000000006</c:v>
                </c:pt>
                <c:pt idx="1070">
                  <c:v>988.84900000000005</c:v>
                </c:pt>
                <c:pt idx="1071">
                  <c:v>990.06899999999996</c:v>
                </c:pt>
                <c:pt idx="1072">
                  <c:v>990.68</c:v>
                </c:pt>
                <c:pt idx="1073">
                  <c:v>991.90099999999995</c:v>
                </c:pt>
                <c:pt idx="1074">
                  <c:v>992.51099999999997</c:v>
                </c:pt>
                <c:pt idx="1075">
                  <c:v>993.12099999999998</c:v>
                </c:pt>
                <c:pt idx="1076">
                  <c:v>994.34199999999998</c:v>
                </c:pt>
                <c:pt idx="1077">
                  <c:v>994.95299999999997</c:v>
                </c:pt>
                <c:pt idx="1078">
                  <c:v>996.173</c:v>
                </c:pt>
                <c:pt idx="1079">
                  <c:v>996.78399999999999</c:v>
                </c:pt>
                <c:pt idx="1080">
                  <c:v>998.005</c:v>
                </c:pt>
                <c:pt idx="1081">
                  <c:v>998.61500000000001</c:v>
                </c:pt>
                <c:pt idx="1082">
                  <c:v>1007.08</c:v>
                </c:pt>
                <c:pt idx="1083">
                  <c:v>1014.7089999999999</c:v>
                </c:pt>
                <c:pt idx="1084">
                  <c:v>1022.3390000000001</c:v>
                </c:pt>
                <c:pt idx="1085">
                  <c:v>1029.9680000000001</c:v>
                </c:pt>
                <c:pt idx="1086">
                  <c:v>1037.598</c:v>
                </c:pt>
                <c:pt idx="1087">
                  <c:v>1052.856</c:v>
                </c:pt>
                <c:pt idx="1088">
                  <c:v>1060.4860000000001</c:v>
                </c:pt>
                <c:pt idx="1089">
                  <c:v>1068.115</c:v>
                </c:pt>
                <c:pt idx="1090">
                  <c:v>1075.7449999999999</c:v>
                </c:pt>
                <c:pt idx="1091">
                  <c:v>1083.374</c:v>
                </c:pt>
                <c:pt idx="1092">
                  <c:v>1098.633</c:v>
                </c:pt>
                <c:pt idx="1093">
                  <c:v>1106.2619999999999</c:v>
                </c:pt>
                <c:pt idx="1094">
                  <c:v>1113.8920000000001</c:v>
                </c:pt>
                <c:pt idx="1095">
                  <c:v>1121.521</c:v>
                </c:pt>
                <c:pt idx="1096">
                  <c:v>1129.1500000000001</c:v>
                </c:pt>
                <c:pt idx="1097">
                  <c:v>1136.78</c:v>
                </c:pt>
                <c:pt idx="1098">
                  <c:v>1152.039</c:v>
                </c:pt>
                <c:pt idx="1099">
                  <c:v>1159.6679999999999</c:v>
                </c:pt>
                <c:pt idx="1100">
                  <c:v>1167.297</c:v>
                </c:pt>
                <c:pt idx="1101">
                  <c:v>1174.9269999999999</c:v>
                </c:pt>
                <c:pt idx="1102">
                  <c:v>1182.556</c:v>
                </c:pt>
                <c:pt idx="1103">
                  <c:v>1190.1859999999999</c:v>
                </c:pt>
                <c:pt idx="1104">
                  <c:v>1205.444</c:v>
                </c:pt>
                <c:pt idx="1105">
                  <c:v>1213.0740000000001</c:v>
                </c:pt>
                <c:pt idx="1106">
                  <c:v>1220.703</c:v>
                </c:pt>
                <c:pt idx="1107">
                  <c:v>1228.3330000000001</c:v>
                </c:pt>
                <c:pt idx="1108">
                  <c:v>1235.962</c:v>
                </c:pt>
                <c:pt idx="1109">
                  <c:v>1251.221</c:v>
                </c:pt>
                <c:pt idx="1110">
                  <c:v>1258.8499999999999</c:v>
                </c:pt>
                <c:pt idx="1111">
                  <c:v>1266.479</c:v>
                </c:pt>
                <c:pt idx="1112">
                  <c:v>1274.1089999999999</c:v>
                </c:pt>
                <c:pt idx="1113">
                  <c:v>1281.7380000000001</c:v>
                </c:pt>
                <c:pt idx="1114">
                  <c:v>1289.3679999999999</c:v>
                </c:pt>
                <c:pt idx="1115">
                  <c:v>1304.626</c:v>
                </c:pt>
                <c:pt idx="1116">
                  <c:v>1312.2560000000001</c:v>
                </c:pt>
                <c:pt idx="1117">
                  <c:v>1319.885</c:v>
                </c:pt>
                <c:pt idx="1118">
                  <c:v>1327.5150000000001</c:v>
                </c:pt>
                <c:pt idx="1119">
                  <c:v>1335.144</c:v>
                </c:pt>
                <c:pt idx="1120">
                  <c:v>1350.403</c:v>
                </c:pt>
                <c:pt idx="1121">
                  <c:v>1358.0319999999999</c:v>
                </c:pt>
                <c:pt idx="1122">
                  <c:v>1365.662</c:v>
                </c:pt>
                <c:pt idx="1123">
                  <c:v>1373.2909999999999</c:v>
                </c:pt>
                <c:pt idx="1124">
                  <c:v>1380.92</c:v>
                </c:pt>
                <c:pt idx="1125">
                  <c:v>1388.55</c:v>
                </c:pt>
                <c:pt idx="1126">
                  <c:v>1403.809</c:v>
                </c:pt>
                <c:pt idx="1127">
                  <c:v>1411.4380000000001</c:v>
                </c:pt>
                <c:pt idx="1128">
                  <c:v>1419.067</c:v>
                </c:pt>
                <c:pt idx="1129">
                  <c:v>1426.6969999999999</c:v>
                </c:pt>
                <c:pt idx="1130">
                  <c:v>1434.326</c:v>
                </c:pt>
                <c:pt idx="1131">
                  <c:v>1441.9559999999999</c:v>
                </c:pt>
                <c:pt idx="1132">
                  <c:v>1457.2139999999999</c:v>
                </c:pt>
                <c:pt idx="1133">
                  <c:v>1464.8440000000001</c:v>
                </c:pt>
                <c:pt idx="1134">
                  <c:v>1472.473</c:v>
                </c:pt>
                <c:pt idx="1135">
                  <c:v>1480.1030000000001</c:v>
                </c:pt>
                <c:pt idx="1136">
                  <c:v>1487.732</c:v>
                </c:pt>
                <c:pt idx="1137">
                  <c:v>1502.991</c:v>
                </c:pt>
                <c:pt idx="1138">
                  <c:v>1510.62</c:v>
                </c:pt>
                <c:pt idx="1139">
                  <c:v>1518.25</c:v>
                </c:pt>
                <c:pt idx="1140">
                  <c:v>1525.8789999999999</c:v>
                </c:pt>
                <c:pt idx="1141">
                  <c:v>1533.508</c:v>
                </c:pt>
                <c:pt idx="1142">
                  <c:v>1541.1379999999999</c:v>
                </c:pt>
                <c:pt idx="1143">
                  <c:v>1556.396</c:v>
                </c:pt>
                <c:pt idx="1144">
                  <c:v>1564.0260000000001</c:v>
                </c:pt>
                <c:pt idx="1145">
                  <c:v>1571.655</c:v>
                </c:pt>
                <c:pt idx="1146">
                  <c:v>1579.2850000000001</c:v>
                </c:pt>
                <c:pt idx="1147">
                  <c:v>1586.914</c:v>
                </c:pt>
                <c:pt idx="1148">
                  <c:v>1602.173</c:v>
                </c:pt>
                <c:pt idx="1149">
                  <c:v>1609.8019999999999</c:v>
                </c:pt>
                <c:pt idx="1150">
                  <c:v>1617.432</c:v>
                </c:pt>
                <c:pt idx="1151">
                  <c:v>1625.0609999999999</c:v>
                </c:pt>
                <c:pt idx="1152">
                  <c:v>1632.69</c:v>
                </c:pt>
                <c:pt idx="1153">
                  <c:v>1640.32</c:v>
                </c:pt>
                <c:pt idx="1154">
                  <c:v>1655.579</c:v>
                </c:pt>
                <c:pt idx="1155">
                  <c:v>1663.2080000000001</c:v>
                </c:pt>
                <c:pt idx="1156">
                  <c:v>1670.837</c:v>
                </c:pt>
                <c:pt idx="1157">
                  <c:v>1678.4670000000001</c:v>
                </c:pt>
                <c:pt idx="1158">
                  <c:v>1686.096</c:v>
                </c:pt>
                <c:pt idx="1159">
                  <c:v>1701.355</c:v>
                </c:pt>
                <c:pt idx="1160">
                  <c:v>1708.9839999999999</c:v>
                </c:pt>
                <c:pt idx="1161">
                  <c:v>1716.614</c:v>
                </c:pt>
                <c:pt idx="1162">
                  <c:v>1724.2429999999999</c:v>
                </c:pt>
                <c:pt idx="1163">
                  <c:v>1731.873</c:v>
                </c:pt>
                <c:pt idx="1164">
                  <c:v>1739.502</c:v>
                </c:pt>
                <c:pt idx="1165">
                  <c:v>1754.761</c:v>
                </c:pt>
                <c:pt idx="1166">
                  <c:v>1762.39</c:v>
                </c:pt>
                <c:pt idx="1167">
                  <c:v>1770.02</c:v>
                </c:pt>
                <c:pt idx="1168">
                  <c:v>1777.6489999999999</c:v>
                </c:pt>
                <c:pt idx="1169">
                  <c:v>1785.278</c:v>
                </c:pt>
                <c:pt idx="1170">
                  <c:v>1792.9079999999999</c:v>
                </c:pt>
                <c:pt idx="1171">
                  <c:v>1808.1669999999999</c:v>
                </c:pt>
                <c:pt idx="1172">
                  <c:v>1815.796</c:v>
                </c:pt>
                <c:pt idx="1173">
                  <c:v>1823.425</c:v>
                </c:pt>
                <c:pt idx="1174">
                  <c:v>1831.0550000000001</c:v>
                </c:pt>
                <c:pt idx="1175">
                  <c:v>1838.684</c:v>
                </c:pt>
                <c:pt idx="1176">
                  <c:v>1853.943</c:v>
                </c:pt>
                <c:pt idx="1177">
                  <c:v>1861.5719999999999</c:v>
                </c:pt>
                <c:pt idx="1178">
                  <c:v>1869.202</c:v>
                </c:pt>
                <c:pt idx="1179">
                  <c:v>1876.8309999999999</c:v>
                </c:pt>
                <c:pt idx="1180">
                  <c:v>1884.46</c:v>
                </c:pt>
                <c:pt idx="1181">
                  <c:v>1892.09</c:v>
                </c:pt>
                <c:pt idx="1182">
                  <c:v>1907.3489999999999</c:v>
                </c:pt>
                <c:pt idx="1183">
                  <c:v>1914.9780000000001</c:v>
                </c:pt>
                <c:pt idx="1184">
                  <c:v>1922.607</c:v>
                </c:pt>
                <c:pt idx="1185">
                  <c:v>1930.2370000000001</c:v>
                </c:pt>
                <c:pt idx="1186">
                  <c:v>1937.866</c:v>
                </c:pt>
                <c:pt idx="1187">
                  <c:v>1953.125</c:v>
                </c:pt>
                <c:pt idx="1188">
                  <c:v>1960.7539999999999</c:v>
                </c:pt>
                <c:pt idx="1189">
                  <c:v>1968.384</c:v>
                </c:pt>
                <c:pt idx="1190">
                  <c:v>1976.0129999999999</c:v>
                </c:pt>
                <c:pt idx="1191">
                  <c:v>1983.643</c:v>
                </c:pt>
                <c:pt idx="1192">
                  <c:v>1991.2719999999999</c:v>
                </c:pt>
                <c:pt idx="1193">
                  <c:v>2006.5309999999999</c:v>
                </c:pt>
                <c:pt idx="1194">
                  <c:v>2014.16</c:v>
                </c:pt>
                <c:pt idx="1195">
                  <c:v>2021.79</c:v>
                </c:pt>
                <c:pt idx="1196">
                  <c:v>2029.4190000000001</c:v>
                </c:pt>
                <c:pt idx="1197">
                  <c:v>2037.048</c:v>
                </c:pt>
                <c:pt idx="1198">
                  <c:v>2052.3069999999998</c:v>
                </c:pt>
                <c:pt idx="1199">
                  <c:v>2059.9369999999999</c:v>
                </c:pt>
                <c:pt idx="1200">
                  <c:v>2067.5659999999998</c:v>
                </c:pt>
                <c:pt idx="1201">
                  <c:v>2075.1950000000002</c:v>
                </c:pt>
                <c:pt idx="1202">
                  <c:v>2082.8249999999998</c:v>
                </c:pt>
                <c:pt idx="1203">
                  <c:v>2090.4540000000002</c:v>
                </c:pt>
                <c:pt idx="1204">
                  <c:v>2105.7130000000002</c:v>
                </c:pt>
                <c:pt idx="1205">
                  <c:v>2113.3420000000001</c:v>
                </c:pt>
                <c:pt idx="1206">
                  <c:v>2120.9720000000002</c:v>
                </c:pt>
                <c:pt idx="1207">
                  <c:v>2128.6010000000001</c:v>
                </c:pt>
                <c:pt idx="1208">
                  <c:v>2136.23</c:v>
                </c:pt>
                <c:pt idx="1209">
                  <c:v>2143.86</c:v>
                </c:pt>
                <c:pt idx="1210">
                  <c:v>2159.1190000000001</c:v>
                </c:pt>
                <c:pt idx="1211">
                  <c:v>2166.748</c:v>
                </c:pt>
                <c:pt idx="1212">
                  <c:v>2174.377</c:v>
                </c:pt>
                <c:pt idx="1213">
                  <c:v>2182.0070000000001</c:v>
                </c:pt>
                <c:pt idx="1214">
                  <c:v>2189.636</c:v>
                </c:pt>
                <c:pt idx="1215">
                  <c:v>2204.895</c:v>
                </c:pt>
                <c:pt idx="1216">
                  <c:v>2212.5239999999999</c:v>
                </c:pt>
                <c:pt idx="1217">
                  <c:v>2220.154</c:v>
                </c:pt>
                <c:pt idx="1218">
                  <c:v>2227.7829999999999</c:v>
                </c:pt>
                <c:pt idx="1219">
                  <c:v>2235.413</c:v>
                </c:pt>
                <c:pt idx="1220">
                  <c:v>2243.0419999999999</c:v>
                </c:pt>
                <c:pt idx="1221">
                  <c:v>2258.3009999999999</c:v>
                </c:pt>
                <c:pt idx="1222">
                  <c:v>2265.9299999999998</c:v>
                </c:pt>
                <c:pt idx="1223">
                  <c:v>2273.56</c:v>
                </c:pt>
                <c:pt idx="1224">
                  <c:v>2281.1889999999999</c:v>
                </c:pt>
                <c:pt idx="1225">
                  <c:v>2288.8180000000002</c:v>
                </c:pt>
                <c:pt idx="1226">
                  <c:v>2304.0770000000002</c:v>
                </c:pt>
                <c:pt idx="1227">
                  <c:v>2311.7069999999999</c:v>
                </c:pt>
                <c:pt idx="1228">
                  <c:v>2319.3359999999998</c:v>
                </c:pt>
                <c:pt idx="1229">
                  <c:v>2326.9650000000001</c:v>
                </c:pt>
                <c:pt idx="1230">
                  <c:v>2334.5949999999998</c:v>
                </c:pt>
                <c:pt idx="1231">
                  <c:v>2342.2240000000002</c:v>
                </c:pt>
                <c:pt idx="1232">
                  <c:v>2357.4830000000002</c:v>
                </c:pt>
                <c:pt idx="1233">
                  <c:v>2365.1120000000001</c:v>
                </c:pt>
                <c:pt idx="1234">
                  <c:v>2372.7420000000002</c:v>
                </c:pt>
                <c:pt idx="1235">
                  <c:v>2380.3710000000001</c:v>
                </c:pt>
                <c:pt idx="1236">
                  <c:v>2388</c:v>
                </c:pt>
                <c:pt idx="1237">
                  <c:v>2395.63</c:v>
                </c:pt>
                <c:pt idx="1238">
                  <c:v>2410.8890000000001</c:v>
                </c:pt>
                <c:pt idx="1239">
                  <c:v>2418.518</c:v>
                </c:pt>
                <c:pt idx="1240">
                  <c:v>2426.1469999999999</c:v>
                </c:pt>
                <c:pt idx="1241">
                  <c:v>2433.777</c:v>
                </c:pt>
                <c:pt idx="1242">
                  <c:v>2441.4059999999999</c:v>
                </c:pt>
                <c:pt idx="1243">
                  <c:v>2456.665</c:v>
                </c:pt>
                <c:pt idx="1244">
                  <c:v>2464.2939999999999</c:v>
                </c:pt>
                <c:pt idx="1245">
                  <c:v>2471.924</c:v>
                </c:pt>
                <c:pt idx="1246">
                  <c:v>2479.5529999999999</c:v>
                </c:pt>
                <c:pt idx="1247">
                  <c:v>2487.183</c:v>
                </c:pt>
                <c:pt idx="1248">
                  <c:v>2494.8119999999999</c:v>
                </c:pt>
                <c:pt idx="1249">
                  <c:v>2510.0709999999999</c:v>
                </c:pt>
                <c:pt idx="1250">
                  <c:v>2517.6999999999998</c:v>
                </c:pt>
                <c:pt idx="1251">
                  <c:v>2525.33</c:v>
                </c:pt>
                <c:pt idx="1252">
                  <c:v>2532.9589999999998</c:v>
                </c:pt>
                <c:pt idx="1253">
                  <c:v>2540.5880000000002</c:v>
                </c:pt>
                <c:pt idx="1254">
                  <c:v>2555.8470000000002</c:v>
                </c:pt>
                <c:pt idx="1255">
                  <c:v>2563.4769999999999</c:v>
                </c:pt>
                <c:pt idx="1256">
                  <c:v>2571.1060000000002</c:v>
                </c:pt>
                <c:pt idx="1257">
                  <c:v>2578.7350000000001</c:v>
                </c:pt>
                <c:pt idx="1258">
                  <c:v>2586.3649999999998</c:v>
                </c:pt>
                <c:pt idx="1259">
                  <c:v>2593.9940000000001</c:v>
                </c:pt>
                <c:pt idx="1260">
                  <c:v>2609.2530000000002</c:v>
                </c:pt>
                <c:pt idx="1261">
                  <c:v>2616.8820000000001</c:v>
                </c:pt>
                <c:pt idx="1262">
                  <c:v>2624.5120000000002</c:v>
                </c:pt>
                <c:pt idx="1263">
                  <c:v>2632.1410000000001</c:v>
                </c:pt>
                <c:pt idx="1264">
                  <c:v>2639.7710000000002</c:v>
                </c:pt>
                <c:pt idx="1265">
                  <c:v>2655.029</c:v>
                </c:pt>
                <c:pt idx="1266">
                  <c:v>2662.6590000000001</c:v>
                </c:pt>
                <c:pt idx="1267">
                  <c:v>2670.288</c:v>
                </c:pt>
                <c:pt idx="1268">
                  <c:v>2677.9169999999999</c:v>
                </c:pt>
                <c:pt idx="1269">
                  <c:v>2685.547</c:v>
                </c:pt>
                <c:pt idx="1270">
                  <c:v>2693.1759999999999</c:v>
                </c:pt>
                <c:pt idx="1271">
                  <c:v>2708.4349999999999</c:v>
                </c:pt>
                <c:pt idx="1272">
                  <c:v>2716.0639999999999</c:v>
                </c:pt>
                <c:pt idx="1273">
                  <c:v>2723.694</c:v>
                </c:pt>
                <c:pt idx="1274">
                  <c:v>2731.3229999999999</c:v>
                </c:pt>
                <c:pt idx="1275">
                  <c:v>2738.953</c:v>
                </c:pt>
                <c:pt idx="1276">
                  <c:v>2746.5819999999999</c:v>
                </c:pt>
                <c:pt idx="1277">
                  <c:v>2761.8409999999999</c:v>
                </c:pt>
                <c:pt idx="1278">
                  <c:v>2769.47</c:v>
                </c:pt>
                <c:pt idx="1279">
                  <c:v>2777.1</c:v>
                </c:pt>
                <c:pt idx="1280">
                  <c:v>2784.7289999999998</c:v>
                </c:pt>
                <c:pt idx="1281">
                  <c:v>2792.3580000000002</c:v>
                </c:pt>
                <c:pt idx="1282">
                  <c:v>2807.6170000000002</c:v>
                </c:pt>
                <c:pt idx="1283">
                  <c:v>2815.2469999999998</c:v>
                </c:pt>
                <c:pt idx="1284">
                  <c:v>2822.8760000000002</c:v>
                </c:pt>
                <c:pt idx="1285">
                  <c:v>2830.5050000000001</c:v>
                </c:pt>
                <c:pt idx="1286">
                  <c:v>2838.1350000000002</c:v>
                </c:pt>
                <c:pt idx="1287">
                  <c:v>2845.7640000000001</c:v>
                </c:pt>
                <c:pt idx="1288">
                  <c:v>2861.0230000000001</c:v>
                </c:pt>
                <c:pt idx="1289">
                  <c:v>2868.652</c:v>
                </c:pt>
                <c:pt idx="1290">
                  <c:v>2876.2820000000002</c:v>
                </c:pt>
                <c:pt idx="1291">
                  <c:v>2883.9110000000001</c:v>
                </c:pt>
                <c:pt idx="1292">
                  <c:v>2891.5410000000002</c:v>
                </c:pt>
                <c:pt idx="1293">
                  <c:v>2906.799</c:v>
                </c:pt>
                <c:pt idx="1294">
                  <c:v>2914.4290000000001</c:v>
                </c:pt>
                <c:pt idx="1295">
                  <c:v>2922.058</c:v>
                </c:pt>
                <c:pt idx="1296">
                  <c:v>2929.6869999999999</c:v>
                </c:pt>
                <c:pt idx="1297">
                  <c:v>2937.317</c:v>
                </c:pt>
                <c:pt idx="1298">
                  <c:v>2944.9459999999999</c:v>
                </c:pt>
                <c:pt idx="1299">
                  <c:v>2960.2049999999999</c:v>
                </c:pt>
                <c:pt idx="1300">
                  <c:v>2967.8339999999998</c:v>
                </c:pt>
                <c:pt idx="1301">
                  <c:v>2975.4639999999999</c:v>
                </c:pt>
                <c:pt idx="1302">
                  <c:v>2983.0929999999998</c:v>
                </c:pt>
                <c:pt idx="1303">
                  <c:v>2990.723</c:v>
                </c:pt>
                <c:pt idx="1304">
                  <c:v>2998.3519999999999</c:v>
                </c:pt>
                <c:pt idx="1305">
                  <c:v>3013.6109999999999</c:v>
                </c:pt>
                <c:pt idx="1306">
                  <c:v>3021.24</c:v>
                </c:pt>
                <c:pt idx="1307">
                  <c:v>3028.87</c:v>
                </c:pt>
                <c:pt idx="1308">
                  <c:v>3036.4989999999998</c:v>
                </c:pt>
                <c:pt idx="1309">
                  <c:v>3044.1280000000002</c:v>
                </c:pt>
                <c:pt idx="1310">
                  <c:v>3059.3870000000002</c:v>
                </c:pt>
                <c:pt idx="1311">
                  <c:v>3067.0169999999998</c:v>
                </c:pt>
                <c:pt idx="1312">
                  <c:v>3074.6460000000002</c:v>
                </c:pt>
                <c:pt idx="1313">
                  <c:v>3082.2750000000001</c:v>
                </c:pt>
                <c:pt idx="1314">
                  <c:v>3089.9050000000002</c:v>
                </c:pt>
                <c:pt idx="1315">
                  <c:v>3097.5340000000001</c:v>
                </c:pt>
                <c:pt idx="1316">
                  <c:v>3112.7930000000001</c:v>
                </c:pt>
                <c:pt idx="1317">
                  <c:v>3120.422</c:v>
                </c:pt>
                <c:pt idx="1318">
                  <c:v>3128.0520000000001</c:v>
                </c:pt>
                <c:pt idx="1319">
                  <c:v>3135.681</c:v>
                </c:pt>
                <c:pt idx="1320">
                  <c:v>3143.3110000000001</c:v>
                </c:pt>
                <c:pt idx="1321">
                  <c:v>3158.569</c:v>
                </c:pt>
                <c:pt idx="1322">
                  <c:v>3166.1990000000001</c:v>
                </c:pt>
                <c:pt idx="1323">
                  <c:v>3173.828</c:v>
                </c:pt>
                <c:pt idx="1324">
                  <c:v>3181.4580000000001</c:v>
                </c:pt>
                <c:pt idx="1325">
                  <c:v>3189.087</c:v>
                </c:pt>
                <c:pt idx="1326">
                  <c:v>3196.7159999999999</c:v>
                </c:pt>
                <c:pt idx="1327">
                  <c:v>3211.9749999999999</c:v>
                </c:pt>
                <c:pt idx="1328">
                  <c:v>3219.6039999999998</c:v>
                </c:pt>
                <c:pt idx="1329">
                  <c:v>3227.2339999999999</c:v>
                </c:pt>
                <c:pt idx="1330">
                  <c:v>3234.8629999999998</c:v>
                </c:pt>
                <c:pt idx="1331">
                  <c:v>3242.4929999999999</c:v>
                </c:pt>
                <c:pt idx="1332">
                  <c:v>3257.7510000000002</c:v>
                </c:pt>
                <c:pt idx="1333">
                  <c:v>3265.3809999999999</c:v>
                </c:pt>
                <c:pt idx="1334">
                  <c:v>3273.01</c:v>
                </c:pt>
                <c:pt idx="1335">
                  <c:v>3280.64</c:v>
                </c:pt>
                <c:pt idx="1336">
                  <c:v>3288.2689999999998</c:v>
                </c:pt>
                <c:pt idx="1337">
                  <c:v>3295.8980000000001</c:v>
                </c:pt>
                <c:pt idx="1338">
                  <c:v>3311.1570000000002</c:v>
                </c:pt>
                <c:pt idx="1339">
                  <c:v>3318.7869999999998</c:v>
                </c:pt>
                <c:pt idx="1340">
                  <c:v>3326.4160000000002</c:v>
                </c:pt>
                <c:pt idx="1341">
                  <c:v>3334.0450000000001</c:v>
                </c:pt>
                <c:pt idx="1342">
                  <c:v>3341.6750000000002</c:v>
                </c:pt>
                <c:pt idx="1343">
                  <c:v>3349.3040000000001</c:v>
                </c:pt>
                <c:pt idx="1344">
                  <c:v>3364.5630000000001</c:v>
                </c:pt>
                <c:pt idx="1345">
                  <c:v>3372.192</c:v>
                </c:pt>
                <c:pt idx="1346">
                  <c:v>3379.8220000000001</c:v>
                </c:pt>
                <c:pt idx="1347">
                  <c:v>3387.451</c:v>
                </c:pt>
                <c:pt idx="1348">
                  <c:v>3395.0810000000001</c:v>
                </c:pt>
                <c:pt idx="1349">
                  <c:v>3410.3389999999999</c:v>
                </c:pt>
                <c:pt idx="1350">
                  <c:v>3417.9690000000001</c:v>
                </c:pt>
                <c:pt idx="1351">
                  <c:v>3425.598</c:v>
                </c:pt>
                <c:pt idx="1352">
                  <c:v>3433.2280000000001</c:v>
                </c:pt>
                <c:pt idx="1353">
                  <c:v>3440.857</c:v>
                </c:pt>
                <c:pt idx="1354">
                  <c:v>3448.4859999999999</c:v>
                </c:pt>
                <c:pt idx="1355">
                  <c:v>3463.7449999999999</c:v>
                </c:pt>
                <c:pt idx="1356">
                  <c:v>3471.375</c:v>
                </c:pt>
                <c:pt idx="1357">
                  <c:v>3479.0039999999999</c:v>
                </c:pt>
                <c:pt idx="1358">
                  <c:v>3486.6329999999998</c:v>
                </c:pt>
                <c:pt idx="1359">
                  <c:v>3494.2629999999999</c:v>
                </c:pt>
                <c:pt idx="1360">
                  <c:v>3509.5210000000002</c:v>
                </c:pt>
                <c:pt idx="1361">
                  <c:v>3517.1509999999998</c:v>
                </c:pt>
                <c:pt idx="1362">
                  <c:v>3524.78</c:v>
                </c:pt>
                <c:pt idx="1363">
                  <c:v>3532.41</c:v>
                </c:pt>
                <c:pt idx="1364">
                  <c:v>3540.0390000000002</c:v>
                </c:pt>
                <c:pt idx="1365">
                  <c:v>3547.6680000000001</c:v>
                </c:pt>
                <c:pt idx="1366">
                  <c:v>3562.9270000000001</c:v>
                </c:pt>
                <c:pt idx="1367">
                  <c:v>3570.5569999999998</c:v>
                </c:pt>
                <c:pt idx="1368">
                  <c:v>3578.1860000000001</c:v>
                </c:pt>
                <c:pt idx="1369">
                  <c:v>3585.8150000000001</c:v>
                </c:pt>
                <c:pt idx="1370">
                  <c:v>3593.4450000000002</c:v>
                </c:pt>
                <c:pt idx="1371">
                  <c:v>3608.7040000000002</c:v>
                </c:pt>
                <c:pt idx="1372">
                  <c:v>3616.3330000000001</c:v>
                </c:pt>
                <c:pt idx="1373">
                  <c:v>3623.962</c:v>
                </c:pt>
                <c:pt idx="1374">
                  <c:v>3631.5920000000001</c:v>
                </c:pt>
                <c:pt idx="1375">
                  <c:v>3639.221</c:v>
                </c:pt>
                <c:pt idx="1376">
                  <c:v>3646.8510000000001</c:v>
                </c:pt>
                <c:pt idx="1377">
                  <c:v>3662.1089999999999</c:v>
                </c:pt>
                <c:pt idx="1378">
                  <c:v>3669.739</c:v>
                </c:pt>
                <c:pt idx="1379">
                  <c:v>3677.3679999999999</c:v>
                </c:pt>
                <c:pt idx="1380">
                  <c:v>3684.998</c:v>
                </c:pt>
                <c:pt idx="1381">
                  <c:v>3692.627</c:v>
                </c:pt>
                <c:pt idx="1382">
                  <c:v>3700.2559999999999</c:v>
                </c:pt>
                <c:pt idx="1383">
                  <c:v>3715.5149999999999</c:v>
                </c:pt>
                <c:pt idx="1384">
                  <c:v>3723.145</c:v>
                </c:pt>
                <c:pt idx="1385">
                  <c:v>3730.7739999999999</c:v>
                </c:pt>
                <c:pt idx="1386">
                  <c:v>3738.4029999999998</c:v>
                </c:pt>
                <c:pt idx="1387">
                  <c:v>3746.0329999999999</c:v>
                </c:pt>
                <c:pt idx="1388">
                  <c:v>3761.2919999999999</c:v>
                </c:pt>
                <c:pt idx="1389">
                  <c:v>3768.9209999999998</c:v>
                </c:pt>
                <c:pt idx="1390">
                  <c:v>3776.55</c:v>
                </c:pt>
                <c:pt idx="1391">
                  <c:v>3784.18</c:v>
                </c:pt>
                <c:pt idx="1392">
                  <c:v>3791.8090000000002</c:v>
                </c:pt>
                <c:pt idx="1393">
                  <c:v>3799.4380000000001</c:v>
                </c:pt>
                <c:pt idx="1394">
                  <c:v>3822.3270000000002</c:v>
                </c:pt>
                <c:pt idx="1395">
                  <c:v>3829.9560000000001</c:v>
                </c:pt>
                <c:pt idx="1396">
                  <c:v>3837.585</c:v>
                </c:pt>
                <c:pt idx="1397">
                  <c:v>3845.2150000000001</c:v>
                </c:pt>
                <c:pt idx="1398">
                  <c:v>3860.4740000000002</c:v>
                </c:pt>
                <c:pt idx="1399">
                  <c:v>3868.1030000000001</c:v>
                </c:pt>
                <c:pt idx="1400">
                  <c:v>3875.732</c:v>
                </c:pt>
                <c:pt idx="1401">
                  <c:v>3883.3620000000001</c:v>
                </c:pt>
                <c:pt idx="1402">
                  <c:v>3890.991</c:v>
                </c:pt>
                <c:pt idx="1403">
                  <c:v>3898.6210000000001</c:v>
                </c:pt>
                <c:pt idx="1404">
                  <c:v>3913.8789999999999</c:v>
                </c:pt>
                <c:pt idx="1405">
                  <c:v>3921.509</c:v>
                </c:pt>
                <c:pt idx="1406">
                  <c:v>3929.1379999999999</c:v>
                </c:pt>
                <c:pt idx="1407">
                  <c:v>3936.768</c:v>
                </c:pt>
                <c:pt idx="1408">
                  <c:v>3944.3969999999999</c:v>
                </c:pt>
                <c:pt idx="1409">
                  <c:v>3952.0259999999998</c:v>
                </c:pt>
                <c:pt idx="1410">
                  <c:v>3967.2849999999999</c:v>
                </c:pt>
                <c:pt idx="1411">
                  <c:v>3974.915</c:v>
                </c:pt>
                <c:pt idx="1412">
                  <c:v>3982.5439999999999</c:v>
                </c:pt>
                <c:pt idx="1413">
                  <c:v>3990.1729999999998</c:v>
                </c:pt>
                <c:pt idx="1414">
                  <c:v>3997.8029999999999</c:v>
                </c:pt>
                <c:pt idx="1415">
                  <c:v>4013.0619999999999</c:v>
                </c:pt>
                <c:pt idx="1416">
                  <c:v>4020.6909999999998</c:v>
                </c:pt>
                <c:pt idx="1417">
                  <c:v>4028.32</c:v>
                </c:pt>
                <c:pt idx="1418">
                  <c:v>4035.95</c:v>
                </c:pt>
                <c:pt idx="1419">
                  <c:v>4043.5790000000002</c:v>
                </c:pt>
                <c:pt idx="1420">
                  <c:v>4051.2080000000001</c:v>
                </c:pt>
                <c:pt idx="1421">
                  <c:v>4066.4670000000001</c:v>
                </c:pt>
                <c:pt idx="1422">
                  <c:v>4074.0970000000002</c:v>
                </c:pt>
                <c:pt idx="1423">
                  <c:v>4081.7260000000001</c:v>
                </c:pt>
                <c:pt idx="1424">
                  <c:v>4089.355</c:v>
                </c:pt>
                <c:pt idx="1425">
                  <c:v>4096.9849999999997</c:v>
                </c:pt>
                <c:pt idx="1426">
                  <c:v>4112.2439999999997</c:v>
                </c:pt>
                <c:pt idx="1427">
                  <c:v>4119.8729999999996</c:v>
                </c:pt>
                <c:pt idx="1428">
                  <c:v>4127.5020000000004</c:v>
                </c:pt>
                <c:pt idx="1429">
                  <c:v>4135.1319999999996</c:v>
                </c:pt>
                <c:pt idx="1430">
                  <c:v>4142.7610000000004</c:v>
                </c:pt>
                <c:pt idx="1431">
                  <c:v>4150.3909999999996</c:v>
                </c:pt>
                <c:pt idx="1432">
                  <c:v>4165.6490000000003</c:v>
                </c:pt>
                <c:pt idx="1433">
                  <c:v>4173.2790000000005</c:v>
                </c:pt>
                <c:pt idx="1434">
                  <c:v>4180.9080000000004</c:v>
                </c:pt>
                <c:pt idx="1435">
                  <c:v>4188.5379999999996</c:v>
                </c:pt>
                <c:pt idx="1436">
                  <c:v>4196.1670000000004</c:v>
                </c:pt>
                <c:pt idx="1437">
                  <c:v>4211.4260000000004</c:v>
                </c:pt>
                <c:pt idx="1438">
                  <c:v>4219.0550000000003</c:v>
                </c:pt>
                <c:pt idx="1439">
                  <c:v>4226.6850000000004</c:v>
                </c:pt>
                <c:pt idx="1440">
                  <c:v>4234.3140000000003</c:v>
                </c:pt>
                <c:pt idx="1441">
                  <c:v>4241.9430000000002</c:v>
                </c:pt>
                <c:pt idx="1442">
                  <c:v>4249.5730000000003</c:v>
                </c:pt>
                <c:pt idx="1443">
                  <c:v>4264.8320000000003</c:v>
                </c:pt>
                <c:pt idx="1444">
                  <c:v>4272.4610000000002</c:v>
                </c:pt>
                <c:pt idx="1445">
                  <c:v>4280.09</c:v>
                </c:pt>
                <c:pt idx="1446">
                  <c:v>4287.72</c:v>
                </c:pt>
                <c:pt idx="1447">
                  <c:v>4295.3490000000002</c:v>
                </c:pt>
                <c:pt idx="1448">
                  <c:v>4302.9790000000003</c:v>
                </c:pt>
                <c:pt idx="1449">
                  <c:v>4318.2370000000001</c:v>
                </c:pt>
                <c:pt idx="1450">
                  <c:v>4325.8670000000002</c:v>
                </c:pt>
                <c:pt idx="1451">
                  <c:v>4333.4960000000001</c:v>
                </c:pt>
                <c:pt idx="1452">
                  <c:v>4341.125</c:v>
                </c:pt>
                <c:pt idx="1453">
                  <c:v>4348.7550000000001</c:v>
                </c:pt>
                <c:pt idx="1454">
                  <c:v>4364.0140000000001</c:v>
                </c:pt>
                <c:pt idx="1455">
                  <c:v>4371.643</c:v>
                </c:pt>
                <c:pt idx="1456">
                  <c:v>4379.2719999999999</c:v>
                </c:pt>
                <c:pt idx="1457">
                  <c:v>4386.902</c:v>
                </c:pt>
                <c:pt idx="1458">
                  <c:v>4394.5309999999999</c:v>
                </c:pt>
                <c:pt idx="1459">
                  <c:v>4402.1610000000001</c:v>
                </c:pt>
                <c:pt idx="1460">
                  <c:v>4417.4189999999999</c:v>
                </c:pt>
                <c:pt idx="1461">
                  <c:v>4425.049</c:v>
                </c:pt>
                <c:pt idx="1462">
                  <c:v>4432.6779999999999</c:v>
                </c:pt>
                <c:pt idx="1463">
                  <c:v>4440.308</c:v>
                </c:pt>
                <c:pt idx="1464">
                  <c:v>4447.9369999999999</c:v>
                </c:pt>
                <c:pt idx="1465">
                  <c:v>4463.1959999999999</c:v>
                </c:pt>
                <c:pt idx="1466">
                  <c:v>4470.8249999999998</c:v>
                </c:pt>
                <c:pt idx="1467">
                  <c:v>4478.4549999999999</c:v>
                </c:pt>
                <c:pt idx="1468">
                  <c:v>4486.0839999999998</c:v>
                </c:pt>
                <c:pt idx="1469">
                  <c:v>4493.7129999999997</c:v>
                </c:pt>
                <c:pt idx="1470">
                  <c:v>4501.3429999999998</c:v>
                </c:pt>
                <c:pt idx="1471">
                  <c:v>4516.6019999999999</c:v>
                </c:pt>
                <c:pt idx="1472">
                  <c:v>4524.2309999999998</c:v>
                </c:pt>
                <c:pt idx="1473">
                  <c:v>4531.8599999999997</c:v>
                </c:pt>
                <c:pt idx="1474">
                  <c:v>4539.49</c:v>
                </c:pt>
                <c:pt idx="1475">
                  <c:v>4547.1189999999997</c:v>
                </c:pt>
                <c:pt idx="1476">
                  <c:v>4562.3779999999997</c:v>
                </c:pt>
                <c:pt idx="1477">
                  <c:v>4570.0069999999996</c:v>
                </c:pt>
                <c:pt idx="1478">
                  <c:v>4577.6369999999997</c:v>
                </c:pt>
                <c:pt idx="1479">
                  <c:v>4585.2659999999996</c:v>
                </c:pt>
                <c:pt idx="1480">
                  <c:v>4592.8959999999997</c:v>
                </c:pt>
                <c:pt idx="1481">
                  <c:v>4600.5249999999996</c:v>
                </c:pt>
                <c:pt idx="1482">
                  <c:v>4615.7839999999997</c:v>
                </c:pt>
                <c:pt idx="1483">
                  <c:v>4623.4129999999996</c:v>
                </c:pt>
                <c:pt idx="1484">
                  <c:v>4631.0420000000004</c:v>
                </c:pt>
                <c:pt idx="1485">
                  <c:v>4638.6719999999996</c:v>
                </c:pt>
                <c:pt idx="1486">
                  <c:v>4646.3010000000004</c:v>
                </c:pt>
                <c:pt idx="1487">
                  <c:v>4653.9309999999996</c:v>
                </c:pt>
                <c:pt idx="1488">
                  <c:v>4669.1890000000003</c:v>
                </c:pt>
                <c:pt idx="1489">
                  <c:v>4676.8190000000004</c:v>
                </c:pt>
                <c:pt idx="1490">
                  <c:v>4684.4480000000003</c:v>
                </c:pt>
                <c:pt idx="1491">
                  <c:v>4692.0780000000004</c:v>
                </c:pt>
                <c:pt idx="1492">
                  <c:v>4699.7070000000003</c:v>
                </c:pt>
                <c:pt idx="1493">
                  <c:v>4714.9660000000003</c:v>
                </c:pt>
                <c:pt idx="1494">
                  <c:v>4722.5950000000003</c:v>
                </c:pt>
                <c:pt idx="1495">
                  <c:v>4730.2250000000004</c:v>
                </c:pt>
                <c:pt idx="1496">
                  <c:v>4737.8540000000003</c:v>
                </c:pt>
                <c:pt idx="1497">
                  <c:v>4745.4830000000002</c:v>
                </c:pt>
                <c:pt idx="1498">
                  <c:v>4753.1130000000003</c:v>
                </c:pt>
                <c:pt idx="1499">
                  <c:v>4768.3720000000003</c:v>
                </c:pt>
                <c:pt idx="1500">
                  <c:v>4776.0010000000002</c:v>
                </c:pt>
                <c:pt idx="1501">
                  <c:v>4783.63</c:v>
                </c:pt>
                <c:pt idx="1502">
                  <c:v>4791.26</c:v>
                </c:pt>
                <c:pt idx="1503">
                  <c:v>4798.8890000000001</c:v>
                </c:pt>
                <c:pt idx="1504">
                  <c:v>4814.1480000000001</c:v>
                </c:pt>
                <c:pt idx="1505">
                  <c:v>4821.777</c:v>
                </c:pt>
                <c:pt idx="1506">
                  <c:v>4829.4070000000002</c:v>
                </c:pt>
                <c:pt idx="1507">
                  <c:v>4837.0360000000001</c:v>
                </c:pt>
                <c:pt idx="1508">
                  <c:v>4844.6660000000002</c:v>
                </c:pt>
                <c:pt idx="1509">
                  <c:v>4852.2950000000001</c:v>
                </c:pt>
                <c:pt idx="1510">
                  <c:v>4867.5540000000001</c:v>
                </c:pt>
                <c:pt idx="1511">
                  <c:v>4875.183</c:v>
                </c:pt>
                <c:pt idx="1512">
                  <c:v>4882.8119999999999</c:v>
                </c:pt>
                <c:pt idx="1513">
                  <c:v>4890.442</c:v>
                </c:pt>
                <c:pt idx="1514">
                  <c:v>4898.0709999999999</c:v>
                </c:pt>
                <c:pt idx="1515">
                  <c:v>4905.701</c:v>
                </c:pt>
                <c:pt idx="1516">
                  <c:v>4920.9589999999998</c:v>
                </c:pt>
                <c:pt idx="1517">
                  <c:v>4928.5889999999999</c:v>
                </c:pt>
                <c:pt idx="1518">
                  <c:v>4936.2179999999998</c:v>
                </c:pt>
                <c:pt idx="1519">
                  <c:v>4943.848</c:v>
                </c:pt>
                <c:pt idx="1520">
                  <c:v>4951.4769999999999</c:v>
                </c:pt>
                <c:pt idx="1521">
                  <c:v>4966.7359999999999</c:v>
                </c:pt>
                <c:pt idx="1522">
                  <c:v>4974.3649999999998</c:v>
                </c:pt>
                <c:pt idx="1523">
                  <c:v>4981.9949999999999</c:v>
                </c:pt>
                <c:pt idx="1524">
                  <c:v>4989.6239999999998</c:v>
                </c:pt>
                <c:pt idx="1525">
                  <c:v>4997.2529999999997</c:v>
                </c:pt>
                <c:pt idx="1526">
                  <c:v>5004.8829999999998</c:v>
                </c:pt>
                <c:pt idx="1527">
                  <c:v>5020.1419999999998</c:v>
                </c:pt>
                <c:pt idx="1528">
                  <c:v>5027.7709999999997</c:v>
                </c:pt>
                <c:pt idx="1529">
                  <c:v>5035.3999999999996</c:v>
                </c:pt>
                <c:pt idx="1530">
                  <c:v>5043.03</c:v>
                </c:pt>
                <c:pt idx="1531">
                  <c:v>5050.6589999999997</c:v>
                </c:pt>
                <c:pt idx="1532">
                  <c:v>5065.9179999999997</c:v>
                </c:pt>
                <c:pt idx="1533">
                  <c:v>5073.5469999999996</c:v>
                </c:pt>
                <c:pt idx="1534">
                  <c:v>5081.1769999999997</c:v>
                </c:pt>
                <c:pt idx="1535">
                  <c:v>5088.8059999999996</c:v>
                </c:pt>
                <c:pt idx="1536">
                  <c:v>5096.4359999999997</c:v>
                </c:pt>
                <c:pt idx="1537">
                  <c:v>5104.0649999999996</c:v>
                </c:pt>
                <c:pt idx="1538">
                  <c:v>5119.3239999999996</c:v>
                </c:pt>
                <c:pt idx="1539">
                  <c:v>5126.9530000000004</c:v>
                </c:pt>
                <c:pt idx="1540">
                  <c:v>5134.5829999999996</c:v>
                </c:pt>
                <c:pt idx="1541">
                  <c:v>5142.2120000000004</c:v>
                </c:pt>
                <c:pt idx="1542">
                  <c:v>5149.8410000000003</c:v>
                </c:pt>
                <c:pt idx="1543">
                  <c:v>5165.1000000000004</c:v>
                </c:pt>
                <c:pt idx="1544">
                  <c:v>5172.7290000000003</c:v>
                </c:pt>
                <c:pt idx="1545">
                  <c:v>5180.3590000000004</c:v>
                </c:pt>
                <c:pt idx="1546">
                  <c:v>5187.9880000000003</c:v>
                </c:pt>
                <c:pt idx="1547">
                  <c:v>5195.6180000000004</c:v>
                </c:pt>
                <c:pt idx="1548">
                  <c:v>5203.2470000000003</c:v>
                </c:pt>
                <c:pt idx="1549">
                  <c:v>5218.5060000000003</c:v>
                </c:pt>
                <c:pt idx="1550">
                  <c:v>5226.1350000000002</c:v>
                </c:pt>
                <c:pt idx="1551">
                  <c:v>5233.7650000000003</c:v>
                </c:pt>
                <c:pt idx="1552">
                  <c:v>5241.3940000000002</c:v>
                </c:pt>
                <c:pt idx="1553">
                  <c:v>5249.0230000000001</c:v>
                </c:pt>
                <c:pt idx="1554">
                  <c:v>5256.6530000000002</c:v>
                </c:pt>
                <c:pt idx="1555">
                  <c:v>5271.9120000000003</c:v>
                </c:pt>
                <c:pt idx="1556">
                  <c:v>5279.5410000000002</c:v>
                </c:pt>
                <c:pt idx="1557">
                  <c:v>5287.17</c:v>
                </c:pt>
                <c:pt idx="1558">
                  <c:v>5294.8</c:v>
                </c:pt>
                <c:pt idx="1559">
                  <c:v>5302.4290000000001</c:v>
                </c:pt>
                <c:pt idx="1560">
                  <c:v>5317.6880000000001</c:v>
                </c:pt>
                <c:pt idx="1561">
                  <c:v>5325.317</c:v>
                </c:pt>
                <c:pt idx="1562">
                  <c:v>5332.9470000000001</c:v>
                </c:pt>
                <c:pt idx="1563">
                  <c:v>5340.576</c:v>
                </c:pt>
                <c:pt idx="1564">
                  <c:v>5348.2060000000001</c:v>
                </c:pt>
                <c:pt idx="1565">
                  <c:v>5355.835</c:v>
                </c:pt>
                <c:pt idx="1566">
                  <c:v>5371.0940000000001</c:v>
                </c:pt>
                <c:pt idx="1567">
                  <c:v>5378.723</c:v>
                </c:pt>
                <c:pt idx="1568">
                  <c:v>5386.3530000000001</c:v>
                </c:pt>
                <c:pt idx="1569">
                  <c:v>5393.982</c:v>
                </c:pt>
                <c:pt idx="1570">
                  <c:v>5401.6109999999999</c:v>
                </c:pt>
                <c:pt idx="1571">
                  <c:v>5416.87</c:v>
                </c:pt>
                <c:pt idx="1572">
                  <c:v>5424.5</c:v>
                </c:pt>
                <c:pt idx="1573">
                  <c:v>5432.1289999999999</c:v>
                </c:pt>
                <c:pt idx="1574">
                  <c:v>5439.7579999999998</c:v>
                </c:pt>
                <c:pt idx="1575">
                  <c:v>5447.3879999999999</c:v>
                </c:pt>
                <c:pt idx="1576">
                  <c:v>5455.0169999999998</c:v>
                </c:pt>
                <c:pt idx="1577">
                  <c:v>5470.2759999999998</c:v>
                </c:pt>
                <c:pt idx="1578">
                  <c:v>5477.9049999999997</c:v>
                </c:pt>
                <c:pt idx="1579">
                  <c:v>5485.5349999999999</c:v>
                </c:pt>
                <c:pt idx="1580">
                  <c:v>5493.1639999999998</c:v>
                </c:pt>
                <c:pt idx="1581">
                  <c:v>5500.7929999999997</c:v>
                </c:pt>
                <c:pt idx="1582">
                  <c:v>5508.4229999999998</c:v>
                </c:pt>
                <c:pt idx="1583">
                  <c:v>5523.6819999999998</c:v>
                </c:pt>
                <c:pt idx="1584">
                  <c:v>5531.3109999999997</c:v>
                </c:pt>
                <c:pt idx="1585">
                  <c:v>5538.94</c:v>
                </c:pt>
                <c:pt idx="1586">
                  <c:v>5546.57</c:v>
                </c:pt>
                <c:pt idx="1587">
                  <c:v>5554.1989999999996</c:v>
                </c:pt>
                <c:pt idx="1588">
                  <c:v>5569.4579999999996</c:v>
                </c:pt>
                <c:pt idx="1589">
                  <c:v>5577.0870000000004</c:v>
                </c:pt>
                <c:pt idx="1590">
                  <c:v>5584.7169999999996</c:v>
                </c:pt>
                <c:pt idx="1591">
                  <c:v>5592.3459999999995</c:v>
                </c:pt>
                <c:pt idx="1592">
                  <c:v>5599.9759999999997</c:v>
                </c:pt>
                <c:pt idx="1593">
                  <c:v>5607.6049999999996</c:v>
                </c:pt>
                <c:pt idx="1594">
                  <c:v>5622.8639999999996</c:v>
                </c:pt>
                <c:pt idx="1595">
                  <c:v>5630.4930000000004</c:v>
                </c:pt>
                <c:pt idx="1596">
                  <c:v>5638.1229999999996</c:v>
                </c:pt>
                <c:pt idx="1597">
                  <c:v>5645.7520000000004</c:v>
                </c:pt>
                <c:pt idx="1598">
                  <c:v>5653.3810000000003</c:v>
                </c:pt>
                <c:pt idx="1599">
                  <c:v>5668.64</c:v>
                </c:pt>
                <c:pt idx="1600">
                  <c:v>5676.27</c:v>
                </c:pt>
                <c:pt idx="1601">
                  <c:v>5683.8990000000003</c:v>
                </c:pt>
                <c:pt idx="1602">
                  <c:v>5691.5280000000002</c:v>
                </c:pt>
                <c:pt idx="1603">
                  <c:v>5699.1580000000004</c:v>
                </c:pt>
                <c:pt idx="1604">
                  <c:v>5706.7870000000003</c:v>
                </c:pt>
                <c:pt idx="1605">
                  <c:v>5722.0460000000003</c:v>
                </c:pt>
                <c:pt idx="1606">
                  <c:v>5729.6750000000002</c:v>
                </c:pt>
                <c:pt idx="1607">
                  <c:v>5737.3050000000003</c:v>
                </c:pt>
                <c:pt idx="1608">
                  <c:v>5744.9340000000002</c:v>
                </c:pt>
                <c:pt idx="1609">
                  <c:v>5752.5630000000001</c:v>
                </c:pt>
                <c:pt idx="1610">
                  <c:v>5767.8220000000001</c:v>
                </c:pt>
                <c:pt idx="1611">
                  <c:v>5775.4520000000002</c:v>
                </c:pt>
                <c:pt idx="1612">
                  <c:v>5783.0810000000001</c:v>
                </c:pt>
                <c:pt idx="1613">
                  <c:v>5790.71</c:v>
                </c:pt>
                <c:pt idx="1614">
                  <c:v>5798.34</c:v>
                </c:pt>
                <c:pt idx="1615">
                  <c:v>5805.9690000000001</c:v>
                </c:pt>
                <c:pt idx="1616">
                  <c:v>5821.2280000000001</c:v>
                </c:pt>
                <c:pt idx="1617">
                  <c:v>5828.857</c:v>
                </c:pt>
                <c:pt idx="1618">
                  <c:v>5836.4870000000001</c:v>
                </c:pt>
                <c:pt idx="1619">
                  <c:v>5844.116</c:v>
                </c:pt>
                <c:pt idx="1620">
                  <c:v>5851.7460000000001</c:v>
                </c:pt>
                <c:pt idx="1621">
                  <c:v>5859.375</c:v>
                </c:pt>
                <c:pt idx="1622">
                  <c:v>5874.634</c:v>
                </c:pt>
                <c:pt idx="1623">
                  <c:v>5882.2629999999999</c:v>
                </c:pt>
                <c:pt idx="1624">
                  <c:v>5889.893</c:v>
                </c:pt>
                <c:pt idx="1625">
                  <c:v>5897.5219999999999</c:v>
                </c:pt>
                <c:pt idx="1626">
                  <c:v>5905.1509999999998</c:v>
                </c:pt>
                <c:pt idx="1627">
                  <c:v>5920.41</c:v>
                </c:pt>
                <c:pt idx="1628">
                  <c:v>5928.04</c:v>
                </c:pt>
                <c:pt idx="1629">
                  <c:v>5935.6689999999999</c:v>
                </c:pt>
                <c:pt idx="1630">
                  <c:v>5943.2979999999998</c:v>
                </c:pt>
                <c:pt idx="1631">
                  <c:v>5950.9279999999999</c:v>
                </c:pt>
                <c:pt idx="1632">
                  <c:v>5958.5569999999998</c:v>
                </c:pt>
                <c:pt idx="1633">
                  <c:v>5973.8159999999998</c:v>
                </c:pt>
                <c:pt idx="1634">
                  <c:v>5981.4449999999997</c:v>
                </c:pt>
                <c:pt idx="1635">
                  <c:v>5989.0749999999998</c:v>
                </c:pt>
                <c:pt idx="1636">
                  <c:v>5996.7039999999997</c:v>
                </c:pt>
                <c:pt idx="1637">
                  <c:v>6004.3329999999996</c:v>
                </c:pt>
                <c:pt idx="1638">
                  <c:v>6019.5919999999996</c:v>
                </c:pt>
                <c:pt idx="1639">
                  <c:v>6027.2219999999998</c:v>
                </c:pt>
                <c:pt idx="1640">
                  <c:v>6034.8509999999997</c:v>
                </c:pt>
                <c:pt idx="1641">
                  <c:v>6042.48</c:v>
                </c:pt>
                <c:pt idx="1642">
                  <c:v>6050.11</c:v>
                </c:pt>
                <c:pt idx="1643">
                  <c:v>6057.7389999999996</c:v>
                </c:pt>
                <c:pt idx="1644">
                  <c:v>6072.9979999999996</c:v>
                </c:pt>
                <c:pt idx="1645">
                  <c:v>6080.6270000000004</c:v>
                </c:pt>
                <c:pt idx="1646">
                  <c:v>6088.2569999999996</c:v>
                </c:pt>
                <c:pt idx="1647">
                  <c:v>6095.8860000000004</c:v>
                </c:pt>
                <c:pt idx="1648">
                  <c:v>6103.5159999999996</c:v>
                </c:pt>
                <c:pt idx="1649">
                  <c:v>6118.7740000000003</c:v>
                </c:pt>
                <c:pt idx="1650">
                  <c:v>6126.4040000000005</c:v>
                </c:pt>
                <c:pt idx="1651">
                  <c:v>6134.0330000000004</c:v>
                </c:pt>
                <c:pt idx="1652">
                  <c:v>6141.6629999999996</c:v>
                </c:pt>
                <c:pt idx="1653">
                  <c:v>6149.2920000000004</c:v>
                </c:pt>
                <c:pt idx="1654">
                  <c:v>6156.9210000000003</c:v>
                </c:pt>
                <c:pt idx="1655">
                  <c:v>6172.18</c:v>
                </c:pt>
                <c:pt idx="1656">
                  <c:v>6179.81</c:v>
                </c:pt>
                <c:pt idx="1657">
                  <c:v>6187.4390000000003</c:v>
                </c:pt>
                <c:pt idx="1658">
                  <c:v>6195.0680000000002</c:v>
                </c:pt>
                <c:pt idx="1659">
                  <c:v>6202.6980000000003</c:v>
                </c:pt>
                <c:pt idx="1660">
                  <c:v>6210.3270000000002</c:v>
                </c:pt>
                <c:pt idx="1661">
                  <c:v>6225.5860000000002</c:v>
                </c:pt>
                <c:pt idx="1662">
                  <c:v>6233.2150000000001</c:v>
                </c:pt>
                <c:pt idx="1663">
                  <c:v>6240.8450000000003</c:v>
                </c:pt>
                <c:pt idx="1664">
                  <c:v>6248.4740000000002</c:v>
                </c:pt>
                <c:pt idx="1665">
                  <c:v>6256.1040000000003</c:v>
                </c:pt>
                <c:pt idx="1666">
                  <c:v>6271.3620000000001</c:v>
                </c:pt>
                <c:pt idx="1667">
                  <c:v>6278.9920000000002</c:v>
                </c:pt>
                <c:pt idx="1668">
                  <c:v>6286.6210000000001</c:v>
                </c:pt>
                <c:pt idx="1669">
                  <c:v>6294.25</c:v>
                </c:pt>
                <c:pt idx="1670">
                  <c:v>6301.88</c:v>
                </c:pt>
                <c:pt idx="1671">
                  <c:v>6309.509</c:v>
                </c:pt>
                <c:pt idx="1672">
                  <c:v>6324.768</c:v>
                </c:pt>
                <c:pt idx="1673">
                  <c:v>6332.3969999999999</c:v>
                </c:pt>
                <c:pt idx="1674">
                  <c:v>6340.027</c:v>
                </c:pt>
                <c:pt idx="1675">
                  <c:v>6347.6559999999999</c:v>
                </c:pt>
                <c:pt idx="1676">
                  <c:v>6355.2860000000001</c:v>
                </c:pt>
                <c:pt idx="1677">
                  <c:v>6370.5439999999999</c:v>
                </c:pt>
                <c:pt idx="1678">
                  <c:v>6378.174</c:v>
                </c:pt>
                <c:pt idx="1679">
                  <c:v>6385.8029999999999</c:v>
                </c:pt>
                <c:pt idx="1680">
                  <c:v>6393.433</c:v>
                </c:pt>
                <c:pt idx="1681">
                  <c:v>6401.0619999999999</c:v>
                </c:pt>
                <c:pt idx="1682">
                  <c:v>6408.6909999999998</c:v>
                </c:pt>
                <c:pt idx="1683">
                  <c:v>6423.95</c:v>
                </c:pt>
                <c:pt idx="1684">
                  <c:v>6431.58</c:v>
                </c:pt>
                <c:pt idx="1685">
                  <c:v>6439.2089999999998</c:v>
                </c:pt>
                <c:pt idx="1686">
                  <c:v>6446.8379999999997</c:v>
                </c:pt>
                <c:pt idx="1687">
                  <c:v>6454.4679999999998</c:v>
                </c:pt>
                <c:pt idx="1688">
                  <c:v>6462.0969999999998</c:v>
                </c:pt>
                <c:pt idx="1689">
                  <c:v>6477.3559999999998</c:v>
                </c:pt>
                <c:pt idx="1690">
                  <c:v>6484.9849999999997</c:v>
                </c:pt>
                <c:pt idx="1691">
                  <c:v>6492.6149999999998</c:v>
                </c:pt>
                <c:pt idx="1692">
                  <c:v>6500.2439999999997</c:v>
                </c:pt>
                <c:pt idx="1693">
                  <c:v>6507.8739999999998</c:v>
                </c:pt>
                <c:pt idx="1694">
                  <c:v>6523.1319999999996</c:v>
                </c:pt>
                <c:pt idx="1695">
                  <c:v>6530.7619999999997</c:v>
                </c:pt>
                <c:pt idx="1696">
                  <c:v>6538.3909999999996</c:v>
                </c:pt>
                <c:pt idx="1697">
                  <c:v>6546.0209999999997</c:v>
                </c:pt>
                <c:pt idx="1698">
                  <c:v>6553.65</c:v>
                </c:pt>
                <c:pt idx="1699">
                  <c:v>6561.2790000000005</c:v>
                </c:pt>
                <c:pt idx="1700">
                  <c:v>6576.5379999999996</c:v>
                </c:pt>
                <c:pt idx="1701">
                  <c:v>6584.1670000000004</c:v>
                </c:pt>
                <c:pt idx="1702">
                  <c:v>6591.7969999999996</c:v>
                </c:pt>
                <c:pt idx="1703">
                  <c:v>6599.4260000000004</c:v>
                </c:pt>
                <c:pt idx="1704">
                  <c:v>6607.0559999999996</c:v>
                </c:pt>
                <c:pt idx="1705">
                  <c:v>6622.3140000000003</c:v>
                </c:pt>
                <c:pt idx="1706">
                  <c:v>6629.9440000000004</c:v>
                </c:pt>
                <c:pt idx="1707">
                  <c:v>6637.5730000000003</c:v>
                </c:pt>
                <c:pt idx="1708">
                  <c:v>6645.2030000000004</c:v>
                </c:pt>
                <c:pt idx="1709">
                  <c:v>6652.8320000000003</c:v>
                </c:pt>
                <c:pt idx="1710">
                  <c:v>6660.4610000000002</c:v>
                </c:pt>
                <c:pt idx="1711">
                  <c:v>6675.72</c:v>
                </c:pt>
                <c:pt idx="1712">
                  <c:v>6683.35</c:v>
                </c:pt>
                <c:pt idx="1713">
                  <c:v>6690.9790000000003</c:v>
                </c:pt>
                <c:pt idx="1714">
                  <c:v>6698.6080000000002</c:v>
                </c:pt>
                <c:pt idx="1715">
                  <c:v>6706.2380000000003</c:v>
                </c:pt>
                <c:pt idx="1716">
                  <c:v>6721.4970000000003</c:v>
                </c:pt>
                <c:pt idx="1717">
                  <c:v>6729.1260000000002</c:v>
                </c:pt>
                <c:pt idx="1718">
                  <c:v>6736.7550000000001</c:v>
                </c:pt>
                <c:pt idx="1719">
                  <c:v>6744.3850000000002</c:v>
                </c:pt>
                <c:pt idx="1720">
                  <c:v>6752.0140000000001</c:v>
                </c:pt>
                <c:pt idx="1721">
                  <c:v>6759.6440000000002</c:v>
                </c:pt>
                <c:pt idx="1722">
                  <c:v>6774.902</c:v>
                </c:pt>
                <c:pt idx="1723">
                  <c:v>6782.5320000000002</c:v>
                </c:pt>
                <c:pt idx="1724">
                  <c:v>6790.1610000000001</c:v>
                </c:pt>
                <c:pt idx="1725">
                  <c:v>6797.7910000000002</c:v>
                </c:pt>
                <c:pt idx="1726">
                  <c:v>6805.42</c:v>
                </c:pt>
                <c:pt idx="1727">
                  <c:v>6813.049</c:v>
                </c:pt>
                <c:pt idx="1728">
                  <c:v>6828.308</c:v>
                </c:pt>
                <c:pt idx="1729">
                  <c:v>6835.9369999999999</c:v>
                </c:pt>
                <c:pt idx="1730">
                  <c:v>6843.567</c:v>
                </c:pt>
                <c:pt idx="1731">
                  <c:v>6851.1959999999999</c:v>
                </c:pt>
                <c:pt idx="1732">
                  <c:v>6858.826</c:v>
                </c:pt>
                <c:pt idx="1733">
                  <c:v>6874.0839999999998</c:v>
                </c:pt>
                <c:pt idx="1734">
                  <c:v>6881.7139999999999</c:v>
                </c:pt>
                <c:pt idx="1735">
                  <c:v>6889.3429999999998</c:v>
                </c:pt>
                <c:pt idx="1736">
                  <c:v>6896.973</c:v>
                </c:pt>
                <c:pt idx="1737">
                  <c:v>6904.6019999999999</c:v>
                </c:pt>
                <c:pt idx="1738">
                  <c:v>6912.2309999999998</c:v>
                </c:pt>
                <c:pt idx="1739">
                  <c:v>6927.49</c:v>
                </c:pt>
                <c:pt idx="1740">
                  <c:v>6935.12</c:v>
                </c:pt>
                <c:pt idx="1741">
                  <c:v>6942.7489999999998</c:v>
                </c:pt>
                <c:pt idx="1742">
                  <c:v>6950.3779999999997</c:v>
                </c:pt>
                <c:pt idx="1743">
                  <c:v>6958.0079999999998</c:v>
                </c:pt>
                <c:pt idx="1744">
                  <c:v>6973.2669999999998</c:v>
                </c:pt>
                <c:pt idx="1745">
                  <c:v>6980.8959999999997</c:v>
                </c:pt>
                <c:pt idx="1746">
                  <c:v>6988.5249999999996</c:v>
                </c:pt>
                <c:pt idx="1747">
                  <c:v>6996.1549999999997</c:v>
                </c:pt>
                <c:pt idx="1748">
                  <c:v>7003.7839999999997</c:v>
                </c:pt>
                <c:pt idx="1749">
                  <c:v>7011.4139999999998</c:v>
                </c:pt>
                <c:pt idx="1750">
                  <c:v>7026.6719999999996</c:v>
                </c:pt>
                <c:pt idx="1751">
                  <c:v>7034.3019999999997</c:v>
                </c:pt>
                <c:pt idx="1752">
                  <c:v>7041.9309999999996</c:v>
                </c:pt>
                <c:pt idx="1753">
                  <c:v>7049.5609999999997</c:v>
                </c:pt>
                <c:pt idx="1754">
                  <c:v>7057.19</c:v>
                </c:pt>
                <c:pt idx="1755">
                  <c:v>7072.4489999999996</c:v>
                </c:pt>
                <c:pt idx="1756">
                  <c:v>7080.0780000000004</c:v>
                </c:pt>
                <c:pt idx="1757">
                  <c:v>7087.7079999999996</c:v>
                </c:pt>
                <c:pt idx="1758">
                  <c:v>7095.3370000000004</c:v>
                </c:pt>
                <c:pt idx="1759">
                  <c:v>7102.9660000000003</c:v>
                </c:pt>
                <c:pt idx="1760">
                  <c:v>7110.5959999999995</c:v>
                </c:pt>
                <c:pt idx="1761">
                  <c:v>7125.8540000000003</c:v>
                </c:pt>
                <c:pt idx="1762">
                  <c:v>7133.4840000000004</c:v>
                </c:pt>
                <c:pt idx="1763">
                  <c:v>7141.1130000000003</c:v>
                </c:pt>
                <c:pt idx="1764">
                  <c:v>7148.7430000000004</c:v>
                </c:pt>
                <c:pt idx="1765">
                  <c:v>7156.3720000000003</c:v>
                </c:pt>
                <c:pt idx="1766">
                  <c:v>7164.0010000000002</c:v>
                </c:pt>
                <c:pt idx="1767">
                  <c:v>7179.26</c:v>
                </c:pt>
                <c:pt idx="1768">
                  <c:v>7186.89</c:v>
                </c:pt>
                <c:pt idx="1769">
                  <c:v>7194.5190000000002</c:v>
                </c:pt>
                <c:pt idx="1770">
                  <c:v>7202.1480000000001</c:v>
                </c:pt>
                <c:pt idx="1771">
                  <c:v>7209.7780000000002</c:v>
                </c:pt>
                <c:pt idx="1772">
                  <c:v>7225.0370000000003</c:v>
                </c:pt>
                <c:pt idx="1773">
                  <c:v>7232.6660000000002</c:v>
                </c:pt>
                <c:pt idx="1774">
                  <c:v>7240.2950000000001</c:v>
                </c:pt>
                <c:pt idx="1775">
                  <c:v>7247.9250000000002</c:v>
                </c:pt>
                <c:pt idx="1776">
                  <c:v>7255.5540000000001</c:v>
                </c:pt>
                <c:pt idx="1777">
                  <c:v>7263.1840000000002</c:v>
                </c:pt>
                <c:pt idx="1778">
                  <c:v>7278.442</c:v>
                </c:pt>
                <c:pt idx="1779">
                  <c:v>7286.0720000000001</c:v>
                </c:pt>
                <c:pt idx="1780">
                  <c:v>7293.701</c:v>
                </c:pt>
                <c:pt idx="1781">
                  <c:v>7301.3310000000001</c:v>
                </c:pt>
                <c:pt idx="1782">
                  <c:v>7308.96</c:v>
                </c:pt>
                <c:pt idx="1783">
                  <c:v>7324.2190000000001</c:v>
                </c:pt>
                <c:pt idx="1784">
                  <c:v>7331.848</c:v>
                </c:pt>
                <c:pt idx="1785">
                  <c:v>7339.4780000000001</c:v>
                </c:pt>
                <c:pt idx="1786">
                  <c:v>7347.107</c:v>
                </c:pt>
                <c:pt idx="1787">
                  <c:v>7354.7359999999999</c:v>
                </c:pt>
                <c:pt idx="1788">
                  <c:v>7362.366</c:v>
                </c:pt>
                <c:pt idx="1789">
                  <c:v>7377.625</c:v>
                </c:pt>
                <c:pt idx="1790">
                  <c:v>7385.2539999999999</c:v>
                </c:pt>
                <c:pt idx="1791">
                  <c:v>7392.8829999999998</c:v>
                </c:pt>
                <c:pt idx="1792">
                  <c:v>7400.5129999999999</c:v>
                </c:pt>
                <c:pt idx="1793">
                  <c:v>7408.1419999999998</c:v>
                </c:pt>
                <c:pt idx="1794">
                  <c:v>7415.7709999999997</c:v>
                </c:pt>
                <c:pt idx="1795">
                  <c:v>7431.03</c:v>
                </c:pt>
                <c:pt idx="1796">
                  <c:v>7438.66</c:v>
                </c:pt>
                <c:pt idx="1797">
                  <c:v>7446.2889999999998</c:v>
                </c:pt>
                <c:pt idx="1798">
                  <c:v>7453.9179999999997</c:v>
                </c:pt>
                <c:pt idx="1799">
                  <c:v>7461.5479999999998</c:v>
                </c:pt>
                <c:pt idx="1800">
                  <c:v>7476.8069999999998</c:v>
                </c:pt>
                <c:pt idx="1801">
                  <c:v>7484.4359999999997</c:v>
                </c:pt>
                <c:pt idx="1802">
                  <c:v>7492.0649999999996</c:v>
                </c:pt>
                <c:pt idx="1803">
                  <c:v>7499.6949999999997</c:v>
                </c:pt>
                <c:pt idx="1804">
                  <c:v>7507.3239999999996</c:v>
                </c:pt>
                <c:pt idx="1805">
                  <c:v>7514.9539999999997</c:v>
                </c:pt>
                <c:pt idx="1806">
                  <c:v>7530.2120000000004</c:v>
                </c:pt>
                <c:pt idx="1807">
                  <c:v>7537.8419999999996</c:v>
                </c:pt>
                <c:pt idx="1808">
                  <c:v>7545.4709999999995</c:v>
                </c:pt>
                <c:pt idx="1809">
                  <c:v>7553.1009999999997</c:v>
                </c:pt>
                <c:pt idx="1810">
                  <c:v>7560.73</c:v>
                </c:pt>
                <c:pt idx="1811">
                  <c:v>7575.9889999999996</c:v>
                </c:pt>
                <c:pt idx="1812">
                  <c:v>7583.6180000000004</c:v>
                </c:pt>
                <c:pt idx="1813">
                  <c:v>7591.2479999999996</c:v>
                </c:pt>
                <c:pt idx="1814">
                  <c:v>7598.8770000000004</c:v>
                </c:pt>
                <c:pt idx="1815">
                  <c:v>7606.5060000000003</c:v>
                </c:pt>
                <c:pt idx="1816">
                  <c:v>7614.1360000000004</c:v>
                </c:pt>
                <c:pt idx="1817">
                  <c:v>7629.3950000000004</c:v>
                </c:pt>
                <c:pt idx="1818">
                  <c:v>7637.0240000000003</c:v>
                </c:pt>
                <c:pt idx="1819">
                  <c:v>7644.6530000000002</c:v>
                </c:pt>
                <c:pt idx="1820">
                  <c:v>7652.2830000000004</c:v>
                </c:pt>
                <c:pt idx="1821">
                  <c:v>7659.9120000000003</c:v>
                </c:pt>
                <c:pt idx="1822">
                  <c:v>7675.1710000000003</c:v>
                </c:pt>
                <c:pt idx="1823">
                  <c:v>7682.8</c:v>
                </c:pt>
                <c:pt idx="1824">
                  <c:v>7690.43</c:v>
                </c:pt>
                <c:pt idx="1825">
                  <c:v>7698.0590000000002</c:v>
                </c:pt>
                <c:pt idx="1826">
                  <c:v>7705.6880000000001</c:v>
                </c:pt>
                <c:pt idx="1827">
                  <c:v>7713.3180000000002</c:v>
                </c:pt>
                <c:pt idx="1828">
                  <c:v>7728.5770000000002</c:v>
                </c:pt>
                <c:pt idx="1829">
                  <c:v>7736.2060000000001</c:v>
                </c:pt>
                <c:pt idx="1830">
                  <c:v>7743.835</c:v>
                </c:pt>
                <c:pt idx="1831">
                  <c:v>7751.4650000000001</c:v>
                </c:pt>
                <c:pt idx="1832">
                  <c:v>7759.0940000000001</c:v>
                </c:pt>
                <c:pt idx="1833">
                  <c:v>7766.7240000000002</c:v>
                </c:pt>
                <c:pt idx="1834">
                  <c:v>7781.982</c:v>
                </c:pt>
                <c:pt idx="1835">
                  <c:v>7789.6120000000001</c:v>
                </c:pt>
                <c:pt idx="1836">
                  <c:v>7797.241</c:v>
                </c:pt>
                <c:pt idx="1837">
                  <c:v>7804.8710000000001</c:v>
                </c:pt>
                <c:pt idx="1838">
                  <c:v>7812.5</c:v>
                </c:pt>
                <c:pt idx="1839">
                  <c:v>7827.759</c:v>
                </c:pt>
                <c:pt idx="1840">
                  <c:v>7835.3879999999999</c:v>
                </c:pt>
                <c:pt idx="1841">
                  <c:v>7843.018</c:v>
                </c:pt>
                <c:pt idx="1842">
                  <c:v>7850.6469999999999</c:v>
                </c:pt>
                <c:pt idx="1843">
                  <c:v>7858.2759999999998</c:v>
                </c:pt>
                <c:pt idx="1844">
                  <c:v>7865.9059999999999</c:v>
                </c:pt>
                <c:pt idx="1845">
                  <c:v>7881.165</c:v>
                </c:pt>
                <c:pt idx="1846">
                  <c:v>7888.7939999999999</c:v>
                </c:pt>
                <c:pt idx="1847">
                  <c:v>7896.4229999999998</c:v>
                </c:pt>
                <c:pt idx="1848">
                  <c:v>7904.0529999999999</c:v>
                </c:pt>
                <c:pt idx="1849">
                  <c:v>7911.6819999999998</c:v>
                </c:pt>
                <c:pt idx="1850">
                  <c:v>7926.9409999999998</c:v>
                </c:pt>
                <c:pt idx="1851">
                  <c:v>7934.57</c:v>
                </c:pt>
                <c:pt idx="1852">
                  <c:v>7942.2</c:v>
                </c:pt>
                <c:pt idx="1853">
                  <c:v>7949.8289999999997</c:v>
                </c:pt>
                <c:pt idx="1854">
                  <c:v>7957.4579999999996</c:v>
                </c:pt>
                <c:pt idx="1855">
                  <c:v>7965.0879999999997</c:v>
                </c:pt>
                <c:pt idx="1856">
                  <c:v>7980.3469999999998</c:v>
                </c:pt>
                <c:pt idx="1857">
                  <c:v>7987.9759999999997</c:v>
                </c:pt>
                <c:pt idx="1858">
                  <c:v>7995.6049999999996</c:v>
                </c:pt>
                <c:pt idx="1859">
                  <c:v>8003.2349999999997</c:v>
                </c:pt>
                <c:pt idx="1860">
                  <c:v>8010.8639999999996</c:v>
                </c:pt>
                <c:pt idx="1861">
                  <c:v>8026.1229999999996</c:v>
                </c:pt>
                <c:pt idx="1862">
                  <c:v>8033.7520000000004</c:v>
                </c:pt>
                <c:pt idx="1863">
                  <c:v>8041.3819999999996</c:v>
                </c:pt>
                <c:pt idx="1864">
                  <c:v>8049.0110000000004</c:v>
                </c:pt>
                <c:pt idx="1865">
                  <c:v>8056.6409999999996</c:v>
                </c:pt>
                <c:pt idx="1866">
                  <c:v>8064.27</c:v>
                </c:pt>
                <c:pt idx="1867">
                  <c:v>8079.5290000000005</c:v>
                </c:pt>
                <c:pt idx="1868">
                  <c:v>8087.1580000000004</c:v>
                </c:pt>
                <c:pt idx="1869">
                  <c:v>8094.7879999999996</c:v>
                </c:pt>
                <c:pt idx="1870">
                  <c:v>8102.4170000000004</c:v>
                </c:pt>
                <c:pt idx="1871">
                  <c:v>8110.0460000000003</c:v>
                </c:pt>
                <c:pt idx="1872">
                  <c:v>8117.6760000000004</c:v>
                </c:pt>
                <c:pt idx="1873">
                  <c:v>8132.9350000000004</c:v>
                </c:pt>
                <c:pt idx="1874">
                  <c:v>8140.5640000000003</c:v>
                </c:pt>
                <c:pt idx="1875">
                  <c:v>8148.1930000000002</c:v>
                </c:pt>
                <c:pt idx="1876">
                  <c:v>8155.8230000000003</c:v>
                </c:pt>
                <c:pt idx="1877">
                  <c:v>8163.4520000000002</c:v>
                </c:pt>
                <c:pt idx="1878">
                  <c:v>8178.7110000000002</c:v>
                </c:pt>
                <c:pt idx="1879">
                  <c:v>8186.34</c:v>
                </c:pt>
                <c:pt idx="1880">
                  <c:v>8193.9699999999993</c:v>
                </c:pt>
                <c:pt idx="1881">
                  <c:v>8201.5990000000002</c:v>
                </c:pt>
                <c:pt idx="1882">
                  <c:v>8209.2289999999994</c:v>
                </c:pt>
                <c:pt idx="1883">
                  <c:v>8216.8580000000002</c:v>
                </c:pt>
                <c:pt idx="1884">
                  <c:v>8232.1170000000002</c:v>
                </c:pt>
                <c:pt idx="1885">
                  <c:v>8239.7459999999992</c:v>
                </c:pt>
                <c:pt idx="1886">
                  <c:v>8247.375</c:v>
                </c:pt>
                <c:pt idx="1887">
                  <c:v>8255.0049999999992</c:v>
                </c:pt>
                <c:pt idx="1888">
                  <c:v>8262.634</c:v>
                </c:pt>
                <c:pt idx="1889">
                  <c:v>8277.893</c:v>
                </c:pt>
                <c:pt idx="1890">
                  <c:v>8285.5220000000008</c:v>
                </c:pt>
                <c:pt idx="1891">
                  <c:v>8293.152</c:v>
                </c:pt>
                <c:pt idx="1892">
                  <c:v>8300.7810000000009</c:v>
                </c:pt>
                <c:pt idx="1893">
                  <c:v>8308.4110000000001</c:v>
                </c:pt>
                <c:pt idx="1894">
                  <c:v>8316.0400000000009</c:v>
                </c:pt>
                <c:pt idx="1895">
                  <c:v>8331.2990000000009</c:v>
                </c:pt>
                <c:pt idx="1896">
                  <c:v>8338.9279999999999</c:v>
                </c:pt>
                <c:pt idx="1897">
                  <c:v>8346.5580000000009</c:v>
                </c:pt>
                <c:pt idx="1898">
                  <c:v>8354.1869999999999</c:v>
                </c:pt>
                <c:pt idx="1899">
                  <c:v>8361.8160000000007</c:v>
                </c:pt>
                <c:pt idx="1900">
                  <c:v>8369.4459999999999</c:v>
                </c:pt>
                <c:pt idx="1901">
                  <c:v>8384.7049999999999</c:v>
                </c:pt>
                <c:pt idx="1902">
                  <c:v>8392.3340000000007</c:v>
                </c:pt>
                <c:pt idx="1903">
                  <c:v>8399.9629999999997</c:v>
                </c:pt>
                <c:pt idx="1904">
                  <c:v>8407.5930000000008</c:v>
                </c:pt>
                <c:pt idx="1905">
                  <c:v>8415.2219999999998</c:v>
                </c:pt>
                <c:pt idx="1906">
                  <c:v>8430.4809999999998</c:v>
                </c:pt>
                <c:pt idx="1907">
                  <c:v>8438.11</c:v>
                </c:pt>
                <c:pt idx="1908">
                  <c:v>8445.74</c:v>
                </c:pt>
                <c:pt idx="1909">
                  <c:v>8453.3690000000006</c:v>
                </c:pt>
                <c:pt idx="1910">
                  <c:v>8460.9989999999998</c:v>
                </c:pt>
                <c:pt idx="1911">
                  <c:v>8468.6280000000006</c:v>
                </c:pt>
                <c:pt idx="1912">
                  <c:v>8483.8870000000006</c:v>
                </c:pt>
                <c:pt idx="1913">
                  <c:v>8491.5159999999996</c:v>
                </c:pt>
                <c:pt idx="1914">
                  <c:v>8499.1460000000006</c:v>
                </c:pt>
                <c:pt idx="1915">
                  <c:v>8506.7749999999996</c:v>
                </c:pt>
                <c:pt idx="1916">
                  <c:v>8514.4040000000005</c:v>
                </c:pt>
                <c:pt idx="1917">
                  <c:v>8529.6630000000005</c:v>
                </c:pt>
                <c:pt idx="1918">
                  <c:v>8537.2919999999995</c:v>
                </c:pt>
                <c:pt idx="1919">
                  <c:v>8544.9220000000005</c:v>
                </c:pt>
                <c:pt idx="1920">
                  <c:v>8552.5509999999995</c:v>
                </c:pt>
                <c:pt idx="1921">
                  <c:v>8560.1810000000005</c:v>
                </c:pt>
                <c:pt idx="1922">
                  <c:v>8567.81</c:v>
                </c:pt>
                <c:pt idx="1923">
                  <c:v>8583.0689999999995</c:v>
                </c:pt>
                <c:pt idx="1924">
                  <c:v>8590.6980000000003</c:v>
                </c:pt>
                <c:pt idx="1925">
                  <c:v>8598.3279999999995</c:v>
                </c:pt>
                <c:pt idx="1926">
                  <c:v>8605.9570000000003</c:v>
                </c:pt>
                <c:pt idx="1927">
                  <c:v>8613.5859999999993</c:v>
                </c:pt>
                <c:pt idx="1928">
                  <c:v>8628.8449999999993</c:v>
                </c:pt>
                <c:pt idx="1929">
                  <c:v>8636.4750000000004</c:v>
                </c:pt>
                <c:pt idx="1930">
                  <c:v>8644.1039999999994</c:v>
                </c:pt>
                <c:pt idx="1931">
                  <c:v>8651.7330000000002</c:v>
                </c:pt>
                <c:pt idx="1932">
                  <c:v>8659.3629999999994</c:v>
                </c:pt>
                <c:pt idx="1933">
                  <c:v>8666.9920000000002</c:v>
                </c:pt>
                <c:pt idx="1934">
                  <c:v>8682.2510000000002</c:v>
                </c:pt>
                <c:pt idx="1935">
                  <c:v>8689.8799999999992</c:v>
                </c:pt>
                <c:pt idx="1936">
                  <c:v>8697.51</c:v>
                </c:pt>
                <c:pt idx="1937">
                  <c:v>8705.1389999999992</c:v>
                </c:pt>
                <c:pt idx="1938">
                  <c:v>8712.7690000000002</c:v>
                </c:pt>
                <c:pt idx="1939">
                  <c:v>8720.3979999999992</c:v>
                </c:pt>
                <c:pt idx="1940">
                  <c:v>8735.6569999999992</c:v>
                </c:pt>
                <c:pt idx="1941">
                  <c:v>8743.2860000000001</c:v>
                </c:pt>
                <c:pt idx="1942">
                  <c:v>8750.9159999999993</c:v>
                </c:pt>
                <c:pt idx="1943">
                  <c:v>8758.5450000000001</c:v>
                </c:pt>
                <c:pt idx="1944">
                  <c:v>8766.1740000000009</c:v>
                </c:pt>
                <c:pt idx="1945">
                  <c:v>8781.4330000000009</c:v>
                </c:pt>
                <c:pt idx="1946">
                  <c:v>8789.0619999999999</c:v>
                </c:pt>
                <c:pt idx="1947">
                  <c:v>8796.6919999999991</c:v>
                </c:pt>
                <c:pt idx="1948">
                  <c:v>8804.3209999999999</c:v>
                </c:pt>
                <c:pt idx="1949">
                  <c:v>8811.9509999999991</c:v>
                </c:pt>
                <c:pt idx="1950">
                  <c:v>8819.58</c:v>
                </c:pt>
                <c:pt idx="1951">
                  <c:v>8834.8389999999999</c:v>
                </c:pt>
                <c:pt idx="1952">
                  <c:v>8842.4680000000008</c:v>
                </c:pt>
                <c:pt idx="1953">
                  <c:v>8850.098</c:v>
                </c:pt>
                <c:pt idx="1954">
                  <c:v>8857.7270000000008</c:v>
                </c:pt>
                <c:pt idx="1955">
                  <c:v>8865.3559999999998</c:v>
                </c:pt>
                <c:pt idx="1956">
                  <c:v>8880.6149999999998</c:v>
                </c:pt>
                <c:pt idx="1957">
                  <c:v>8888.2450000000008</c:v>
                </c:pt>
                <c:pt idx="1958">
                  <c:v>8895.8739999999998</c:v>
                </c:pt>
                <c:pt idx="1959">
                  <c:v>8903.5030000000006</c:v>
                </c:pt>
                <c:pt idx="1960">
                  <c:v>8911.1329999999998</c:v>
                </c:pt>
                <c:pt idx="1961">
                  <c:v>8918.7620000000006</c:v>
                </c:pt>
                <c:pt idx="1962">
                  <c:v>8934.0210000000006</c:v>
                </c:pt>
                <c:pt idx="1963">
                  <c:v>8941.65</c:v>
                </c:pt>
                <c:pt idx="1964">
                  <c:v>8949.2800000000007</c:v>
                </c:pt>
                <c:pt idx="1965">
                  <c:v>8956.9089999999997</c:v>
                </c:pt>
                <c:pt idx="1966">
                  <c:v>8964.5390000000007</c:v>
                </c:pt>
                <c:pt idx="1967">
                  <c:v>8972.1679999999997</c:v>
                </c:pt>
                <c:pt idx="1968">
                  <c:v>8987.4269999999997</c:v>
                </c:pt>
                <c:pt idx="1969">
                  <c:v>8995.0560000000005</c:v>
                </c:pt>
                <c:pt idx="1970">
                  <c:v>9002.6859999999997</c:v>
                </c:pt>
                <c:pt idx="1971">
                  <c:v>9010.3150000000005</c:v>
                </c:pt>
                <c:pt idx="1972">
                  <c:v>9017.9439999999995</c:v>
                </c:pt>
                <c:pt idx="1973">
                  <c:v>9033.2029999999995</c:v>
                </c:pt>
                <c:pt idx="1974">
                  <c:v>9040.8330000000005</c:v>
                </c:pt>
                <c:pt idx="1975">
                  <c:v>9048.4619999999995</c:v>
                </c:pt>
                <c:pt idx="1976">
                  <c:v>9056.0910000000003</c:v>
                </c:pt>
                <c:pt idx="1977">
                  <c:v>9063.7209999999995</c:v>
                </c:pt>
                <c:pt idx="1978">
                  <c:v>9071.35</c:v>
                </c:pt>
                <c:pt idx="1979">
                  <c:v>9086.6090000000004</c:v>
                </c:pt>
                <c:pt idx="1980">
                  <c:v>9094.2379999999994</c:v>
                </c:pt>
                <c:pt idx="1981">
                  <c:v>9101.8680000000004</c:v>
                </c:pt>
                <c:pt idx="1982">
                  <c:v>9109.4969999999994</c:v>
                </c:pt>
                <c:pt idx="1983">
                  <c:v>9117.1260000000002</c:v>
                </c:pt>
                <c:pt idx="1984">
                  <c:v>9132.3850000000002</c:v>
                </c:pt>
                <c:pt idx="1985">
                  <c:v>9140.0149999999994</c:v>
                </c:pt>
                <c:pt idx="1986">
                  <c:v>9147.6440000000002</c:v>
                </c:pt>
                <c:pt idx="1987">
                  <c:v>9155.2729999999992</c:v>
                </c:pt>
                <c:pt idx="1988">
                  <c:v>9162.9030000000002</c:v>
                </c:pt>
                <c:pt idx="1989">
                  <c:v>9170.5319999999992</c:v>
                </c:pt>
                <c:pt idx="1990">
                  <c:v>9185.7909999999993</c:v>
                </c:pt>
                <c:pt idx="1991">
                  <c:v>9193.42</c:v>
                </c:pt>
                <c:pt idx="1992">
                  <c:v>9201.0499999999993</c:v>
                </c:pt>
                <c:pt idx="1993">
                  <c:v>9208.6790000000001</c:v>
                </c:pt>
                <c:pt idx="1994">
                  <c:v>9216.3089999999993</c:v>
                </c:pt>
                <c:pt idx="1995">
                  <c:v>9231.5669999999991</c:v>
                </c:pt>
                <c:pt idx="1996">
                  <c:v>9239.1970000000001</c:v>
                </c:pt>
                <c:pt idx="1997">
                  <c:v>9246.8259999999991</c:v>
                </c:pt>
                <c:pt idx="1998">
                  <c:v>9254.4560000000001</c:v>
                </c:pt>
                <c:pt idx="1999">
                  <c:v>9262.0849999999991</c:v>
                </c:pt>
                <c:pt idx="2000">
                  <c:v>9269.7139999999999</c:v>
                </c:pt>
                <c:pt idx="2001">
                  <c:v>9284.973</c:v>
                </c:pt>
                <c:pt idx="2002">
                  <c:v>9292.6029999999992</c:v>
                </c:pt>
                <c:pt idx="2003">
                  <c:v>9300.232</c:v>
                </c:pt>
                <c:pt idx="2004">
                  <c:v>9307.8610000000008</c:v>
                </c:pt>
                <c:pt idx="2005">
                  <c:v>9315.491</c:v>
                </c:pt>
                <c:pt idx="2006">
                  <c:v>9323.1200000000008</c:v>
                </c:pt>
                <c:pt idx="2007">
                  <c:v>9338.3790000000008</c:v>
                </c:pt>
                <c:pt idx="2008">
                  <c:v>9346.0079999999998</c:v>
                </c:pt>
                <c:pt idx="2009">
                  <c:v>9353.6380000000008</c:v>
                </c:pt>
                <c:pt idx="2010">
                  <c:v>9361.2669999999998</c:v>
                </c:pt>
                <c:pt idx="2011">
                  <c:v>9368.8960000000006</c:v>
                </c:pt>
                <c:pt idx="2012">
                  <c:v>9384.1550000000007</c:v>
                </c:pt>
                <c:pt idx="2013">
                  <c:v>9391.7849999999999</c:v>
                </c:pt>
                <c:pt idx="2014">
                  <c:v>9399.4140000000007</c:v>
                </c:pt>
                <c:pt idx="2015">
                  <c:v>9407.0429999999997</c:v>
                </c:pt>
                <c:pt idx="2016">
                  <c:v>9414.6730000000007</c:v>
                </c:pt>
                <c:pt idx="2017">
                  <c:v>9422.3019999999997</c:v>
                </c:pt>
                <c:pt idx="2018">
                  <c:v>9437.5609999999997</c:v>
                </c:pt>
                <c:pt idx="2019">
                  <c:v>9445.19</c:v>
                </c:pt>
                <c:pt idx="2020">
                  <c:v>9452.82</c:v>
                </c:pt>
                <c:pt idx="2021">
                  <c:v>9460.4490000000005</c:v>
                </c:pt>
                <c:pt idx="2022">
                  <c:v>9468.0789999999997</c:v>
                </c:pt>
                <c:pt idx="2023">
                  <c:v>9483.3369999999995</c:v>
                </c:pt>
                <c:pt idx="2024">
                  <c:v>9490.9670000000006</c:v>
                </c:pt>
                <c:pt idx="2025">
                  <c:v>9498.5959999999995</c:v>
                </c:pt>
                <c:pt idx="2026">
                  <c:v>9506.2260000000006</c:v>
                </c:pt>
                <c:pt idx="2027">
                  <c:v>9513.8549999999996</c:v>
                </c:pt>
                <c:pt idx="2028">
                  <c:v>9521.4840000000004</c:v>
                </c:pt>
                <c:pt idx="2029">
                  <c:v>9536.7430000000004</c:v>
                </c:pt>
                <c:pt idx="2030">
                  <c:v>9544.3729999999996</c:v>
                </c:pt>
                <c:pt idx="2031">
                  <c:v>9552.0020000000004</c:v>
                </c:pt>
                <c:pt idx="2032">
                  <c:v>9559.6309999999994</c:v>
                </c:pt>
                <c:pt idx="2033">
                  <c:v>9567.2610000000004</c:v>
                </c:pt>
                <c:pt idx="2034">
                  <c:v>9582.52</c:v>
                </c:pt>
                <c:pt idx="2035">
                  <c:v>9590.1489999999994</c:v>
                </c:pt>
                <c:pt idx="2036">
                  <c:v>9597.7780000000002</c:v>
                </c:pt>
                <c:pt idx="2037">
                  <c:v>9605.4079999999994</c:v>
                </c:pt>
                <c:pt idx="2038">
                  <c:v>9613.0370000000003</c:v>
                </c:pt>
                <c:pt idx="2039">
                  <c:v>9620.6669999999995</c:v>
                </c:pt>
                <c:pt idx="2040">
                  <c:v>9635.9249999999993</c:v>
                </c:pt>
                <c:pt idx="2041">
                  <c:v>9643.5550000000003</c:v>
                </c:pt>
                <c:pt idx="2042">
                  <c:v>9651.1839999999993</c:v>
                </c:pt>
                <c:pt idx="2043">
                  <c:v>9658.8130000000001</c:v>
                </c:pt>
                <c:pt idx="2044">
                  <c:v>9666.4429999999993</c:v>
                </c:pt>
                <c:pt idx="2045">
                  <c:v>9674.0720000000001</c:v>
                </c:pt>
                <c:pt idx="2046">
                  <c:v>9689.3310000000001</c:v>
                </c:pt>
                <c:pt idx="2047">
                  <c:v>9696.9599999999991</c:v>
                </c:pt>
                <c:pt idx="2048">
                  <c:v>9704.59</c:v>
                </c:pt>
                <c:pt idx="2049">
                  <c:v>9712.2189999999991</c:v>
                </c:pt>
                <c:pt idx="2050">
                  <c:v>9719.8490000000002</c:v>
                </c:pt>
                <c:pt idx="2051">
                  <c:v>9735.107</c:v>
                </c:pt>
                <c:pt idx="2052">
                  <c:v>9742.7369999999992</c:v>
                </c:pt>
                <c:pt idx="2053">
                  <c:v>9750.366</c:v>
                </c:pt>
                <c:pt idx="2054">
                  <c:v>9757.9959999999992</c:v>
                </c:pt>
                <c:pt idx="2055">
                  <c:v>9765.625</c:v>
                </c:pt>
                <c:pt idx="2056">
                  <c:v>9773.2540000000008</c:v>
                </c:pt>
                <c:pt idx="2057">
                  <c:v>9788.5130000000008</c:v>
                </c:pt>
                <c:pt idx="2058">
                  <c:v>9796.143</c:v>
                </c:pt>
                <c:pt idx="2059">
                  <c:v>9803.7720000000008</c:v>
                </c:pt>
                <c:pt idx="2060">
                  <c:v>9811.4009999999998</c:v>
                </c:pt>
                <c:pt idx="2061">
                  <c:v>9819.0310000000009</c:v>
                </c:pt>
                <c:pt idx="2062">
                  <c:v>9834.2900000000009</c:v>
                </c:pt>
                <c:pt idx="2063">
                  <c:v>9841.9189999999999</c:v>
                </c:pt>
                <c:pt idx="2064">
                  <c:v>9849.5480000000007</c:v>
                </c:pt>
                <c:pt idx="2065">
                  <c:v>9857.1779999999999</c:v>
                </c:pt>
                <c:pt idx="2066">
                  <c:v>9864.8070000000007</c:v>
                </c:pt>
                <c:pt idx="2067">
                  <c:v>9872.4369999999999</c:v>
                </c:pt>
                <c:pt idx="2068">
                  <c:v>9887.6949999999997</c:v>
                </c:pt>
                <c:pt idx="2069">
                  <c:v>9895.3250000000007</c:v>
                </c:pt>
                <c:pt idx="2070">
                  <c:v>9902.9539999999997</c:v>
                </c:pt>
                <c:pt idx="2071">
                  <c:v>9910.5830000000005</c:v>
                </c:pt>
                <c:pt idx="2072">
                  <c:v>9918.2129999999997</c:v>
                </c:pt>
                <c:pt idx="2073">
                  <c:v>9925.8420000000006</c:v>
                </c:pt>
                <c:pt idx="2074">
                  <c:v>9941.1010000000006</c:v>
                </c:pt>
                <c:pt idx="2075">
                  <c:v>9948.73</c:v>
                </c:pt>
                <c:pt idx="2076">
                  <c:v>9956.36</c:v>
                </c:pt>
                <c:pt idx="2077">
                  <c:v>9963.9889999999996</c:v>
                </c:pt>
                <c:pt idx="2078">
                  <c:v>9971.6190000000006</c:v>
                </c:pt>
                <c:pt idx="2079">
                  <c:v>9986.8770000000004</c:v>
                </c:pt>
                <c:pt idx="2080">
                  <c:v>10040.282999999999</c:v>
                </c:pt>
                <c:pt idx="2081">
                  <c:v>10101.317999999999</c:v>
                </c:pt>
                <c:pt idx="2082">
                  <c:v>10192.870999999999</c:v>
                </c:pt>
                <c:pt idx="2083">
                  <c:v>10284.424000000001</c:v>
                </c:pt>
                <c:pt idx="2084">
                  <c:v>10375.977000000001</c:v>
                </c:pt>
                <c:pt idx="2085">
                  <c:v>10467.529</c:v>
                </c:pt>
                <c:pt idx="2086">
                  <c:v>10559.082</c:v>
                </c:pt>
                <c:pt idx="2087">
                  <c:v>10650.635</c:v>
                </c:pt>
                <c:pt idx="2088">
                  <c:v>10742.187</c:v>
                </c:pt>
                <c:pt idx="2089">
                  <c:v>10833.74</c:v>
                </c:pt>
                <c:pt idx="2090">
                  <c:v>10925.293</c:v>
                </c:pt>
                <c:pt idx="2091">
                  <c:v>11016.846</c:v>
                </c:pt>
                <c:pt idx="2092">
                  <c:v>11108.397999999999</c:v>
                </c:pt>
                <c:pt idx="2093">
                  <c:v>11199.950999999999</c:v>
                </c:pt>
                <c:pt idx="2094">
                  <c:v>11291.504000000001</c:v>
                </c:pt>
                <c:pt idx="2095">
                  <c:v>11383.057000000001</c:v>
                </c:pt>
                <c:pt idx="2096">
                  <c:v>11474.609</c:v>
                </c:pt>
                <c:pt idx="2097">
                  <c:v>11566.162</c:v>
                </c:pt>
                <c:pt idx="2098">
                  <c:v>11657.715</c:v>
                </c:pt>
                <c:pt idx="2099">
                  <c:v>11749.268</c:v>
                </c:pt>
                <c:pt idx="2100">
                  <c:v>11840.82</c:v>
                </c:pt>
                <c:pt idx="2101">
                  <c:v>11901.855</c:v>
                </c:pt>
                <c:pt idx="2102">
                  <c:v>11993.407999999999</c:v>
                </c:pt>
                <c:pt idx="2103">
                  <c:v>12084.960999999999</c:v>
                </c:pt>
                <c:pt idx="2104">
                  <c:v>12176.513999999999</c:v>
                </c:pt>
                <c:pt idx="2105">
                  <c:v>12268.066000000001</c:v>
                </c:pt>
                <c:pt idx="2106">
                  <c:v>12359.619000000001</c:v>
                </c:pt>
                <c:pt idx="2107">
                  <c:v>12451.172</c:v>
                </c:pt>
                <c:pt idx="2108">
                  <c:v>12542.725</c:v>
                </c:pt>
                <c:pt idx="2109">
                  <c:v>12634.277</c:v>
                </c:pt>
                <c:pt idx="2110">
                  <c:v>12725.83</c:v>
                </c:pt>
                <c:pt idx="2111">
                  <c:v>12817.383</c:v>
                </c:pt>
                <c:pt idx="2112">
                  <c:v>12908.936</c:v>
                </c:pt>
                <c:pt idx="2113">
                  <c:v>13000.487999999999</c:v>
                </c:pt>
                <c:pt idx="2114">
                  <c:v>13092.040999999999</c:v>
                </c:pt>
                <c:pt idx="2115">
                  <c:v>13183.593999999999</c:v>
                </c:pt>
                <c:pt idx="2116">
                  <c:v>13275.146000000001</c:v>
                </c:pt>
                <c:pt idx="2117">
                  <c:v>13366.699000000001</c:v>
                </c:pt>
                <c:pt idx="2118">
                  <c:v>13458.252</c:v>
                </c:pt>
                <c:pt idx="2119">
                  <c:v>13549.805</c:v>
                </c:pt>
                <c:pt idx="2120">
                  <c:v>13641.357</c:v>
                </c:pt>
                <c:pt idx="2121">
                  <c:v>13702.393</c:v>
                </c:pt>
                <c:pt idx="2122">
                  <c:v>13793.945</c:v>
                </c:pt>
                <c:pt idx="2123">
                  <c:v>13885.498</c:v>
                </c:pt>
                <c:pt idx="2124">
                  <c:v>13977.050999999999</c:v>
                </c:pt>
                <c:pt idx="2125">
                  <c:v>14068.603999999999</c:v>
                </c:pt>
                <c:pt idx="2126">
                  <c:v>14160.156000000001</c:v>
                </c:pt>
                <c:pt idx="2127">
                  <c:v>14251.709000000001</c:v>
                </c:pt>
                <c:pt idx="2128">
                  <c:v>14343.262000000001</c:v>
                </c:pt>
                <c:pt idx="2129">
                  <c:v>14434.814</c:v>
                </c:pt>
                <c:pt idx="2130">
                  <c:v>14526.367</c:v>
                </c:pt>
                <c:pt idx="2131">
                  <c:v>14617.92</c:v>
                </c:pt>
                <c:pt idx="2132">
                  <c:v>14709.473</c:v>
                </c:pt>
                <c:pt idx="2133">
                  <c:v>14801.025</c:v>
                </c:pt>
                <c:pt idx="2134">
                  <c:v>14892.578</c:v>
                </c:pt>
                <c:pt idx="2135">
                  <c:v>14984.130999999999</c:v>
                </c:pt>
                <c:pt idx="2136">
                  <c:v>15075.683999999999</c:v>
                </c:pt>
                <c:pt idx="2137">
                  <c:v>15167.236000000001</c:v>
                </c:pt>
                <c:pt idx="2138">
                  <c:v>15258.789000000001</c:v>
                </c:pt>
                <c:pt idx="2139">
                  <c:v>15350.342000000001</c:v>
                </c:pt>
                <c:pt idx="2140">
                  <c:v>15441.895</c:v>
                </c:pt>
                <c:pt idx="2141">
                  <c:v>15502.93</c:v>
                </c:pt>
                <c:pt idx="2142">
                  <c:v>15594.482</c:v>
                </c:pt>
                <c:pt idx="2143">
                  <c:v>15686.035</c:v>
                </c:pt>
                <c:pt idx="2144">
                  <c:v>15777.588</c:v>
                </c:pt>
                <c:pt idx="2145">
                  <c:v>15869.141</c:v>
                </c:pt>
                <c:pt idx="2146">
                  <c:v>15960.692999999999</c:v>
                </c:pt>
                <c:pt idx="2147">
                  <c:v>16052.245999999999</c:v>
                </c:pt>
                <c:pt idx="2148">
                  <c:v>16143.799000000001</c:v>
                </c:pt>
                <c:pt idx="2149">
                  <c:v>16235.352000000001</c:v>
                </c:pt>
                <c:pt idx="2150">
                  <c:v>16326.904</c:v>
                </c:pt>
                <c:pt idx="2151">
                  <c:v>16418.456999999999</c:v>
                </c:pt>
                <c:pt idx="2152">
                  <c:v>16510.009999999998</c:v>
                </c:pt>
                <c:pt idx="2153">
                  <c:v>16601.562000000002</c:v>
                </c:pt>
                <c:pt idx="2154">
                  <c:v>16693.115000000002</c:v>
                </c:pt>
                <c:pt idx="2155">
                  <c:v>16784.668000000001</c:v>
                </c:pt>
                <c:pt idx="2156">
                  <c:v>16876.221000000001</c:v>
                </c:pt>
                <c:pt idx="2157">
                  <c:v>16967.773000000001</c:v>
                </c:pt>
                <c:pt idx="2158">
                  <c:v>17059.326000000001</c:v>
                </c:pt>
                <c:pt idx="2159">
                  <c:v>17150.879000000001</c:v>
                </c:pt>
                <c:pt idx="2160">
                  <c:v>17242.432000000001</c:v>
                </c:pt>
                <c:pt idx="2161">
                  <c:v>17303.467000000001</c:v>
                </c:pt>
                <c:pt idx="2162">
                  <c:v>17395.02</c:v>
                </c:pt>
                <c:pt idx="2163">
                  <c:v>17486.572</c:v>
                </c:pt>
                <c:pt idx="2164">
                  <c:v>17578.125</c:v>
                </c:pt>
                <c:pt idx="2165">
                  <c:v>17669.678</c:v>
                </c:pt>
                <c:pt idx="2166">
                  <c:v>17761.23</c:v>
                </c:pt>
                <c:pt idx="2167">
                  <c:v>17852.782999999999</c:v>
                </c:pt>
                <c:pt idx="2168">
                  <c:v>17944.335999999999</c:v>
                </c:pt>
                <c:pt idx="2169">
                  <c:v>18035.888999999999</c:v>
                </c:pt>
                <c:pt idx="2170">
                  <c:v>18127.440999999999</c:v>
                </c:pt>
                <c:pt idx="2171">
                  <c:v>18218.993999999999</c:v>
                </c:pt>
                <c:pt idx="2172">
                  <c:v>18310.546999999999</c:v>
                </c:pt>
                <c:pt idx="2173">
                  <c:v>18402.099999999999</c:v>
                </c:pt>
                <c:pt idx="2174">
                  <c:v>18493.651999999998</c:v>
                </c:pt>
                <c:pt idx="2175">
                  <c:v>18585.205000000002</c:v>
                </c:pt>
                <c:pt idx="2176">
                  <c:v>18676.758000000002</c:v>
                </c:pt>
                <c:pt idx="2177">
                  <c:v>18768.311000000002</c:v>
                </c:pt>
                <c:pt idx="2178">
                  <c:v>18859.863000000001</c:v>
                </c:pt>
                <c:pt idx="2179">
                  <c:v>18951.416000000001</c:v>
                </c:pt>
                <c:pt idx="2180">
                  <c:v>19042.969000000001</c:v>
                </c:pt>
                <c:pt idx="2181">
                  <c:v>19104.004000000001</c:v>
                </c:pt>
                <c:pt idx="2182">
                  <c:v>19195.557000000001</c:v>
                </c:pt>
                <c:pt idx="2183">
                  <c:v>19287.109</c:v>
                </c:pt>
                <c:pt idx="2184">
                  <c:v>19378.662</c:v>
                </c:pt>
                <c:pt idx="2185">
                  <c:v>19470.215</c:v>
                </c:pt>
                <c:pt idx="2186">
                  <c:v>19561.768</c:v>
                </c:pt>
                <c:pt idx="2187">
                  <c:v>19653.32</c:v>
                </c:pt>
                <c:pt idx="2188">
                  <c:v>19744.873</c:v>
                </c:pt>
                <c:pt idx="2189">
                  <c:v>19836.425999999999</c:v>
                </c:pt>
                <c:pt idx="2190">
                  <c:v>19927.978999999999</c:v>
                </c:pt>
                <c:pt idx="2191">
                  <c:v>20019.530999999999</c:v>
                </c:pt>
                <c:pt idx="2192">
                  <c:v>20111.083999999999</c:v>
                </c:pt>
                <c:pt idx="2193">
                  <c:v>20202.636999999999</c:v>
                </c:pt>
                <c:pt idx="2194">
                  <c:v>20294.188999999998</c:v>
                </c:pt>
                <c:pt idx="2195">
                  <c:v>20385.741999999998</c:v>
                </c:pt>
                <c:pt idx="2196">
                  <c:v>20477.294999999998</c:v>
                </c:pt>
                <c:pt idx="2197">
                  <c:v>20568.848000000002</c:v>
                </c:pt>
                <c:pt idx="2198">
                  <c:v>20660.400000000001</c:v>
                </c:pt>
                <c:pt idx="2199">
                  <c:v>20751.953000000001</c:v>
                </c:pt>
                <c:pt idx="2200">
                  <c:v>20843.506000000001</c:v>
                </c:pt>
                <c:pt idx="2201">
                  <c:v>20904.541000000001</c:v>
                </c:pt>
                <c:pt idx="2202">
                  <c:v>20996.094000000001</c:v>
                </c:pt>
                <c:pt idx="2203">
                  <c:v>21087.646000000001</c:v>
                </c:pt>
                <c:pt idx="2204">
                  <c:v>21179.199000000001</c:v>
                </c:pt>
                <c:pt idx="2205">
                  <c:v>21270.752</c:v>
                </c:pt>
                <c:pt idx="2206">
                  <c:v>21362.305</c:v>
                </c:pt>
                <c:pt idx="2207">
                  <c:v>21453.857</c:v>
                </c:pt>
                <c:pt idx="2208">
                  <c:v>21545.41</c:v>
                </c:pt>
                <c:pt idx="2209">
                  <c:v>21636.963</c:v>
                </c:pt>
                <c:pt idx="2210">
                  <c:v>21728.516</c:v>
                </c:pt>
                <c:pt idx="2211">
                  <c:v>21820.067999999999</c:v>
                </c:pt>
                <c:pt idx="2212">
                  <c:v>21911.620999999999</c:v>
                </c:pt>
                <c:pt idx="2213">
                  <c:v>22003.173999999999</c:v>
                </c:pt>
                <c:pt idx="2214">
                  <c:v>22094.726999999999</c:v>
                </c:pt>
                <c:pt idx="2215">
                  <c:v>22186.278999999999</c:v>
                </c:pt>
                <c:pt idx="2216">
                  <c:v>22277.831999999999</c:v>
                </c:pt>
                <c:pt idx="2217">
                  <c:v>22369.384999999998</c:v>
                </c:pt>
                <c:pt idx="2218">
                  <c:v>22460.937000000002</c:v>
                </c:pt>
                <c:pt idx="2219">
                  <c:v>22552.49</c:v>
                </c:pt>
                <c:pt idx="2220">
                  <c:v>22644.043000000001</c:v>
                </c:pt>
                <c:pt idx="2221">
                  <c:v>22705.078000000001</c:v>
                </c:pt>
                <c:pt idx="2222">
                  <c:v>22796.631000000001</c:v>
                </c:pt>
                <c:pt idx="2223">
                  <c:v>22888.184000000001</c:v>
                </c:pt>
                <c:pt idx="2224">
                  <c:v>22979.736000000001</c:v>
                </c:pt>
                <c:pt idx="2225">
                  <c:v>23071.289000000001</c:v>
                </c:pt>
                <c:pt idx="2226">
                  <c:v>23162.842000000001</c:v>
                </c:pt>
                <c:pt idx="2227">
                  <c:v>23254.395</c:v>
                </c:pt>
                <c:pt idx="2228">
                  <c:v>23345.947</c:v>
                </c:pt>
                <c:pt idx="2229">
                  <c:v>23437.5</c:v>
                </c:pt>
                <c:pt idx="2230">
                  <c:v>23529.053</c:v>
                </c:pt>
                <c:pt idx="2231">
                  <c:v>23620.605</c:v>
                </c:pt>
                <c:pt idx="2232">
                  <c:v>23712.157999999999</c:v>
                </c:pt>
                <c:pt idx="2233">
                  <c:v>23803.710999999999</c:v>
                </c:pt>
                <c:pt idx="2234">
                  <c:v>23895.263999999999</c:v>
                </c:pt>
                <c:pt idx="2235">
                  <c:v>23986.815999999999</c:v>
                </c:pt>
                <c:pt idx="2236">
                  <c:v>24078.368999999999</c:v>
                </c:pt>
                <c:pt idx="2237">
                  <c:v>24169.921999999999</c:v>
                </c:pt>
                <c:pt idx="2238">
                  <c:v>24261.474999999999</c:v>
                </c:pt>
                <c:pt idx="2239">
                  <c:v>24353.026999999998</c:v>
                </c:pt>
                <c:pt idx="2240">
                  <c:v>24444.58</c:v>
                </c:pt>
                <c:pt idx="2241">
                  <c:v>24505.615000000002</c:v>
                </c:pt>
                <c:pt idx="2242">
                  <c:v>24597.168000000001</c:v>
                </c:pt>
                <c:pt idx="2243">
                  <c:v>24688.721000000001</c:v>
                </c:pt>
                <c:pt idx="2244">
                  <c:v>24780.273000000001</c:v>
                </c:pt>
                <c:pt idx="2245">
                  <c:v>24871.826000000001</c:v>
                </c:pt>
                <c:pt idx="2246">
                  <c:v>24963.379000000001</c:v>
                </c:pt>
                <c:pt idx="2247">
                  <c:v>25054.932000000001</c:v>
                </c:pt>
                <c:pt idx="2248">
                  <c:v>25146.484</c:v>
                </c:pt>
                <c:pt idx="2249">
                  <c:v>25238.037</c:v>
                </c:pt>
                <c:pt idx="2250">
                  <c:v>25329.59</c:v>
                </c:pt>
                <c:pt idx="2251">
                  <c:v>25421.143</c:v>
                </c:pt>
                <c:pt idx="2252">
                  <c:v>25512.695</c:v>
                </c:pt>
                <c:pt idx="2253">
                  <c:v>25604.248</c:v>
                </c:pt>
                <c:pt idx="2254">
                  <c:v>25695.800999999999</c:v>
                </c:pt>
                <c:pt idx="2255">
                  <c:v>25787.353999999999</c:v>
                </c:pt>
                <c:pt idx="2256">
                  <c:v>25878.905999999999</c:v>
                </c:pt>
                <c:pt idx="2257">
                  <c:v>25970.458999999999</c:v>
                </c:pt>
                <c:pt idx="2258">
                  <c:v>26062.011999999999</c:v>
                </c:pt>
                <c:pt idx="2259">
                  <c:v>26153.563999999998</c:v>
                </c:pt>
                <c:pt idx="2260">
                  <c:v>26245.116999999998</c:v>
                </c:pt>
                <c:pt idx="2261">
                  <c:v>26306.151999999998</c:v>
                </c:pt>
                <c:pt idx="2262">
                  <c:v>26397.705000000002</c:v>
                </c:pt>
                <c:pt idx="2263">
                  <c:v>26489.258000000002</c:v>
                </c:pt>
                <c:pt idx="2264">
                  <c:v>26580.811000000002</c:v>
                </c:pt>
                <c:pt idx="2265">
                  <c:v>26672.363000000001</c:v>
                </c:pt>
                <c:pt idx="2266">
                  <c:v>26763.916000000001</c:v>
                </c:pt>
                <c:pt idx="2267">
                  <c:v>26855.469000000001</c:v>
                </c:pt>
                <c:pt idx="2268">
                  <c:v>26947.021000000001</c:v>
                </c:pt>
                <c:pt idx="2269">
                  <c:v>27038.574000000001</c:v>
                </c:pt>
                <c:pt idx="2270">
                  <c:v>27130.127</c:v>
                </c:pt>
                <c:pt idx="2271">
                  <c:v>27221.68</c:v>
                </c:pt>
                <c:pt idx="2272">
                  <c:v>27313.232</c:v>
                </c:pt>
                <c:pt idx="2273">
                  <c:v>27404.785</c:v>
                </c:pt>
                <c:pt idx="2274">
                  <c:v>27496.338</c:v>
                </c:pt>
                <c:pt idx="2275">
                  <c:v>27587.891</c:v>
                </c:pt>
                <c:pt idx="2276">
                  <c:v>27679.442999999999</c:v>
                </c:pt>
                <c:pt idx="2277">
                  <c:v>27770.995999999999</c:v>
                </c:pt>
                <c:pt idx="2278">
                  <c:v>27862.548999999999</c:v>
                </c:pt>
                <c:pt idx="2279">
                  <c:v>27954.101999999999</c:v>
                </c:pt>
                <c:pt idx="2280">
                  <c:v>28045.653999999999</c:v>
                </c:pt>
                <c:pt idx="2281">
                  <c:v>28106.688999999998</c:v>
                </c:pt>
                <c:pt idx="2282">
                  <c:v>28198.241999999998</c:v>
                </c:pt>
                <c:pt idx="2283">
                  <c:v>28289.794999999998</c:v>
                </c:pt>
                <c:pt idx="2284">
                  <c:v>28381.348000000002</c:v>
                </c:pt>
                <c:pt idx="2285">
                  <c:v>28472.9</c:v>
                </c:pt>
                <c:pt idx="2286">
                  <c:v>28564.453000000001</c:v>
                </c:pt>
                <c:pt idx="2287">
                  <c:v>28656.006000000001</c:v>
                </c:pt>
                <c:pt idx="2288">
                  <c:v>28747.559000000001</c:v>
                </c:pt>
                <c:pt idx="2289">
                  <c:v>28839.111000000001</c:v>
                </c:pt>
                <c:pt idx="2290">
                  <c:v>28930.664000000001</c:v>
                </c:pt>
                <c:pt idx="2291">
                  <c:v>29022.217000000001</c:v>
                </c:pt>
                <c:pt idx="2292">
                  <c:v>29113.77</c:v>
                </c:pt>
                <c:pt idx="2293">
                  <c:v>29205.322</c:v>
                </c:pt>
                <c:pt idx="2294">
                  <c:v>29296.875</c:v>
                </c:pt>
                <c:pt idx="2295">
                  <c:v>29388.428</c:v>
                </c:pt>
                <c:pt idx="2296">
                  <c:v>29479.98</c:v>
                </c:pt>
                <c:pt idx="2297">
                  <c:v>29571.532999999999</c:v>
                </c:pt>
                <c:pt idx="2298">
                  <c:v>29663.085999999999</c:v>
                </c:pt>
                <c:pt idx="2299">
                  <c:v>29754.638999999999</c:v>
                </c:pt>
                <c:pt idx="2300">
                  <c:v>29846.190999999999</c:v>
                </c:pt>
                <c:pt idx="2301">
                  <c:v>29907.226999999999</c:v>
                </c:pt>
                <c:pt idx="2302">
                  <c:v>29998.778999999999</c:v>
                </c:pt>
                <c:pt idx="2303">
                  <c:v>30181.884999999998</c:v>
                </c:pt>
                <c:pt idx="2304">
                  <c:v>30273.437000000002</c:v>
                </c:pt>
                <c:pt idx="2305">
                  <c:v>30364.99</c:v>
                </c:pt>
                <c:pt idx="2306">
                  <c:v>30456.543000000001</c:v>
                </c:pt>
                <c:pt idx="2307">
                  <c:v>30548.096000000001</c:v>
                </c:pt>
                <c:pt idx="2308">
                  <c:v>30639.648000000001</c:v>
                </c:pt>
                <c:pt idx="2309">
                  <c:v>30731.201000000001</c:v>
                </c:pt>
                <c:pt idx="2310">
                  <c:v>30822.754000000001</c:v>
                </c:pt>
                <c:pt idx="2311">
                  <c:v>30914.307000000001</c:v>
                </c:pt>
                <c:pt idx="2312">
                  <c:v>31097.412</c:v>
                </c:pt>
                <c:pt idx="2313">
                  <c:v>31188.965</c:v>
                </c:pt>
                <c:pt idx="2314">
                  <c:v>31280.518</c:v>
                </c:pt>
                <c:pt idx="2315">
                  <c:v>31463.623</c:v>
                </c:pt>
                <c:pt idx="2316">
                  <c:v>31555.175999999999</c:v>
                </c:pt>
                <c:pt idx="2317">
                  <c:v>31646.728999999999</c:v>
                </c:pt>
                <c:pt idx="2318">
                  <c:v>31707.763999999999</c:v>
                </c:pt>
                <c:pt idx="2319">
                  <c:v>31890.868999999999</c:v>
                </c:pt>
                <c:pt idx="2320">
                  <c:v>31982.421999999999</c:v>
                </c:pt>
                <c:pt idx="2321">
                  <c:v>32073.974999999999</c:v>
                </c:pt>
                <c:pt idx="2322">
                  <c:v>32165.526999999998</c:v>
                </c:pt>
                <c:pt idx="2323">
                  <c:v>32257.08</c:v>
                </c:pt>
                <c:pt idx="2324">
                  <c:v>32348.633000000002</c:v>
                </c:pt>
                <c:pt idx="2325">
                  <c:v>32531.738000000001</c:v>
                </c:pt>
                <c:pt idx="2326">
                  <c:v>32623.291000000001</c:v>
                </c:pt>
                <c:pt idx="2327">
                  <c:v>32714.844000000001</c:v>
                </c:pt>
                <c:pt idx="2328">
                  <c:v>32806.396000000001</c:v>
                </c:pt>
                <c:pt idx="2329">
                  <c:v>32897.949000000001</c:v>
                </c:pt>
                <c:pt idx="2330">
                  <c:v>32989.502</c:v>
                </c:pt>
                <c:pt idx="2331">
                  <c:v>33081.055</c:v>
                </c:pt>
                <c:pt idx="2332">
                  <c:v>33172.607000000004</c:v>
                </c:pt>
                <c:pt idx="2333">
                  <c:v>33264.160000000003</c:v>
                </c:pt>
                <c:pt idx="2334">
                  <c:v>33355.713000000003</c:v>
                </c:pt>
                <c:pt idx="2335">
                  <c:v>33447.266000000003</c:v>
                </c:pt>
                <c:pt idx="2336">
                  <c:v>33508.300999999999</c:v>
                </c:pt>
                <c:pt idx="2337">
                  <c:v>33599.853999999999</c:v>
                </c:pt>
                <c:pt idx="2338">
                  <c:v>33691.406000000003</c:v>
                </c:pt>
                <c:pt idx="2339">
                  <c:v>33782.959000000003</c:v>
                </c:pt>
                <c:pt idx="2340">
                  <c:v>33874.512000000002</c:v>
                </c:pt>
                <c:pt idx="2341">
                  <c:v>33966.063999999998</c:v>
                </c:pt>
                <c:pt idx="2342">
                  <c:v>34057.616999999998</c:v>
                </c:pt>
                <c:pt idx="2343">
                  <c:v>34149.17</c:v>
                </c:pt>
                <c:pt idx="2344">
                  <c:v>34240.722999999998</c:v>
                </c:pt>
                <c:pt idx="2345">
                  <c:v>34332.275000000001</c:v>
                </c:pt>
                <c:pt idx="2346">
                  <c:v>34423.828000000001</c:v>
                </c:pt>
                <c:pt idx="2347">
                  <c:v>34515.381000000001</c:v>
                </c:pt>
                <c:pt idx="2348">
                  <c:v>34606.934000000001</c:v>
                </c:pt>
                <c:pt idx="2349">
                  <c:v>34698.485999999997</c:v>
                </c:pt>
                <c:pt idx="2350">
                  <c:v>34790.038999999997</c:v>
                </c:pt>
                <c:pt idx="2351">
                  <c:v>34881.591999999997</c:v>
                </c:pt>
                <c:pt idx="2352">
                  <c:v>34973.144999999997</c:v>
                </c:pt>
                <c:pt idx="2353">
                  <c:v>35064.697</c:v>
                </c:pt>
                <c:pt idx="2354">
                  <c:v>35156.25</c:v>
                </c:pt>
                <c:pt idx="2355">
                  <c:v>35247.803</c:v>
                </c:pt>
                <c:pt idx="2356">
                  <c:v>35308.838000000003</c:v>
                </c:pt>
                <c:pt idx="2357">
                  <c:v>35400.391000000003</c:v>
                </c:pt>
                <c:pt idx="2358">
                  <c:v>35491.942999999999</c:v>
                </c:pt>
                <c:pt idx="2359">
                  <c:v>35583.495999999999</c:v>
                </c:pt>
                <c:pt idx="2360">
                  <c:v>35675.048999999999</c:v>
                </c:pt>
                <c:pt idx="2361">
                  <c:v>35766.601999999999</c:v>
                </c:pt>
                <c:pt idx="2362">
                  <c:v>35858.154000000002</c:v>
                </c:pt>
                <c:pt idx="2363">
                  <c:v>35949.707000000002</c:v>
                </c:pt>
                <c:pt idx="2364">
                  <c:v>36041.26</c:v>
                </c:pt>
                <c:pt idx="2365">
                  <c:v>36132.811999999998</c:v>
                </c:pt>
                <c:pt idx="2366">
                  <c:v>36224.364999999998</c:v>
                </c:pt>
                <c:pt idx="2367">
                  <c:v>36315.917999999998</c:v>
                </c:pt>
                <c:pt idx="2368">
                  <c:v>36407.470999999998</c:v>
                </c:pt>
                <c:pt idx="2369">
                  <c:v>36499.023000000001</c:v>
                </c:pt>
                <c:pt idx="2370">
                  <c:v>36590.576000000001</c:v>
                </c:pt>
                <c:pt idx="2371">
                  <c:v>36682.129000000001</c:v>
                </c:pt>
                <c:pt idx="2372">
                  <c:v>36773.682000000001</c:v>
                </c:pt>
                <c:pt idx="2373">
                  <c:v>36865.233999999997</c:v>
                </c:pt>
                <c:pt idx="2374">
                  <c:v>36956.786999999997</c:v>
                </c:pt>
                <c:pt idx="2375">
                  <c:v>37048.339999999997</c:v>
                </c:pt>
                <c:pt idx="2376">
                  <c:v>37109.375</c:v>
                </c:pt>
                <c:pt idx="2377">
                  <c:v>37200.928</c:v>
                </c:pt>
                <c:pt idx="2378">
                  <c:v>37292.480000000003</c:v>
                </c:pt>
                <c:pt idx="2379">
                  <c:v>37384.033000000003</c:v>
                </c:pt>
                <c:pt idx="2380">
                  <c:v>37475.586000000003</c:v>
                </c:pt>
                <c:pt idx="2381">
                  <c:v>37567.139000000003</c:v>
                </c:pt>
                <c:pt idx="2382">
                  <c:v>37658.690999999999</c:v>
                </c:pt>
                <c:pt idx="2383">
                  <c:v>37750.243999999999</c:v>
                </c:pt>
                <c:pt idx="2384">
                  <c:v>37841.796999999999</c:v>
                </c:pt>
                <c:pt idx="2385">
                  <c:v>37933.35</c:v>
                </c:pt>
                <c:pt idx="2386">
                  <c:v>38024.902000000002</c:v>
                </c:pt>
                <c:pt idx="2387">
                  <c:v>38116.455000000002</c:v>
                </c:pt>
                <c:pt idx="2388">
                  <c:v>38208.008000000002</c:v>
                </c:pt>
                <c:pt idx="2389">
                  <c:v>38299.561000000002</c:v>
                </c:pt>
                <c:pt idx="2390">
                  <c:v>38391.112999999998</c:v>
                </c:pt>
                <c:pt idx="2391">
                  <c:v>38482.665999999997</c:v>
                </c:pt>
                <c:pt idx="2392">
                  <c:v>38574.218999999997</c:v>
                </c:pt>
                <c:pt idx="2393">
                  <c:v>38665.771000000001</c:v>
                </c:pt>
                <c:pt idx="2394">
                  <c:v>38757.324000000001</c:v>
                </c:pt>
                <c:pt idx="2395">
                  <c:v>38848.877</c:v>
                </c:pt>
                <c:pt idx="2396">
                  <c:v>38909.911999999997</c:v>
                </c:pt>
                <c:pt idx="2397">
                  <c:v>39001.464999999997</c:v>
                </c:pt>
                <c:pt idx="2398">
                  <c:v>39093.017999999996</c:v>
                </c:pt>
                <c:pt idx="2399">
                  <c:v>39184.57</c:v>
                </c:pt>
                <c:pt idx="2400">
                  <c:v>39276.123</c:v>
                </c:pt>
                <c:pt idx="2401">
                  <c:v>39367.675999999999</c:v>
                </c:pt>
                <c:pt idx="2402">
                  <c:v>39459.228999999999</c:v>
                </c:pt>
                <c:pt idx="2403">
                  <c:v>39550.781000000003</c:v>
                </c:pt>
                <c:pt idx="2404">
                  <c:v>39642.334000000003</c:v>
                </c:pt>
                <c:pt idx="2405">
                  <c:v>39733.887000000002</c:v>
                </c:pt>
                <c:pt idx="2406">
                  <c:v>39825.438999999998</c:v>
                </c:pt>
                <c:pt idx="2407">
                  <c:v>39916.991999999998</c:v>
                </c:pt>
                <c:pt idx="2408">
                  <c:v>40008.544999999998</c:v>
                </c:pt>
                <c:pt idx="2409">
                  <c:v>40100.097999999998</c:v>
                </c:pt>
                <c:pt idx="2410">
                  <c:v>40191.65</c:v>
                </c:pt>
                <c:pt idx="2411">
                  <c:v>40283.203000000001</c:v>
                </c:pt>
                <c:pt idx="2412">
                  <c:v>40374.756000000001</c:v>
                </c:pt>
                <c:pt idx="2413">
                  <c:v>40466.309000000001</c:v>
                </c:pt>
                <c:pt idx="2414">
                  <c:v>40557.860999999997</c:v>
                </c:pt>
                <c:pt idx="2415">
                  <c:v>40649.413999999997</c:v>
                </c:pt>
                <c:pt idx="2416">
                  <c:v>40710.449000000001</c:v>
                </c:pt>
                <c:pt idx="2417">
                  <c:v>40802.002</c:v>
                </c:pt>
                <c:pt idx="2418">
                  <c:v>40893.555</c:v>
                </c:pt>
                <c:pt idx="2419">
                  <c:v>40985.107000000004</c:v>
                </c:pt>
                <c:pt idx="2420">
                  <c:v>41076.660000000003</c:v>
                </c:pt>
                <c:pt idx="2421">
                  <c:v>41168.213000000003</c:v>
                </c:pt>
                <c:pt idx="2422">
                  <c:v>41259.766000000003</c:v>
                </c:pt>
                <c:pt idx="2423">
                  <c:v>41351.317999999999</c:v>
                </c:pt>
                <c:pt idx="2424">
                  <c:v>41442.870999999999</c:v>
                </c:pt>
                <c:pt idx="2425">
                  <c:v>41534.423999999999</c:v>
                </c:pt>
                <c:pt idx="2426">
                  <c:v>41625.976999999999</c:v>
                </c:pt>
                <c:pt idx="2427">
                  <c:v>41717.529000000002</c:v>
                </c:pt>
                <c:pt idx="2428">
                  <c:v>41809.082000000002</c:v>
                </c:pt>
                <c:pt idx="2429">
                  <c:v>41900.635000000002</c:v>
                </c:pt>
                <c:pt idx="2430">
                  <c:v>41992.186999999998</c:v>
                </c:pt>
                <c:pt idx="2431">
                  <c:v>42083.74</c:v>
                </c:pt>
                <c:pt idx="2432">
                  <c:v>42175.292999999998</c:v>
                </c:pt>
                <c:pt idx="2433">
                  <c:v>42266.845999999998</c:v>
                </c:pt>
                <c:pt idx="2434">
                  <c:v>42358.398000000001</c:v>
                </c:pt>
                <c:pt idx="2435">
                  <c:v>42449.951000000001</c:v>
                </c:pt>
                <c:pt idx="2436">
                  <c:v>42510.985999999997</c:v>
                </c:pt>
                <c:pt idx="2437">
                  <c:v>42602.538999999997</c:v>
                </c:pt>
                <c:pt idx="2438">
                  <c:v>42694.091999999997</c:v>
                </c:pt>
                <c:pt idx="2439">
                  <c:v>42785.644999999997</c:v>
                </c:pt>
                <c:pt idx="2440">
                  <c:v>42877.197</c:v>
                </c:pt>
                <c:pt idx="2441">
                  <c:v>42968.75</c:v>
                </c:pt>
                <c:pt idx="2442">
                  <c:v>43060.303</c:v>
                </c:pt>
                <c:pt idx="2443">
                  <c:v>43151.855000000003</c:v>
                </c:pt>
                <c:pt idx="2444">
                  <c:v>43243.408000000003</c:v>
                </c:pt>
                <c:pt idx="2445">
                  <c:v>43334.961000000003</c:v>
                </c:pt>
                <c:pt idx="2446">
                  <c:v>43426.514000000003</c:v>
                </c:pt>
                <c:pt idx="2447">
                  <c:v>43518.065999999999</c:v>
                </c:pt>
                <c:pt idx="2448">
                  <c:v>43609.618999999999</c:v>
                </c:pt>
                <c:pt idx="2449">
                  <c:v>43701.171999999999</c:v>
                </c:pt>
                <c:pt idx="2450">
                  <c:v>43792.724999999999</c:v>
                </c:pt>
                <c:pt idx="2451">
                  <c:v>43884.277000000002</c:v>
                </c:pt>
                <c:pt idx="2452">
                  <c:v>43975.83</c:v>
                </c:pt>
                <c:pt idx="2453">
                  <c:v>44067.383000000002</c:v>
                </c:pt>
                <c:pt idx="2454">
                  <c:v>44158.936000000002</c:v>
                </c:pt>
                <c:pt idx="2455">
                  <c:v>44250.487999999998</c:v>
                </c:pt>
                <c:pt idx="2456">
                  <c:v>44311.523000000001</c:v>
                </c:pt>
                <c:pt idx="2457">
                  <c:v>44403.076000000001</c:v>
                </c:pt>
                <c:pt idx="2458">
                  <c:v>44494.629000000001</c:v>
                </c:pt>
                <c:pt idx="2459">
                  <c:v>44586.182000000001</c:v>
                </c:pt>
                <c:pt idx="2460">
                  <c:v>44677.733999999997</c:v>
                </c:pt>
                <c:pt idx="2461">
                  <c:v>44769.286999999997</c:v>
                </c:pt>
                <c:pt idx="2462">
                  <c:v>44860.84</c:v>
                </c:pt>
                <c:pt idx="2463">
                  <c:v>44952.392999999996</c:v>
                </c:pt>
                <c:pt idx="2464">
                  <c:v>45043.945</c:v>
                </c:pt>
                <c:pt idx="2465">
                  <c:v>45135.498</c:v>
                </c:pt>
                <c:pt idx="2466">
                  <c:v>45227.050999999999</c:v>
                </c:pt>
                <c:pt idx="2467">
                  <c:v>45318.603999999999</c:v>
                </c:pt>
                <c:pt idx="2468">
                  <c:v>45410.156000000003</c:v>
                </c:pt>
                <c:pt idx="2469">
                  <c:v>45501.709000000003</c:v>
                </c:pt>
                <c:pt idx="2470">
                  <c:v>45593.262000000002</c:v>
                </c:pt>
                <c:pt idx="2471">
                  <c:v>45684.813999999998</c:v>
                </c:pt>
                <c:pt idx="2472">
                  <c:v>45776.366999999998</c:v>
                </c:pt>
                <c:pt idx="2473">
                  <c:v>45867.92</c:v>
                </c:pt>
                <c:pt idx="2474">
                  <c:v>45959.472999999998</c:v>
                </c:pt>
                <c:pt idx="2475">
                  <c:v>46051.025000000001</c:v>
                </c:pt>
                <c:pt idx="2476">
                  <c:v>46112.061000000002</c:v>
                </c:pt>
                <c:pt idx="2477">
                  <c:v>46203.612999999998</c:v>
                </c:pt>
                <c:pt idx="2478">
                  <c:v>46295.165999999997</c:v>
                </c:pt>
                <c:pt idx="2479">
                  <c:v>46386.718999999997</c:v>
                </c:pt>
                <c:pt idx="2480">
                  <c:v>46478.271000000001</c:v>
                </c:pt>
                <c:pt idx="2481">
                  <c:v>46569.824000000001</c:v>
                </c:pt>
                <c:pt idx="2482">
                  <c:v>46661.377</c:v>
                </c:pt>
                <c:pt idx="2483">
                  <c:v>46752.93</c:v>
                </c:pt>
                <c:pt idx="2484">
                  <c:v>46844.482000000004</c:v>
                </c:pt>
                <c:pt idx="2485">
                  <c:v>46936.035000000003</c:v>
                </c:pt>
                <c:pt idx="2486">
                  <c:v>47027.588000000003</c:v>
                </c:pt>
                <c:pt idx="2487">
                  <c:v>47119.141000000003</c:v>
                </c:pt>
                <c:pt idx="2488">
                  <c:v>47210.692999999999</c:v>
                </c:pt>
                <c:pt idx="2489">
                  <c:v>47302.245999999999</c:v>
                </c:pt>
                <c:pt idx="2490">
                  <c:v>47393.798999999999</c:v>
                </c:pt>
                <c:pt idx="2491">
                  <c:v>47485.351999999999</c:v>
                </c:pt>
                <c:pt idx="2492">
                  <c:v>47576.904000000002</c:v>
                </c:pt>
                <c:pt idx="2493">
                  <c:v>47668.457000000002</c:v>
                </c:pt>
                <c:pt idx="2494">
                  <c:v>47760.01</c:v>
                </c:pt>
                <c:pt idx="2495">
                  <c:v>47851.561999999998</c:v>
                </c:pt>
                <c:pt idx="2496">
                  <c:v>47912.597999999998</c:v>
                </c:pt>
                <c:pt idx="2497">
                  <c:v>48004.15</c:v>
                </c:pt>
                <c:pt idx="2498">
                  <c:v>48095.703000000001</c:v>
                </c:pt>
                <c:pt idx="2499">
                  <c:v>48187.256000000001</c:v>
                </c:pt>
                <c:pt idx="2500">
                  <c:v>48278.809000000001</c:v>
                </c:pt>
                <c:pt idx="2501">
                  <c:v>48370.360999999997</c:v>
                </c:pt>
                <c:pt idx="2502">
                  <c:v>48461.913999999997</c:v>
                </c:pt>
                <c:pt idx="2503">
                  <c:v>48553.466999999997</c:v>
                </c:pt>
                <c:pt idx="2504">
                  <c:v>48645.02</c:v>
                </c:pt>
                <c:pt idx="2505">
                  <c:v>48736.572</c:v>
                </c:pt>
                <c:pt idx="2506">
                  <c:v>48828.125</c:v>
                </c:pt>
                <c:pt idx="2507">
                  <c:v>48919.678</c:v>
                </c:pt>
                <c:pt idx="2508">
                  <c:v>49011.23</c:v>
                </c:pt>
                <c:pt idx="2509">
                  <c:v>49102.783000000003</c:v>
                </c:pt>
                <c:pt idx="2510">
                  <c:v>49194.336000000003</c:v>
                </c:pt>
                <c:pt idx="2511">
                  <c:v>49285.889000000003</c:v>
                </c:pt>
                <c:pt idx="2512">
                  <c:v>49377.440999999999</c:v>
                </c:pt>
                <c:pt idx="2513">
                  <c:v>49468.993999999999</c:v>
                </c:pt>
                <c:pt idx="2514">
                  <c:v>49560.546999999999</c:v>
                </c:pt>
                <c:pt idx="2515">
                  <c:v>49652.1</c:v>
                </c:pt>
                <c:pt idx="2516">
                  <c:v>49713.135000000002</c:v>
                </c:pt>
                <c:pt idx="2517">
                  <c:v>49804.686999999998</c:v>
                </c:pt>
                <c:pt idx="2518">
                  <c:v>49896.24</c:v>
                </c:pt>
                <c:pt idx="2519">
                  <c:v>49987.792999999998</c:v>
                </c:pt>
                <c:pt idx="2520">
                  <c:v>50079.345999999998</c:v>
                </c:pt>
                <c:pt idx="2521">
                  <c:v>50170.898000000001</c:v>
                </c:pt>
                <c:pt idx="2522">
                  <c:v>50262.451000000001</c:v>
                </c:pt>
                <c:pt idx="2523">
                  <c:v>50354.004000000001</c:v>
                </c:pt>
                <c:pt idx="2524">
                  <c:v>50445.557000000001</c:v>
                </c:pt>
                <c:pt idx="2525">
                  <c:v>50537.108999999997</c:v>
                </c:pt>
                <c:pt idx="2526">
                  <c:v>50628.661999999997</c:v>
                </c:pt>
                <c:pt idx="2527">
                  <c:v>50720.214999999997</c:v>
                </c:pt>
                <c:pt idx="2528">
                  <c:v>50811.767999999996</c:v>
                </c:pt>
                <c:pt idx="2529">
                  <c:v>50903.32</c:v>
                </c:pt>
                <c:pt idx="2530">
                  <c:v>50994.873</c:v>
                </c:pt>
                <c:pt idx="2531">
                  <c:v>51086.425999999999</c:v>
                </c:pt>
                <c:pt idx="2532">
                  <c:v>51177.978999999999</c:v>
                </c:pt>
                <c:pt idx="2533">
                  <c:v>51269.531000000003</c:v>
                </c:pt>
                <c:pt idx="2534">
                  <c:v>51361.084000000003</c:v>
                </c:pt>
                <c:pt idx="2535">
                  <c:v>51452.637000000002</c:v>
                </c:pt>
                <c:pt idx="2536">
                  <c:v>51513.671999999999</c:v>
                </c:pt>
                <c:pt idx="2537">
                  <c:v>51605.224999999999</c:v>
                </c:pt>
                <c:pt idx="2538">
                  <c:v>51696.777000000002</c:v>
                </c:pt>
                <c:pt idx="2539">
                  <c:v>51788.33</c:v>
                </c:pt>
                <c:pt idx="2540">
                  <c:v>51879.883000000002</c:v>
                </c:pt>
                <c:pt idx="2541">
                  <c:v>51971.436000000002</c:v>
                </c:pt>
                <c:pt idx="2542">
                  <c:v>52062.987999999998</c:v>
                </c:pt>
                <c:pt idx="2543">
                  <c:v>52154.540999999997</c:v>
                </c:pt>
                <c:pt idx="2544">
                  <c:v>52246.093999999997</c:v>
                </c:pt>
                <c:pt idx="2545">
                  <c:v>52337.646000000001</c:v>
                </c:pt>
                <c:pt idx="2546">
                  <c:v>52429.199000000001</c:v>
                </c:pt>
                <c:pt idx="2547">
                  <c:v>52520.752</c:v>
                </c:pt>
                <c:pt idx="2548">
                  <c:v>52612.305</c:v>
                </c:pt>
                <c:pt idx="2549">
                  <c:v>52703.857000000004</c:v>
                </c:pt>
                <c:pt idx="2550">
                  <c:v>52795.41</c:v>
                </c:pt>
                <c:pt idx="2551">
                  <c:v>52886.963000000003</c:v>
                </c:pt>
                <c:pt idx="2552">
                  <c:v>52978.516000000003</c:v>
                </c:pt>
                <c:pt idx="2553">
                  <c:v>53070.067999999999</c:v>
                </c:pt>
                <c:pt idx="2554">
                  <c:v>53161.620999999999</c:v>
                </c:pt>
                <c:pt idx="2555">
                  <c:v>53253.173999999999</c:v>
                </c:pt>
                <c:pt idx="2556">
                  <c:v>53314.209000000003</c:v>
                </c:pt>
                <c:pt idx="2557">
                  <c:v>53405.762000000002</c:v>
                </c:pt>
                <c:pt idx="2558">
                  <c:v>53497.313999999998</c:v>
                </c:pt>
                <c:pt idx="2559">
                  <c:v>53588.866999999998</c:v>
                </c:pt>
                <c:pt idx="2560">
                  <c:v>53680.42</c:v>
                </c:pt>
                <c:pt idx="2561">
                  <c:v>53771.972999999998</c:v>
                </c:pt>
                <c:pt idx="2562">
                  <c:v>53863.525000000001</c:v>
                </c:pt>
                <c:pt idx="2563">
                  <c:v>53955.078000000001</c:v>
                </c:pt>
                <c:pt idx="2564">
                  <c:v>54046.631000000001</c:v>
                </c:pt>
                <c:pt idx="2565">
                  <c:v>54138.184000000001</c:v>
                </c:pt>
                <c:pt idx="2566">
                  <c:v>54229.735999999997</c:v>
                </c:pt>
                <c:pt idx="2567">
                  <c:v>54321.288999999997</c:v>
                </c:pt>
                <c:pt idx="2568">
                  <c:v>54412.841999999997</c:v>
                </c:pt>
                <c:pt idx="2569">
                  <c:v>54504.394999999997</c:v>
                </c:pt>
                <c:pt idx="2570">
                  <c:v>54595.947</c:v>
                </c:pt>
                <c:pt idx="2571">
                  <c:v>54687.5</c:v>
                </c:pt>
                <c:pt idx="2572">
                  <c:v>54779.053</c:v>
                </c:pt>
                <c:pt idx="2573">
                  <c:v>54870.605000000003</c:v>
                </c:pt>
                <c:pt idx="2574">
                  <c:v>54962.158000000003</c:v>
                </c:pt>
                <c:pt idx="2575">
                  <c:v>55053.711000000003</c:v>
                </c:pt>
                <c:pt idx="2576">
                  <c:v>55114.745999999999</c:v>
                </c:pt>
                <c:pt idx="2577">
                  <c:v>55206.298999999999</c:v>
                </c:pt>
                <c:pt idx="2578">
                  <c:v>55297.851999999999</c:v>
                </c:pt>
                <c:pt idx="2579">
                  <c:v>55389.404000000002</c:v>
                </c:pt>
                <c:pt idx="2580">
                  <c:v>55480.957000000002</c:v>
                </c:pt>
                <c:pt idx="2581">
                  <c:v>55572.51</c:v>
                </c:pt>
                <c:pt idx="2582">
                  <c:v>55664.061999999998</c:v>
                </c:pt>
                <c:pt idx="2583">
                  <c:v>55755.614999999998</c:v>
                </c:pt>
                <c:pt idx="2584">
                  <c:v>55847.167999999998</c:v>
                </c:pt>
                <c:pt idx="2585">
                  <c:v>55938.720999999998</c:v>
                </c:pt>
                <c:pt idx="2586">
                  <c:v>56030.273000000001</c:v>
                </c:pt>
                <c:pt idx="2587">
                  <c:v>56121.826000000001</c:v>
                </c:pt>
                <c:pt idx="2588">
                  <c:v>56213.379000000001</c:v>
                </c:pt>
                <c:pt idx="2589">
                  <c:v>56304.932000000001</c:v>
                </c:pt>
                <c:pt idx="2590">
                  <c:v>56396.483999999997</c:v>
                </c:pt>
                <c:pt idx="2591">
                  <c:v>56488.036999999997</c:v>
                </c:pt>
                <c:pt idx="2592">
                  <c:v>56579.59</c:v>
                </c:pt>
                <c:pt idx="2593">
                  <c:v>56671.142999999996</c:v>
                </c:pt>
                <c:pt idx="2594">
                  <c:v>56762.695</c:v>
                </c:pt>
                <c:pt idx="2595">
                  <c:v>56854.248</c:v>
                </c:pt>
                <c:pt idx="2596">
                  <c:v>56915.283000000003</c:v>
                </c:pt>
                <c:pt idx="2597">
                  <c:v>57006.836000000003</c:v>
                </c:pt>
                <c:pt idx="2598">
                  <c:v>57098.389000000003</c:v>
                </c:pt>
                <c:pt idx="2599">
                  <c:v>57189.940999999999</c:v>
                </c:pt>
                <c:pt idx="2600">
                  <c:v>57281.493999999999</c:v>
                </c:pt>
                <c:pt idx="2601">
                  <c:v>57373.046999999999</c:v>
                </c:pt>
                <c:pt idx="2602">
                  <c:v>57464.6</c:v>
                </c:pt>
                <c:pt idx="2603">
                  <c:v>57556.152000000002</c:v>
                </c:pt>
                <c:pt idx="2604">
                  <c:v>57647.705000000002</c:v>
                </c:pt>
                <c:pt idx="2605">
                  <c:v>57739.258000000002</c:v>
                </c:pt>
                <c:pt idx="2606">
                  <c:v>57830.811000000002</c:v>
                </c:pt>
                <c:pt idx="2607">
                  <c:v>57922.362999999998</c:v>
                </c:pt>
                <c:pt idx="2608">
                  <c:v>58013.915999999997</c:v>
                </c:pt>
                <c:pt idx="2609">
                  <c:v>58105.468999999997</c:v>
                </c:pt>
                <c:pt idx="2610">
                  <c:v>58197.021000000001</c:v>
                </c:pt>
                <c:pt idx="2611">
                  <c:v>58288.574000000001</c:v>
                </c:pt>
                <c:pt idx="2612">
                  <c:v>58380.127</c:v>
                </c:pt>
                <c:pt idx="2613">
                  <c:v>58471.68</c:v>
                </c:pt>
                <c:pt idx="2614">
                  <c:v>58563.232000000004</c:v>
                </c:pt>
                <c:pt idx="2615">
                  <c:v>58654.785000000003</c:v>
                </c:pt>
                <c:pt idx="2616">
                  <c:v>58715.82</c:v>
                </c:pt>
                <c:pt idx="2617">
                  <c:v>58807.373</c:v>
                </c:pt>
                <c:pt idx="2618">
                  <c:v>58898.925999999999</c:v>
                </c:pt>
                <c:pt idx="2619">
                  <c:v>58990.478999999999</c:v>
                </c:pt>
                <c:pt idx="2620">
                  <c:v>59082.031000000003</c:v>
                </c:pt>
                <c:pt idx="2621">
                  <c:v>59173.584000000003</c:v>
                </c:pt>
                <c:pt idx="2622">
                  <c:v>59265.137000000002</c:v>
                </c:pt>
                <c:pt idx="2623">
                  <c:v>59356.688999999998</c:v>
                </c:pt>
                <c:pt idx="2624">
                  <c:v>59448.241999999998</c:v>
                </c:pt>
                <c:pt idx="2625">
                  <c:v>59539.794999999998</c:v>
                </c:pt>
                <c:pt idx="2626">
                  <c:v>59631.347999999998</c:v>
                </c:pt>
                <c:pt idx="2627">
                  <c:v>59722.9</c:v>
                </c:pt>
                <c:pt idx="2628">
                  <c:v>59814.453000000001</c:v>
                </c:pt>
                <c:pt idx="2629">
                  <c:v>59906.006000000001</c:v>
                </c:pt>
                <c:pt idx="2630">
                  <c:v>59997.559000000001</c:v>
                </c:pt>
                <c:pt idx="2631">
                  <c:v>60089.110999999997</c:v>
                </c:pt>
                <c:pt idx="2632">
                  <c:v>60180.663999999997</c:v>
                </c:pt>
                <c:pt idx="2633">
                  <c:v>60272.216999999997</c:v>
                </c:pt>
                <c:pt idx="2634">
                  <c:v>60363.77</c:v>
                </c:pt>
                <c:pt idx="2635">
                  <c:v>60455.322</c:v>
                </c:pt>
                <c:pt idx="2636">
                  <c:v>60516.357000000004</c:v>
                </c:pt>
                <c:pt idx="2637">
                  <c:v>60607.91</c:v>
                </c:pt>
                <c:pt idx="2638">
                  <c:v>60699.463000000003</c:v>
                </c:pt>
                <c:pt idx="2639">
                  <c:v>60791.016000000003</c:v>
                </c:pt>
                <c:pt idx="2640">
                  <c:v>60882.567999999999</c:v>
                </c:pt>
                <c:pt idx="2641">
                  <c:v>60974.120999999999</c:v>
                </c:pt>
                <c:pt idx="2642">
                  <c:v>61065.673999999999</c:v>
                </c:pt>
                <c:pt idx="2643">
                  <c:v>61157.226999999999</c:v>
                </c:pt>
                <c:pt idx="2644">
                  <c:v>61248.779000000002</c:v>
                </c:pt>
                <c:pt idx="2645">
                  <c:v>61340.332000000002</c:v>
                </c:pt>
                <c:pt idx="2646">
                  <c:v>61431.885000000002</c:v>
                </c:pt>
                <c:pt idx="2647">
                  <c:v>61523.436999999998</c:v>
                </c:pt>
                <c:pt idx="2648">
                  <c:v>61614.99</c:v>
                </c:pt>
                <c:pt idx="2649">
                  <c:v>61706.542999999998</c:v>
                </c:pt>
                <c:pt idx="2650">
                  <c:v>61798.095999999998</c:v>
                </c:pt>
                <c:pt idx="2651">
                  <c:v>61889.648000000001</c:v>
                </c:pt>
                <c:pt idx="2652">
                  <c:v>61981.201000000001</c:v>
                </c:pt>
                <c:pt idx="2653">
                  <c:v>62072.754000000001</c:v>
                </c:pt>
                <c:pt idx="2654">
                  <c:v>62164.307000000001</c:v>
                </c:pt>
                <c:pt idx="2655">
                  <c:v>62255.858999999997</c:v>
                </c:pt>
                <c:pt idx="2656">
                  <c:v>62316.894999999997</c:v>
                </c:pt>
                <c:pt idx="2657">
                  <c:v>62408.447</c:v>
                </c:pt>
                <c:pt idx="2658">
                  <c:v>62500</c:v>
                </c:pt>
                <c:pt idx="2659">
                  <c:v>62591.553</c:v>
                </c:pt>
                <c:pt idx="2660">
                  <c:v>62683.105000000003</c:v>
                </c:pt>
                <c:pt idx="2661">
                  <c:v>62774.658000000003</c:v>
                </c:pt>
                <c:pt idx="2662">
                  <c:v>62866.211000000003</c:v>
                </c:pt>
                <c:pt idx="2663">
                  <c:v>62957.764000000003</c:v>
                </c:pt>
                <c:pt idx="2664">
                  <c:v>63049.315999999999</c:v>
                </c:pt>
                <c:pt idx="2665">
                  <c:v>63140.868999999999</c:v>
                </c:pt>
                <c:pt idx="2666">
                  <c:v>63232.421999999999</c:v>
                </c:pt>
                <c:pt idx="2667">
                  <c:v>63323.974999999999</c:v>
                </c:pt>
                <c:pt idx="2668">
                  <c:v>63415.527000000002</c:v>
                </c:pt>
                <c:pt idx="2669">
                  <c:v>63507.08</c:v>
                </c:pt>
                <c:pt idx="2670">
                  <c:v>63598.633000000002</c:v>
                </c:pt>
                <c:pt idx="2671">
                  <c:v>63690.186000000002</c:v>
                </c:pt>
                <c:pt idx="2672">
                  <c:v>63781.737999999998</c:v>
                </c:pt>
                <c:pt idx="2673">
                  <c:v>63873.290999999997</c:v>
                </c:pt>
                <c:pt idx="2674">
                  <c:v>63964.843999999997</c:v>
                </c:pt>
                <c:pt idx="2675">
                  <c:v>64056.396000000001</c:v>
                </c:pt>
                <c:pt idx="2676">
                  <c:v>64117.432000000001</c:v>
                </c:pt>
                <c:pt idx="2677">
                  <c:v>64208.983999999997</c:v>
                </c:pt>
                <c:pt idx="2678">
                  <c:v>64300.536999999997</c:v>
                </c:pt>
                <c:pt idx="2679">
                  <c:v>64392.09</c:v>
                </c:pt>
                <c:pt idx="2680">
                  <c:v>64483.642999999996</c:v>
                </c:pt>
                <c:pt idx="2681">
                  <c:v>64575.195</c:v>
                </c:pt>
                <c:pt idx="2682">
                  <c:v>64666.748</c:v>
                </c:pt>
                <c:pt idx="2683">
                  <c:v>64758.300999999999</c:v>
                </c:pt>
                <c:pt idx="2684">
                  <c:v>64849.853999999999</c:v>
                </c:pt>
                <c:pt idx="2685">
                  <c:v>64941.406000000003</c:v>
                </c:pt>
                <c:pt idx="2686">
                  <c:v>65032.959000000003</c:v>
                </c:pt>
                <c:pt idx="2687">
                  <c:v>65124.512000000002</c:v>
                </c:pt>
                <c:pt idx="2688">
                  <c:v>65216.063999999998</c:v>
                </c:pt>
                <c:pt idx="2689">
                  <c:v>65307.616999999998</c:v>
                </c:pt>
                <c:pt idx="2690">
                  <c:v>65399.17</c:v>
                </c:pt>
                <c:pt idx="2691">
                  <c:v>65490.722999999998</c:v>
                </c:pt>
                <c:pt idx="2692">
                  <c:v>65582.274999999994</c:v>
                </c:pt>
                <c:pt idx="2693">
                  <c:v>65673.827999999994</c:v>
                </c:pt>
                <c:pt idx="2694">
                  <c:v>65765.380999999994</c:v>
                </c:pt>
                <c:pt idx="2695">
                  <c:v>65856.933999999994</c:v>
                </c:pt>
                <c:pt idx="2696">
                  <c:v>65917.968999999997</c:v>
                </c:pt>
                <c:pt idx="2697">
                  <c:v>66009.520999999993</c:v>
                </c:pt>
                <c:pt idx="2698">
                  <c:v>66101.073999999993</c:v>
                </c:pt>
                <c:pt idx="2699">
                  <c:v>66192.626999999993</c:v>
                </c:pt>
                <c:pt idx="2700">
                  <c:v>66284.179999999993</c:v>
                </c:pt>
                <c:pt idx="2701">
                  <c:v>66375.732000000004</c:v>
                </c:pt>
                <c:pt idx="2702">
                  <c:v>66467.285000000003</c:v>
                </c:pt>
                <c:pt idx="2703">
                  <c:v>66558.838000000003</c:v>
                </c:pt>
                <c:pt idx="2704">
                  <c:v>66650.391000000003</c:v>
                </c:pt>
                <c:pt idx="2705">
                  <c:v>66741.942999999999</c:v>
                </c:pt>
                <c:pt idx="2706">
                  <c:v>66833.495999999999</c:v>
                </c:pt>
                <c:pt idx="2707">
                  <c:v>66925.048999999999</c:v>
                </c:pt>
                <c:pt idx="2708">
                  <c:v>67016.601999999999</c:v>
                </c:pt>
                <c:pt idx="2709">
                  <c:v>67108.153999999995</c:v>
                </c:pt>
                <c:pt idx="2710">
                  <c:v>67199.706999999995</c:v>
                </c:pt>
                <c:pt idx="2711">
                  <c:v>67291.259999999995</c:v>
                </c:pt>
                <c:pt idx="2712">
                  <c:v>67382.812000000005</c:v>
                </c:pt>
                <c:pt idx="2713">
                  <c:v>67474.365000000005</c:v>
                </c:pt>
                <c:pt idx="2714">
                  <c:v>67565.918000000005</c:v>
                </c:pt>
                <c:pt idx="2715">
                  <c:v>67657.471000000005</c:v>
                </c:pt>
                <c:pt idx="2716">
                  <c:v>67718.505999999994</c:v>
                </c:pt>
                <c:pt idx="2717">
                  <c:v>67810.058999999994</c:v>
                </c:pt>
                <c:pt idx="2718">
                  <c:v>67901.611000000004</c:v>
                </c:pt>
                <c:pt idx="2719">
                  <c:v>67993.164000000004</c:v>
                </c:pt>
                <c:pt idx="2720">
                  <c:v>68084.717000000004</c:v>
                </c:pt>
                <c:pt idx="2721">
                  <c:v>68176.27</c:v>
                </c:pt>
                <c:pt idx="2722">
                  <c:v>68267.822</c:v>
                </c:pt>
                <c:pt idx="2723">
                  <c:v>68359.375</c:v>
                </c:pt>
                <c:pt idx="2724">
                  <c:v>68450.928</c:v>
                </c:pt>
                <c:pt idx="2725">
                  <c:v>68542.48</c:v>
                </c:pt>
                <c:pt idx="2726">
                  <c:v>68634.032999999996</c:v>
                </c:pt>
                <c:pt idx="2727">
                  <c:v>68725.585999999996</c:v>
                </c:pt>
                <c:pt idx="2728">
                  <c:v>68817.138999999996</c:v>
                </c:pt>
                <c:pt idx="2729">
                  <c:v>68908.691000000006</c:v>
                </c:pt>
                <c:pt idx="2730">
                  <c:v>69000.244000000006</c:v>
                </c:pt>
                <c:pt idx="2731">
                  <c:v>69091.797000000006</c:v>
                </c:pt>
                <c:pt idx="2732">
                  <c:v>69183.350000000006</c:v>
                </c:pt>
                <c:pt idx="2733">
                  <c:v>69274.902000000002</c:v>
                </c:pt>
                <c:pt idx="2734">
                  <c:v>69366.455000000002</c:v>
                </c:pt>
                <c:pt idx="2735">
                  <c:v>69458.008000000002</c:v>
                </c:pt>
                <c:pt idx="2736">
                  <c:v>69519.043000000005</c:v>
                </c:pt>
                <c:pt idx="2737">
                  <c:v>69610.596000000005</c:v>
                </c:pt>
                <c:pt idx="2738">
                  <c:v>69702.148000000001</c:v>
                </c:pt>
                <c:pt idx="2739">
                  <c:v>69793.701000000001</c:v>
                </c:pt>
                <c:pt idx="2740">
                  <c:v>69885.254000000001</c:v>
                </c:pt>
                <c:pt idx="2741">
                  <c:v>69976.807000000001</c:v>
                </c:pt>
                <c:pt idx="2742">
                  <c:v>70068.358999999997</c:v>
                </c:pt>
                <c:pt idx="2743">
                  <c:v>70159.911999999997</c:v>
                </c:pt>
                <c:pt idx="2744">
                  <c:v>70251.464999999997</c:v>
                </c:pt>
                <c:pt idx="2745">
                  <c:v>70343.017999999996</c:v>
                </c:pt>
                <c:pt idx="2746">
                  <c:v>70434.570000000007</c:v>
                </c:pt>
                <c:pt idx="2747">
                  <c:v>70526.123000000007</c:v>
                </c:pt>
                <c:pt idx="2748">
                  <c:v>70617.676000000007</c:v>
                </c:pt>
                <c:pt idx="2749">
                  <c:v>70709.229000000007</c:v>
                </c:pt>
                <c:pt idx="2750">
                  <c:v>70800.781000000003</c:v>
                </c:pt>
                <c:pt idx="2751">
                  <c:v>70892.334000000003</c:v>
                </c:pt>
                <c:pt idx="2752">
                  <c:v>70983.887000000002</c:v>
                </c:pt>
                <c:pt idx="2753">
                  <c:v>71075.438999999998</c:v>
                </c:pt>
                <c:pt idx="2754">
                  <c:v>71166.991999999998</c:v>
                </c:pt>
                <c:pt idx="2755">
                  <c:v>71258.544999999998</c:v>
                </c:pt>
                <c:pt idx="2756">
                  <c:v>71319.58</c:v>
                </c:pt>
                <c:pt idx="2757">
                  <c:v>71411.133000000002</c:v>
                </c:pt>
                <c:pt idx="2758">
                  <c:v>71502.686000000002</c:v>
                </c:pt>
                <c:pt idx="2759">
                  <c:v>71594.237999999998</c:v>
                </c:pt>
                <c:pt idx="2760">
                  <c:v>71685.790999999997</c:v>
                </c:pt>
                <c:pt idx="2761">
                  <c:v>71777.343999999997</c:v>
                </c:pt>
                <c:pt idx="2762">
                  <c:v>71868.895999999993</c:v>
                </c:pt>
                <c:pt idx="2763">
                  <c:v>71960.448999999993</c:v>
                </c:pt>
                <c:pt idx="2764">
                  <c:v>72052.001999999993</c:v>
                </c:pt>
                <c:pt idx="2765">
                  <c:v>72143.554999999993</c:v>
                </c:pt>
                <c:pt idx="2766">
                  <c:v>72235.107000000004</c:v>
                </c:pt>
                <c:pt idx="2767">
                  <c:v>72326.66</c:v>
                </c:pt>
                <c:pt idx="2768">
                  <c:v>72418.213000000003</c:v>
                </c:pt>
                <c:pt idx="2769">
                  <c:v>72509.766000000003</c:v>
                </c:pt>
                <c:pt idx="2770">
                  <c:v>72601.317999999999</c:v>
                </c:pt>
                <c:pt idx="2771">
                  <c:v>72692.870999999999</c:v>
                </c:pt>
                <c:pt idx="2772">
                  <c:v>72784.423999999999</c:v>
                </c:pt>
                <c:pt idx="2773">
                  <c:v>72875.976999999999</c:v>
                </c:pt>
                <c:pt idx="2774">
                  <c:v>72967.528999999995</c:v>
                </c:pt>
                <c:pt idx="2775">
                  <c:v>73059.081999999995</c:v>
                </c:pt>
                <c:pt idx="2776">
                  <c:v>73120.116999999998</c:v>
                </c:pt>
                <c:pt idx="2777">
                  <c:v>73211.67</c:v>
                </c:pt>
                <c:pt idx="2778">
                  <c:v>73303.222999999998</c:v>
                </c:pt>
                <c:pt idx="2779">
                  <c:v>73394.774999999994</c:v>
                </c:pt>
                <c:pt idx="2780">
                  <c:v>73486.327999999994</c:v>
                </c:pt>
                <c:pt idx="2781">
                  <c:v>73577.880999999994</c:v>
                </c:pt>
                <c:pt idx="2782">
                  <c:v>73669.433999999994</c:v>
                </c:pt>
                <c:pt idx="2783">
                  <c:v>73760.986000000004</c:v>
                </c:pt>
                <c:pt idx="2784">
                  <c:v>73852.539000000004</c:v>
                </c:pt>
                <c:pt idx="2785">
                  <c:v>73944.092000000004</c:v>
                </c:pt>
                <c:pt idx="2786">
                  <c:v>74035.645000000004</c:v>
                </c:pt>
                <c:pt idx="2787">
                  <c:v>74127.197</c:v>
                </c:pt>
                <c:pt idx="2788">
                  <c:v>74218.75</c:v>
                </c:pt>
                <c:pt idx="2789">
                  <c:v>74310.303</c:v>
                </c:pt>
                <c:pt idx="2790">
                  <c:v>74401.854999999996</c:v>
                </c:pt>
                <c:pt idx="2791">
                  <c:v>74493.407999999996</c:v>
                </c:pt>
                <c:pt idx="2792">
                  <c:v>74584.960999999996</c:v>
                </c:pt>
                <c:pt idx="2793">
                  <c:v>74676.513999999996</c:v>
                </c:pt>
                <c:pt idx="2794">
                  <c:v>74768.066000000006</c:v>
                </c:pt>
                <c:pt idx="2795">
                  <c:v>74859.619000000006</c:v>
                </c:pt>
                <c:pt idx="2796">
                  <c:v>74920.653999999995</c:v>
                </c:pt>
                <c:pt idx="2797">
                  <c:v>75012.206999999995</c:v>
                </c:pt>
                <c:pt idx="2798">
                  <c:v>75103.759999999995</c:v>
                </c:pt>
                <c:pt idx="2799">
                  <c:v>75195.312000000005</c:v>
                </c:pt>
                <c:pt idx="2800">
                  <c:v>75286.865000000005</c:v>
                </c:pt>
                <c:pt idx="2801">
                  <c:v>75378.418000000005</c:v>
                </c:pt>
                <c:pt idx="2802">
                  <c:v>75469.971000000005</c:v>
                </c:pt>
                <c:pt idx="2803">
                  <c:v>75561.523000000001</c:v>
                </c:pt>
                <c:pt idx="2804">
                  <c:v>75653.076000000001</c:v>
                </c:pt>
                <c:pt idx="2805">
                  <c:v>75744.629000000001</c:v>
                </c:pt>
                <c:pt idx="2806">
                  <c:v>75836.182000000001</c:v>
                </c:pt>
                <c:pt idx="2807">
                  <c:v>75927.733999999997</c:v>
                </c:pt>
                <c:pt idx="2808">
                  <c:v>76019.286999999997</c:v>
                </c:pt>
                <c:pt idx="2809">
                  <c:v>76110.84</c:v>
                </c:pt>
                <c:pt idx="2810">
                  <c:v>76202.392999999996</c:v>
                </c:pt>
                <c:pt idx="2811">
                  <c:v>76293.945000000007</c:v>
                </c:pt>
                <c:pt idx="2812">
                  <c:v>76385.498000000007</c:v>
                </c:pt>
                <c:pt idx="2813">
                  <c:v>76477.051000000007</c:v>
                </c:pt>
                <c:pt idx="2814">
                  <c:v>76568.604000000007</c:v>
                </c:pt>
                <c:pt idx="2815">
                  <c:v>76660.156000000003</c:v>
                </c:pt>
                <c:pt idx="2816">
                  <c:v>76721.191000000006</c:v>
                </c:pt>
                <c:pt idx="2817">
                  <c:v>76812.744000000006</c:v>
                </c:pt>
                <c:pt idx="2818">
                  <c:v>76904.297000000006</c:v>
                </c:pt>
                <c:pt idx="2819">
                  <c:v>76995.850000000006</c:v>
                </c:pt>
                <c:pt idx="2820">
                  <c:v>77087.402000000002</c:v>
                </c:pt>
                <c:pt idx="2821">
                  <c:v>77178.955000000002</c:v>
                </c:pt>
                <c:pt idx="2822">
                  <c:v>77270.508000000002</c:v>
                </c:pt>
                <c:pt idx="2823">
                  <c:v>77362.061000000002</c:v>
                </c:pt>
                <c:pt idx="2824">
                  <c:v>77453.612999999998</c:v>
                </c:pt>
                <c:pt idx="2825">
                  <c:v>77545.165999999997</c:v>
                </c:pt>
                <c:pt idx="2826">
                  <c:v>77636.718999999997</c:v>
                </c:pt>
                <c:pt idx="2827">
                  <c:v>77728.270999999993</c:v>
                </c:pt>
                <c:pt idx="2828">
                  <c:v>77819.823999999993</c:v>
                </c:pt>
                <c:pt idx="2829">
                  <c:v>77911.376999999993</c:v>
                </c:pt>
                <c:pt idx="2830">
                  <c:v>78002.929999999993</c:v>
                </c:pt>
                <c:pt idx="2831">
                  <c:v>78094.482000000004</c:v>
                </c:pt>
                <c:pt idx="2832">
                  <c:v>78186.035000000003</c:v>
                </c:pt>
                <c:pt idx="2833">
                  <c:v>78277.588000000003</c:v>
                </c:pt>
                <c:pt idx="2834">
                  <c:v>78369.141000000003</c:v>
                </c:pt>
                <c:pt idx="2835">
                  <c:v>78460.692999999999</c:v>
                </c:pt>
                <c:pt idx="2836">
                  <c:v>78521.729000000007</c:v>
                </c:pt>
                <c:pt idx="2837">
                  <c:v>78613.281000000003</c:v>
                </c:pt>
                <c:pt idx="2838">
                  <c:v>78704.834000000003</c:v>
                </c:pt>
                <c:pt idx="2839">
                  <c:v>78796.387000000002</c:v>
                </c:pt>
                <c:pt idx="2840">
                  <c:v>78887.938999999998</c:v>
                </c:pt>
                <c:pt idx="2841">
                  <c:v>78979.491999999998</c:v>
                </c:pt>
                <c:pt idx="2842">
                  <c:v>79071.044999999998</c:v>
                </c:pt>
                <c:pt idx="2843">
                  <c:v>79162.597999999998</c:v>
                </c:pt>
                <c:pt idx="2844">
                  <c:v>79254.149999999994</c:v>
                </c:pt>
                <c:pt idx="2845">
                  <c:v>79345.702999999994</c:v>
                </c:pt>
                <c:pt idx="2846">
                  <c:v>79437.255999999994</c:v>
                </c:pt>
                <c:pt idx="2847">
                  <c:v>79528.808999999994</c:v>
                </c:pt>
                <c:pt idx="2848">
                  <c:v>79620.361000000004</c:v>
                </c:pt>
                <c:pt idx="2849">
                  <c:v>79711.914000000004</c:v>
                </c:pt>
                <c:pt idx="2850">
                  <c:v>79803.467000000004</c:v>
                </c:pt>
                <c:pt idx="2851">
                  <c:v>79895.02</c:v>
                </c:pt>
                <c:pt idx="2852">
                  <c:v>79986.572</c:v>
                </c:pt>
                <c:pt idx="2853">
                  <c:v>80078.125</c:v>
                </c:pt>
                <c:pt idx="2854">
                  <c:v>80169.678</c:v>
                </c:pt>
                <c:pt idx="2855">
                  <c:v>80261.23</c:v>
                </c:pt>
                <c:pt idx="2856">
                  <c:v>80322.266000000003</c:v>
                </c:pt>
                <c:pt idx="2857">
                  <c:v>80413.817999999999</c:v>
                </c:pt>
                <c:pt idx="2858">
                  <c:v>80505.370999999999</c:v>
                </c:pt>
                <c:pt idx="2859">
                  <c:v>80596.923999999999</c:v>
                </c:pt>
                <c:pt idx="2860">
                  <c:v>80688.476999999999</c:v>
                </c:pt>
                <c:pt idx="2861">
                  <c:v>80780.028999999995</c:v>
                </c:pt>
                <c:pt idx="2862">
                  <c:v>80871.581999999995</c:v>
                </c:pt>
                <c:pt idx="2863">
                  <c:v>80963.134999999995</c:v>
                </c:pt>
                <c:pt idx="2864">
                  <c:v>81054.687000000005</c:v>
                </c:pt>
                <c:pt idx="2865">
                  <c:v>81146.240000000005</c:v>
                </c:pt>
                <c:pt idx="2866">
                  <c:v>81237.793000000005</c:v>
                </c:pt>
                <c:pt idx="2867">
                  <c:v>81329.346000000005</c:v>
                </c:pt>
                <c:pt idx="2868">
                  <c:v>81420.898000000001</c:v>
                </c:pt>
                <c:pt idx="2869">
                  <c:v>81512.451000000001</c:v>
                </c:pt>
                <c:pt idx="2870">
                  <c:v>81604.004000000001</c:v>
                </c:pt>
                <c:pt idx="2871">
                  <c:v>81695.557000000001</c:v>
                </c:pt>
                <c:pt idx="2872">
                  <c:v>81787.108999999997</c:v>
                </c:pt>
                <c:pt idx="2873">
                  <c:v>81878.661999999997</c:v>
                </c:pt>
                <c:pt idx="2874">
                  <c:v>81970.214999999997</c:v>
                </c:pt>
                <c:pt idx="2875">
                  <c:v>82061.767999999996</c:v>
                </c:pt>
                <c:pt idx="2876">
                  <c:v>82122.803</c:v>
                </c:pt>
                <c:pt idx="2877">
                  <c:v>82214.354999999996</c:v>
                </c:pt>
                <c:pt idx="2878">
                  <c:v>82305.907999999996</c:v>
                </c:pt>
                <c:pt idx="2879">
                  <c:v>82397.460999999996</c:v>
                </c:pt>
                <c:pt idx="2880">
                  <c:v>82489.013999999996</c:v>
                </c:pt>
                <c:pt idx="2881">
                  <c:v>82580.566000000006</c:v>
                </c:pt>
                <c:pt idx="2882">
                  <c:v>82672.119000000006</c:v>
                </c:pt>
                <c:pt idx="2883">
                  <c:v>82763.672000000006</c:v>
                </c:pt>
                <c:pt idx="2884">
                  <c:v>82855.225000000006</c:v>
                </c:pt>
                <c:pt idx="2885">
                  <c:v>82946.777000000002</c:v>
                </c:pt>
                <c:pt idx="2886">
                  <c:v>83038.33</c:v>
                </c:pt>
                <c:pt idx="2887">
                  <c:v>83129.883000000002</c:v>
                </c:pt>
                <c:pt idx="2888">
                  <c:v>83221.436000000002</c:v>
                </c:pt>
                <c:pt idx="2889">
                  <c:v>83312.987999999998</c:v>
                </c:pt>
                <c:pt idx="2890">
                  <c:v>83404.540999999997</c:v>
                </c:pt>
                <c:pt idx="2891">
                  <c:v>83496.093999999997</c:v>
                </c:pt>
                <c:pt idx="2892">
                  <c:v>83587.645999999993</c:v>
                </c:pt>
                <c:pt idx="2893">
                  <c:v>83679.198999999993</c:v>
                </c:pt>
                <c:pt idx="2894">
                  <c:v>83770.751999999993</c:v>
                </c:pt>
                <c:pt idx="2895">
                  <c:v>83862.304999999993</c:v>
                </c:pt>
                <c:pt idx="2896">
                  <c:v>83923.34</c:v>
                </c:pt>
                <c:pt idx="2897">
                  <c:v>84014.892999999996</c:v>
                </c:pt>
                <c:pt idx="2898">
                  <c:v>84106.445000000007</c:v>
                </c:pt>
                <c:pt idx="2899">
                  <c:v>84197.998000000007</c:v>
                </c:pt>
                <c:pt idx="2900">
                  <c:v>84289.551000000007</c:v>
                </c:pt>
                <c:pt idx="2901">
                  <c:v>84381.104000000007</c:v>
                </c:pt>
                <c:pt idx="2902">
                  <c:v>84472.656000000003</c:v>
                </c:pt>
                <c:pt idx="2903">
                  <c:v>84564.209000000003</c:v>
                </c:pt>
                <c:pt idx="2904">
                  <c:v>84655.762000000002</c:v>
                </c:pt>
                <c:pt idx="2905">
                  <c:v>84747.313999999998</c:v>
                </c:pt>
                <c:pt idx="2906">
                  <c:v>84838.866999999998</c:v>
                </c:pt>
                <c:pt idx="2907">
                  <c:v>84930.42</c:v>
                </c:pt>
                <c:pt idx="2908">
                  <c:v>85021.972999999998</c:v>
                </c:pt>
                <c:pt idx="2909">
                  <c:v>85113.524999999994</c:v>
                </c:pt>
                <c:pt idx="2910">
                  <c:v>85205.077999999994</c:v>
                </c:pt>
                <c:pt idx="2911">
                  <c:v>85296.630999999994</c:v>
                </c:pt>
                <c:pt idx="2912">
                  <c:v>85388.183999999994</c:v>
                </c:pt>
                <c:pt idx="2913">
                  <c:v>85479.736000000004</c:v>
                </c:pt>
                <c:pt idx="2914">
                  <c:v>85571.289000000004</c:v>
                </c:pt>
                <c:pt idx="2915">
                  <c:v>85662.842000000004</c:v>
                </c:pt>
                <c:pt idx="2916">
                  <c:v>85723.876999999993</c:v>
                </c:pt>
                <c:pt idx="2917">
                  <c:v>85815.43</c:v>
                </c:pt>
                <c:pt idx="2918">
                  <c:v>85906.982000000004</c:v>
                </c:pt>
                <c:pt idx="2919">
                  <c:v>85998.535000000003</c:v>
                </c:pt>
                <c:pt idx="2920">
                  <c:v>86090.088000000003</c:v>
                </c:pt>
                <c:pt idx="2921">
                  <c:v>86181.641000000003</c:v>
                </c:pt>
                <c:pt idx="2922">
                  <c:v>86273.192999999999</c:v>
                </c:pt>
                <c:pt idx="2923">
                  <c:v>86364.745999999999</c:v>
                </c:pt>
                <c:pt idx="2924">
                  <c:v>86456.298999999999</c:v>
                </c:pt>
                <c:pt idx="2925">
                  <c:v>86547.851999999999</c:v>
                </c:pt>
                <c:pt idx="2926">
                  <c:v>86639.403999999995</c:v>
                </c:pt>
                <c:pt idx="2927">
                  <c:v>86730.956999999995</c:v>
                </c:pt>
                <c:pt idx="2928">
                  <c:v>86822.51</c:v>
                </c:pt>
                <c:pt idx="2929">
                  <c:v>86914.062000000005</c:v>
                </c:pt>
                <c:pt idx="2930">
                  <c:v>87005.615000000005</c:v>
                </c:pt>
                <c:pt idx="2931">
                  <c:v>87097.168000000005</c:v>
                </c:pt>
                <c:pt idx="2932">
                  <c:v>87188.721000000005</c:v>
                </c:pt>
                <c:pt idx="2933">
                  <c:v>87280.273000000001</c:v>
                </c:pt>
                <c:pt idx="2934">
                  <c:v>87371.826000000001</c:v>
                </c:pt>
                <c:pt idx="2935">
                  <c:v>87463.379000000001</c:v>
                </c:pt>
                <c:pt idx="2936">
                  <c:v>87524.414000000004</c:v>
                </c:pt>
                <c:pt idx="2937">
                  <c:v>87615.967000000004</c:v>
                </c:pt>
                <c:pt idx="2938">
                  <c:v>87707.520000000004</c:v>
                </c:pt>
                <c:pt idx="2939">
                  <c:v>87799.072</c:v>
                </c:pt>
                <c:pt idx="2940">
                  <c:v>87890.625</c:v>
                </c:pt>
                <c:pt idx="2941">
                  <c:v>87982.178</c:v>
                </c:pt>
                <c:pt idx="2942">
                  <c:v>88073.73</c:v>
                </c:pt>
                <c:pt idx="2943">
                  <c:v>88165.282999999996</c:v>
                </c:pt>
                <c:pt idx="2944">
                  <c:v>88256.835999999996</c:v>
                </c:pt>
                <c:pt idx="2945">
                  <c:v>88348.388999999996</c:v>
                </c:pt>
                <c:pt idx="2946">
                  <c:v>88439.941000000006</c:v>
                </c:pt>
                <c:pt idx="2947">
                  <c:v>88531.494000000006</c:v>
                </c:pt>
                <c:pt idx="2948">
                  <c:v>88623.047000000006</c:v>
                </c:pt>
                <c:pt idx="2949">
                  <c:v>88714.6</c:v>
                </c:pt>
                <c:pt idx="2950">
                  <c:v>88806.152000000002</c:v>
                </c:pt>
                <c:pt idx="2951">
                  <c:v>88897.705000000002</c:v>
                </c:pt>
                <c:pt idx="2952">
                  <c:v>88989.258000000002</c:v>
                </c:pt>
                <c:pt idx="2953">
                  <c:v>89080.811000000002</c:v>
                </c:pt>
                <c:pt idx="2954">
                  <c:v>89172.362999999998</c:v>
                </c:pt>
                <c:pt idx="2955">
                  <c:v>89263.915999999997</c:v>
                </c:pt>
                <c:pt idx="2956">
                  <c:v>89324.951000000001</c:v>
                </c:pt>
                <c:pt idx="2957">
                  <c:v>89416.504000000001</c:v>
                </c:pt>
                <c:pt idx="2958">
                  <c:v>89508.057000000001</c:v>
                </c:pt>
                <c:pt idx="2959">
                  <c:v>89599.608999999997</c:v>
                </c:pt>
                <c:pt idx="2960">
                  <c:v>89691.161999999997</c:v>
                </c:pt>
                <c:pt idx="2961">
                  <c:v>89782.714999999997</c:v>
                </c:pt>
                <c:pt idx="2962">
                  <c:v>89874.267999999996</c:v>
                </c:pt>
                <c:pt idx="2963">
                  <c:v>89965.82</c:v>
                </c:pt>
                <c:pt idx="2964">
                  <c:v>90057.373000000007</c:v>
                </c:pt>
                <c:pt idx="2965">
                  <c:v>90148.926000000007</c:v>
                </c:pt>
                <c:pt idx="2966">
                  <c:v>90240.479000000007</c:v>
                </c:pt>
                <c:pt idx="2967">
                  <c:v>90332.031000000003</c:v>
                </c:pt>
                <c:pt idx="2968">
                  <c:v>90423.584000000003</c:v>
                </c:pt>
                <c:pt idx="2969">
                  <c:v>90515.137000000002</c:v>
                </c:pt>
                <c:pt idx="2970">
                  <c:v>90606.688999999998</c:v>
                </c:pt>
                <c:pt idx="2971">
                  <c:v>90698.241999999998</c:v>
                </c:pt>
                <c:pt idx="2972">
                  <c:v>90789.794999999998</c:v>
                </c:pt>
                <c:pt idx="2973">
                  <c:v>90881.347999999998</c:v>
                </c:pt>
                <c:pt idx="2974">
                  <c:v>90972.9</c:v>
                </c:pt>
                <c:pt idx="2975">
                  <c:v>91064.452999999994</c:v>
                </c:pt>
                <c:pt idx="2976">
                  <c:v>91125.487999999998</c:v>
                </c:pt>
                <c:pt idx="2977">
                  <c:v>91217.040999999997</c:v>
                </c:pt>
                <c:pt idx="2978">
                  <c:v>91308.593999999997</c:v>
                </c:pt>
                <c:pt idx="2979">
                  <c:v>91400.145999999993</c:v>
                </c:pt>
                <c:pt idx="2980">
                  <c:v>91491.698999999993</c:v>
                </c:pt>
                <c:pt idx="2981">
                  <c:v>91583.251999999993</c:v>
                </c:pt>
                <c:pt idx="2982">
                  <c:v>91674.804999999993</c:v>
                </c:pt>
                <c:pt idx="2983">
                  <c:v>91766.357000000004</c:v>
                </c:pt>
                <c:pt idx="2984">
                  <c:v>91857.91</c:v>
                </c:pt>
                <c:pt idx="2985">
                  <c:v>91949.463000000003</c:v>
                </c:pt>
                <c:pt idx="2986">
                  <c:v>92041.016000000003</c:v>
                </c:pt>
                <c:pt idx="2987">
                  <c:v>92132.567999999999</c:v>
                </c:pt>
                <c:pt idx="2988">
                  <c:v>92224.120999999999</c:v>
                </c:pt>
                <c:pt idx="2989">
                  <c:v>92315.673999999999</c:v>
                </c:pt>
                <c:pt idx="2990">
                  <c:v>92407.226999999999</c:v>
                </c:pt>
                <c:pt idx="2991">
                  <c:v>92498.778999999995</c:v>
                </c:pt>
                <c:pt idx="2992">
                  <c:v>92590.331999999995</c:v>
                </c:pt>
                <c:pt idx="2993">
                  <c:v>92681.884999999995</c:v>
                </c:pt>
                <c:pt idx="2994">
                  <c:v>92773.437000000005</c:v>
                </c:pt>
                <c:pt idx="2995">
                  <c:v>92864.99</c:v>
                </c:pt>
                <c:pt idx="2996">
                  <c:v>92926.024999999994</c:v>
                </c:pt>
                <c:pt idx="2997">
                  <c:v>93017.577999999994</c:v>
                </c:pt>
                <c:pt idx="2998">
                  <c:v>93109.130999999994</c:v>
                </c:pt>
                <c:pt idx="2999">
                  <c:v>93200.683999999994</c:v>
                </c:pt>
                <c:pt idx="3000">
                  <c:v>93292.236000000004</c:v>
                </c:pt>
                <c:pt idx="3001">
                  <c:v>93383.789000000004</c:v>
                </c:pt>
                <c:pt idx="3002">
                  <c:v>93475.342000000004</c:v>
                </c:pt>
                <c:pt idx="3003">
                  <c:v>93566.895000000004</c:v>
                </c:pt>
                <c:pt idx="3004">
                  <c:v>93658.447</c:v>
                </c:pt>
                <c:pt idx="3005">
                  <c:v>93750</c:v>
                </c:pt>
                <c:pt idx="3006">
                  <c:v>93841.553</c:v>
                </c:pt>
                <c:pt idx="3007">
                  <c:v>93933.104999999996</c:v>
                </c:pt>
                <c:pt idx="3008">
                  <c:v>94024.657999999996</c:v>
                </c:pt>
                <c:pt idx="3009">
                  <c:v>94116.210999999996</c:v>
                </c:pt>
                <c:pt idx="3010">
                  <c:v>94207.763999999996</c:v>
                </c:pt>
                <c:pt idx="3011">
                  <c:v>94299.316000000006</c:v>
                </c:pt>
                <c:pt idx="3012">
                  <c:v>94390.869000000006</c:v>
                </c:pt>
                <c:pt idx="3013">
                  <c:v>94482.422000000006</c:v>
                </c:pt>
                <c:pt idx="3014">
                  <c:v>94573.975000000006</c:v>
                </c:pt>
                <c:pt idx="3015">
                  <c:v>94665.527000000002</c:v>
                </c:pt>
                <c:pt idx="3016">
                  <c:v>94726.562000000005</c:v>
                </c:pt>
                <c:pt idx="3017">
                  <c:v>94818.115000000005</c:v>
                </c:pt>
                <c:pt idx="3018">
                  <c:v>94909.668000000005</c:v>
                </c:pt>
                <c:pt idx="3019">
                  <c:v>95001.221000000005</c:v>
                </c:pt>
                <c:pt idx="3020">
                  <c:v>95092.773000000001</c:v>
                </c:pt>
                <c:pt idx="3021">
                  <c:v>95184.326000000001</c:v>
                </c:pt>
                <c:pt idx="3022">
                  <c:v>95275.879000000001</c:v>
                </c:pt>
                <c:pt idx="3023">
                  <c:v>95367.432000000001</c:v>
                </c:pt>
                <c:pt idx="3024">
                  <c:v>95458.983999999997</c:v>
                </c:pt>
                <c:pt idx="3025">
                  <c:v>95550.536999999997</c:v>
                </c:pt>
                <c:pt idx="3026">
                  <c:v>95642.09</c:v>
                </c:pt>
                <c:pt idx="3027">
                  <c:v>95733.642999999996</c:v>
                </c:pt>
                <c:pt idx="3028">
                  <c:v>95825.195000000007</c:v>
                </c:pt>
                <c:pt idx="3029">
                  <c:v>95916.748000000007</c:v>
                </c:pt>
                <c:pt idx="3030">
                  <c:v>96008.301000000007</c:v>
                </c:pt>
                <c:pt idx="3031">
                  <c:v>96099.854000000007</c:v>
                </c:pt>
                <c:pt idx="3032">
                  <c:v>96191.406000000003</c:v>
                </c:pt>
                <c:pt idx="3033">
                  <c:v>96282.959000000003</c:v>
                </c:pt>
                <c:pt idx="3034">
                  <c:v>96374.512000000002</c:v>
                </c:pt>
                <c:pt idx="3035">
                  <c:v>96466.063999999998</c:v>
                </c:pt>
                <c:pt idx="3036">
                  <c:v>96527.1</c:v>
                </c:pt>
                <c:pt idx="3037">
                  <c:v>96618.652000000002</c:v>
                </c:pt>
                <c:pt idx="3038">
                  <c:v>96710.205000000002</c:v>
                </c:pt>
                <c:pt idx="3039">
                  <c:v>96801.758000000002</c:v>
                </c:pt>
                <c:pt idx="3040">
                  <c:v>96893.311000000002</c:v>
                </c:pt>
                <c:pt idx="3041">
                  <c:v>96984.862999999998</c:v>
                </c:pt>
                <c:pt idx="3042">
                  <c:v>97076.415999999997</c:v>
                </c:pt>
                <c:pt idx="3043">
                  <c:v>97167.968999999997</c:v>
                </c:pt>
                <c:pt idx="3044">
                  <c:v>97259.520999999993</c:v>
                </c:pt>
                <c:pt idx="3045">
                  <c:v>97351.073999999993</c:v>
                </c:pt>
                <c:pt idx="3046">
                  <c:v>97442.626999999993</c:v>
                </c:pt>
                <c:pt idx="3047">
                  <c:v>97534.18</c:v>
                </c:pt>
                <c:pt idx="3048">
                  <c:v>97625.732000000004</c:v>
                </c:pt>
                <c:pt idx="3049">
                  <c:v>97717.285000000003</c:v>
                </c:pt>
                <c:pt idx="3050">
                  <c:v>97808.838000000003</c:v>
                </c:pt>
                <c:pt idx="3051">
                  <c:v>97900.391000000003</c:v>
                </c:pt>
                <c:pt idx="3052">
                  <c:v>97991.942999999999</c:v>
                </c:pt>
                <c:pt idx="3053">
                  <c:v>98083.495999999999</c:v>
                </c:pt>
                <c:pt idx="3054">
                  <c:v>98175.048999999999</c:v>
                </c:pt>
                <c:pt idx="3055">
                  <c:v>98266.601999999999</c:v>
                </c:pt>
                <c:pt idx="3056">
                  <c:v>98327.637000000002</c:v>
                </c:pt>
                <c:pt idx="3057">
                  <c:v>98419.188999999998</c:v>
                </c:pt>
                <c:pt idx="3058">
                  <c:v>98510.741999999998</c:v>
                </c:pt>
                <c:pt idx="3059">
                  <c:v>98602.294999999998</c:v>
                </c:pt>
                <c:pt idx="3060">
                  <c:v>98693.847999999998</c:v>
                </c:pt>
                <c:pt idx="3061">
                  <c:v>98785.4</c:v>
                </c:pt>
                <c:pt idx="3062">
                  <c:v>98876.952999999994</c:v>
                </c:pt>
                <c:pt idx="3063">
                  <c:v>98968.505999999994</c:v>
                </c:pt>
                <c:pt idx="3064">
                  <c:v>99060.058999999994</c:v>
                </c:pt>
                <c:pt idx="3065">
                  <c:v>99151.611000000004</c:v>
                </c:pt>
                <c:pt idx="3066">
                  <c:v>99243.164000000004</c:v>
                </c:pt>
                <c:pt idx="3067">
                  <c:v>99334.717000000004</c:v>
                </c:pt>
                <c:pt idx="3068">
                  <c:v>99426.27</c:v>
                </c:pt>
                <c:pt idx="3069">
                  <c:v>99517.822</c:v>
                </c:pt>
                <c:pt idx="3070">
                  <c:v>99609.375</c:v>
                </c:pt>
                <c:pt idx="3071">
                  <c:v>99700.928</c:v>
                </c:pt>
                <c:pt idx="3072">
                  <c:v>99792.48</c:v>
                </c:pt>
                <c:pt idx="3073">
                  <c:v>99884.032999999996</c:v>
                </c:pt>
                <c:pt idx="3074">
                  <c:v>100453.69500000001</c:v>
                </c:pt>
                <c:pt idx="3075">
                  <c:v>101089.478</c:v>
                </c:pt>
                <c:pt idx="3076">
                  <c:v>102043.152</c:v>
                </c:pt>
                <c:pt idx="3077">
                  <c:v>102996.826</c:v>
                </c:pt>
                <c:pt idx="3078">
                  <c:v>103950.5</c:v>
                </c:pt>
                <c:pt idx="3079">
                  <c:v>104904.175</c:v>
                </c:pt>
                <c:pt idx="3080">
                  <c:v>105857.849</c:v>
                </c:pt>
                <c:pt idx="3081">
                  <c:v>106493.632</c:v>
                </c:pt>
                <c:pt idx="3082">
                  <c:v>107447.306</c:v>
                </c:pt>
                <c:pt idx="3083">
                  <c:v>108400.981</c:v>
                </c:pt>
                <c:pt idx="3084">
                  <c:v>109354.655</c:v>
                </c:pt>
                <c:pt idx="3085">
                  <c:v>110308.329</c:v>
                </c:pt>
                <c:pt idx="3086">
                  <c:v>111262.004</c:v>
                </c:pt>
                <c:pt idx="3087">
                  <c:v>111897.78599999999</c:v>
                </c:pt>
                <c:pt idx="3088">
                  <c:v>112851.461</c:v>
                </c:pt>
                <c:pt idx="3089">
                  <c:v>113805.13499999999</c:v>
                </c:pt>
                <c:pt idx="3090">
                  <c:v>114758.80899999999</c:v>
                </c:pt>
                <c:pt idx="3091">
                  <c:v>115712.484</c:v>
                </c:pt>
                <c:pt idx="3092">
                  <c:v>116666.158</c:v>
                </c:pt>
                <c:pt idx="3093">
                  <c:v>117301.94100000001</c:v>
                </c:pt>
                <c:pt idx="3094">
                  <c:v>118255.61500000001</c:v>
                </c:pt>
                <c:pt idx="3095">
                  <c:v>119209.29</c:v>
                </c:pt>
                <c:pt idx="3096">
                  <c:v>120162.96400000001</c:v>
                </c:pt>
                <c:pt idx="3097">
                  <c:v>121116.63800000001</c:v>
                </c:pt>
                <c:pt idx="3098">
                  <c:v>122070.31200000001</c:v>
                </c:pt>
                <c:pt idx="3099">
                  <c:v>122706.095</c:v>
                </c:pt>
                <c:pt idx="3100">
                  <c:v>123659.77</c:v>
                </c:pt>
                <c:pt idx="3101">
                  <c:v>124613.444</c:v>
                </c:pt>
                <c:pt idx="3102">
                  <c:v>125567.118</c:v>
                </c:pt>
                <c:pt idx="3103">
                  <c:v>126520.79300000001</c:v>
                </c:pt>
                <c:pt idx="3104">
                  <c:v>127156.576</c:v>
                </c:pt>
                <c:pt idx="3105">
                  <c:v>128110.25</c:v>
                </c:pt>
                <c:pt idx="3106">
                  <c:v>129063.924</c:v>
                </c:pt>
                <c:pt idx="3107">
                  <c:v>130017.598</c:v>
                </c:pt>
                <c:pt idx="3108">
                  <c:v>130971.273</c:v>
                </c:pt>
                <c:pt idx="3109">
                  <c:v>131924.94699999999</c:v>
                </c:pt>
                <c:pt idx="3110">
                  <c:v>132560.73000000001</c:v>
                </c:pt>
                <c:pt idx="3111">
                  <c:v>133514.40400000001</c:v>
                </c:pt>
                <c:pt idx="3112">
                  <c:v>134468.079</c:v>
                </c:pt>
                <c:pt idx="3113">
                  <c:v>135421.753</c:v>
                </c:pt>
                <c:pt idx="3114">
                  <c:v>136375.427</c:v>
                </c:pt>
                <c:pt idx="3115">
                  <c:v>137329.10200000001</c:v>
                </c:pt>
                <c:pt idx="3116">
                  <c:v>137964.88399999999</c:v>
                </c:pt>
                <c:pt idx="3117">
                  <c:v>138918.55900000001</c:v>
                </c:pt>
                <c:pt idx="3118">
                  <c:v>139872.23300000001</c:v>
                </c:pt>
                <c:pt idx="3119">
                  <c:v>140825.90700000001</c:v>
                </c:pt>
                <c:pt idx="3120">
                  <c:v>141779.58199999999</c:v>
                </c:pt>
                <c:pt idx="3121">
                  <c:v>142733.25599999999</c:v>
                </c:pt>
                <c:pt idx="3122">
                  <c:v>143369.03899999999</c:v>
                </c:pt>
                <c:pt idx="3123">
                  <c:v>144322.71299999999</c:v>
                </c:pt>
                <c:pt idx="3124">
                  <c:v>145276.38800000001</c:v>
                </c:pt>
                <c:pt idx="3125">
                  <c:v>146230.06200000001</c:v>
                </c:pt>
                <c:pt idx="3126">
                  <c:v>147183.736</c:v>
                </c:pt>
                <c:pt idx="3127">
                  <c:v>148137.41</c:v>
                </c:pt>
                <c:pt idx="3128">
                  <c:v>148773.193</c:v>
                </c:pt>
                <c:pt idx="3129">
                  <c:v>149726.86799999999</c:v>
                </c:pt>
                <c:pt idx="3130">
                  <c:v>150680.54199999999</c:v>
                </c:pt>
                <c:pt idx="3131">
                  <c:v>151634.21599999999</c:v>
                </c:pt>
                <c:pt idx="3132">
                  <c:v>152587.891</c:v>
                </c:pt>
                <c:pt idx="3133">
                  <c:v>153541.565</c:v>
                </c:pt>
                <c:pt idx="3134">
                  <c:v>154177.348</c:v>
                </c:pt>
                <c:pt idx="3135">
                  <c:v>155131.022</c:v>
                </c:pt>
                <c:pt idx="3136">
                  <c:v>156084.696</c:v>
                </c:pt>
                <c:pt idx="3137">
                  <c:v>157038.37100000001</c:v>
                </c:pt>
                <c:pt idx="3138">
                  <c:v>157992.04500000001</c:v>
                </c:pt>
                <c:pt idx="3139">
                  <c:v>158945.71900000001</c:v>
                </c:pt>
                <c:pt idx="3140">
                  <c:v>159581.50200000001</c:v>
                </c:pt>
                <c:pt idx="3141">
                  <c:v>160535.177</c:v>
                </c:pt>
                <c:pt idx="3142">
                  <c:v>161488.851</c:v>
                </c:pt>
                <c:pt idx="3143">
                  <c:v>162442.52499999999</c:v>
                </c:pt>
                <c:pt idx="3144">
                  <c:v>163396.20000000001</c:v>
                </c:pt>
                <c:pt idx="3145">
                  <c:v>164349.87400000001</c:v>
                </c:pt>
                <c:pt idx="3146">
                  <c:v>164985.65700000001</c:v>
                </c:pt>
                <c:pt idx="3147">
                  <c:v>165939.33100000001</c:v>
                </c:pt>
                <c:pt idx="3148">
                  <c:v>166893.005</c:v>
                </c:pt>
                <c:pt idx="3149">
                  <c:v>167846.68</c:v>
                </c:pt>
                <c:pt idx="3150">
                  <c:v>168800.35399999999</c:v>
                </c:pt>
                <c:pt idx="3151">
                  <c:v>169754.02799999999</c:v>
                </c:pt>
                <c:pt idx="3152">
                  <c:v>170389.81099999999</c:v>
                </c:pt>
                <c:pt idx="3153">
                  <c:v>171343.486</c:v>
                </c:pt>
                <c:pt idx="3154">
                  <c:v>172297.16</c:v>
                </c:pt>
                <c:pt idx="3155">
                  <c:v>173250.834</c:v>
                </c:pt>
                <c:pt idx="3156">
                  <c:v>174204.508</c:v>
                </c:pt>
                <c:pt idx="3157">
                  <c:v>175158.18299999999</c:v>
                </c:pt>
                <c:pt idx="3158">
                  <c:v>175793.96599999999</c:v>
                </c:pt>
                <c:pt idx="3159">
                  <c:v>176747.64</c:v>
                </c:pt>
                <c:pt idx="3160">
                  <c:v>177701.31400000001</c:v>
                </c:pt>
                <c:pt idx="3161">
                  <c:v>178654.989</c:v>
                </c:pt>
                <c:pt idx="3162">
                  <c:v>179608.663</c:v>
                </c:pt>
                <c:pt idx="3163">
                  <c:v>180562.337</c:v>
                </c:pt>
                <c:pt idx="3164">
                  <c:v>181198.12</c:v>
                </c:pt>
                <c:pt idx="3165">
                  <c:v>182151.79399999999</c:v>
                </c:pt>
                <c:pt idx="3166">
                  <c:v>183105.46900000001</c:v>
                </c:pt>
                <c:pt idx="3167">
                  <c:v>184059.14300000001</c:v>
                </c:pt>
                <c:pt idx="3168">
                  <c:v>185012.81700000001</c:v>
                </c:pt>
                <c:pt idx="3169">
                  <c:v>185966.492</c:v>
                </c:pt>
                <c:pt idx="3170">
                  <c:v>186602.27499999999</c:v>
                </c:pt>
                <c:pt idx="3171">
                  <c:v>187555.94899999999</c:v>
                </c:pt>
                <c:pt idx="3172">
                  <c:v>188509.62299999999</c:v>
                </c:pt>
                <c:pt idx="3173">
                  <c:v>189463.29800000001</c:v>
                </c:pt>
                <c:pt idx="3174">
                  <c:v>190416.97200000001</c:v>
                </c:pt>
                <c:pt idx="3175">
                  <c:v>191370.64600000001</c:v>
                </c:pt>
                <c:pt idx="3176">
                  <c:v>192006.429</c:v>
                </c:pt>
                <c:pt idx="3177">
                  <c:v>192960.103</c:v>
                </c:pt>
                <c:pt idx="3178">
                  <c:v>193913.77799999999</c:v>
                </c:pt>
                <c:pt idx="3179">
                  <c:v>194867.45199999999</c:v>
                </c:pt>
                <c:pt idx="3180">
                  <c:v>195821.12599999999</c:v>
                </c:pt>
                <c:pt idx="3181">
                  <c:v>196774.80100000001</c:v>
                </c:pt>
                <c:pt idx="3182">
                  <c:v>197410.58300000001</c:v>
                </c:pt>
                <c:pt idx="3183">
                  <c:v>198364.258</c:v>
                </c:pt>
                <c:pt idx="3184">
                  <c:v>199317.932</c:v>
                </c:pt>
                <c:pt idx="3185">
                  <c:v>200271.606</c:v>
                </c:pt>
                <c:pt idx="3186">
                  <c:v>201225.28099999999</c:v>
                </c:pt>
                <c:pt idx="3187">
                  <c:v>202178.95499999999</c:v>
                </c:pt>
                <c:pt idx="3188">
                  <c:v>202814.73800000001</c:v>
                </c:pt>
                <c:pt idx="3189">
                  <c:v>203768.41200000001</c:v>
                </c:pt>
                <c:pt idx="3190">
                  <c:v>204722.087</c:v>
                </c:pt>
                <c:pt idx="3191">
                  <c:v>205675.761</c:v>
                </c:pt>
                <c:pt idx="3192">
                  <c:v>206629.435</c:v>
                </c:pt>
                <c:pt idx="3193">
                  <c:v>207583.11</c:v>
                </c:pt>
                <c:pt idx="3194">
                  <c:v>208218.89199999999</c:v>
                </c:pt>
                <c:pt idx="3195">
                  <c:v>209172.56700000001</c:v>
                </c:pt>
                <c:pt idx="3196">
                  <c:v>210126.24100000001</c:v>
                </c:pt>
                <c:pt idx="3197">
                  <c:v>211079.91500000001</c:v>
                </c:pt>
                <c:pt idx="3198">
                  <c:v>212033.59</c:v>
                </c:pt>
                <c:pt idx="3199">
                  <c:v>212987.264</c:v>
                </c:pt>
                <c:pt idx="3200">
                  <c:v>213623.04699999999</c:v>
                </c:pt>
                <c:pt idx="3201">
                  <c:v>214576.72099999999</c:v>
                </c:pt>
                <c:pt idx="3202">
                  <c:v>215530.39600000001</c:v>
                </c:pt>
                <c:pt idx="3203">
                  <c:v>216484.07</c:v>
                </c:pt>
                <c:pt idx="3204">
                  <c:v>217437.74400000001</c:v>
                </c:pt>
                <c:pt idx="3205">
                  <c:v>218391.41800000001</c:v>
                </c:pt>
                <c:pt idx="3206">
                  <c:v>219027.201</c:v>
                </c:pt>
                <c:pt idx="3207">
                  <c:v>219980.87599999999</c:v>
                </c:pt>
                <c:pt idx="3208">
                  <c:v>220934.55</c:v>
                </c:pt>
                <c:pt idx="3209">
                  <c:v>221888.22399999999</c:v>
                </c:pt>
                <c:pt idx="3210">
                  <c:v>222841.899</c:v>
                </c:pt>
                <c:pt idx="3211">
                  <c:v>223795.573</c:v>
                </c:pt>
                <c:pt idx="3212">
                  <c:v>224431.356</c:v>
                </c:pt>
                <c:pt idx="3213">
                  <c:v>225385.03</c:v>
                </c:pt>
                <c:pt idx="3214">
                  <c:v>226338.704</c:v>
                </c:pt>
                <c:pt idx="3215">
                  <c:v>227292.37899999999</c:v>
                </c:pt>
                <c:pt idx="3216">
                  <c:v>228246.05300000001</c:v>
                </c:pt>
                <c:pt idx="3217">
                  <c:v>229199.72700000001</c:v>
                </c:pt>
                <c:pt idx="3218">
                  <c:v>229835.51</c:v>
                </c:pt>
                <c:pt idx="3219">
                  <c:v>230789.185</c:v>
                </c:pt>
                <c:pt idx="3220">
                  <c:v>231742.859</c:v>
                </c:pt>
                <c:pt idx="3221">
                  <c:v>232696.533</c:v>
                </c:pt>
                <c:pt idx="3222">
                  <c:v>233650.20800000001</c:v>
                </c:pt>
                <c:pt idx="3223">
                  <c:v>234603.88200000001</c:v>
                </c:pt>
                <c:pt idx="3224">
                  <c:v>235239.66500000001</c:v>
                </c:pt>
                <c:pt idx="3225">
                  <c:v>236193.33900000001</c:v>
                </c:pt>
                <c:pt idx="3226">
                  <c:v>237147.01300000001</c:v>
                </c:pt>
                <c:pt idx="3227">
                  <c:v>238100.68799999999</c:v>
                </c:pt>
                <c:pt idx="3228">
                  <c:v>239054.36199999999</c:v>
                </c:pt>
                <c:pt idx="3229">
                  <c:v>240008.03599999999</c:v>
                </c:pt>
                <c:pt idx="3230">
                  <c:v>240643.81899999999</c:v>
                </c:pt>
                <c:pt idx="3231">
                  <c:v>241597.49299999999</c:v>
                </c:pt>
                <c:pt idx="3232">
                  <c:v>242551.16800000001</c:v>
                </c:pt>
                <c:pt idx="3233">
                  <c:v>243504.842</c:v>
                </c:pt>
                <c:pt idx="3234">
                  <c:v>244458.516</c:v>
                </c:pt>
                <c:pt idx="3235">
                  <c:v>245412.19099999999</c:v>
                </c:pt>
                <c:pt idx="3236">
                  <c:v>246047.97399999999</c:v>
                </c:pt>
                <c:pt idx="3237">
                  <c:v>247001.64799999999</c:v>
                </c:pt>
                <c:pt idx="3238">
                  <c:v>247955.32199999999</c:v>
                </c:pt>
                <c:pt idx="3239">
                  <c:v>248908.997</c:v>
                </c:pt>
                <c:pt idx="3240">
                  <c:v>249862.671</c:v>
                </c:pt>
                <c:pt idx="3241">
                  <c:v>250498.454</c:v>
                </c:pt>
                <c:pt idx="3242">
                  <c:v>251452.128</c:v>
                </c:pt>
                <c:pt idx="3243">
                  <c:v>252405.802</c:v>
                </c:pt>
                <c:pt idx="3244">
                  <c:v>253359.47700000001</c:v>
                </c:pt>
                <c:pt idx="3245">
                  <c:v>254313.15100000001</c:v>
                </c:pt>
                <c:pt idx="3246">
                  <c:v>255266.82500000001</c:v>
                </c:pt>
                <c:pt idx="3247">
                  <c:v>255902.60800000001</c:v>
                </c:pt>
                <c:pt idx="3248">
                  <c:v>256856.283</c:v>
                </c:pt>
                <c:pt idx="3249">
                  <c:v>257809.95699999999</c:v>
                </c:pt>
                <c:pt idx="3250">
                  <c:v>258763.63099999999</c:v>
                </c:pt>
                <c:pt idx="3251">
                  <c:v>259717.30600000001</c:v>
                </c:pt>
                <c:pt idx="3252">
                  <c:v>260670.98</c:v>
                </c:pt>
                <c:pt idx="3253">
                  <c:v>261306.76300000001</c:v>
                </c:pt>
                <c:pt idx="3254">
                  <c:v>262260.43699999998</c:v>
                </c:pt>
                <c:pt idx="3255">
                  <c:v>263214.11099999998</c:v>
                </c:pt>
                <c:pt idx="3256">
                  <c:v>264167.78600000002</c:v>
                </c:pt>
                <c:pt idx="3257">
                  <c:v>265121.46000000002</c:v>
                </c:pt>
                <c:pt idx="3258">
                  <c:v>266075.13400000002</c:v>
                </c:pt>
                <c:pt idx="3259">
                  <c:v>266710.91700000002</c:v>
                </c:pt>
                <c:pt idx="3260">
                  <c:v>267664.59100000001</c:v>
                </c:pt>
                <c:pt idx="3261">
                  <c:v>268618.266</c:v>
                </c:pt>
                <c:pt idx="3262">
                  <c:v>269571.94</c:v>
                </c:pt>
                <c:pt idx="3263">
                  <c:v>270525.614</c:v>
                </c:pt>
                <c:pt idx="3264">
                  <c:v>271479.28899999999</c:v>
                </c:pt>
                <c:pt idx="3265">
                  <c:v>272115.07199999999</c:v>
                </c:pt>
                <c:pt idx="3266">
                  <c:v>273068.74599999998</c:v>
                </c:pt>
                <c:pt idx="3267">
                  <c:v>274022.42</c:v>
                </c:pt>
                <c:pt idx="3268">
                  <c:v>274976.09499999997</c:v>
                </c:pt>
                <c:pt idx="3269">
                  <c:v>275929.76899999997</c:v>
                </c:pt>
                <c:pt idx="3270">
                  <c:v>276883.44300000003</c:v>
                </c:pt>
                <c:pt idx="3271">
                  <c:v>277519.22600000002</c:v>
                </c:pt>
                <c:pt idx="3272">
                  <c:v>278472.90000000002</c:v>
                </c:pt>
                <c:pt idx="3273">
                  <c:v>279426.57500000001</c:v>
                </c:pt>
                <c:pt idx="3274">
                  <c:v>280380.24900000001</c:v>
                </c:pt>
                <c:pt idx="3275">
                  <c:v>281333.92300000001</c:v>
                </c:pt>
                <c:pt idx="3276">
                  <c:v>282287.598</c:v>
                </c:pt>
                <c:pt idx="3277">
                  <c:v>282923.38099999999</c:v>
                </c:pt>
                <c:pt idx="3278">
                  <c:v>283877.05499999999</c:v>
                </c:pt>
                <c:pt idx="3279">
                  <c:v>284830.72899999999</c:v>
                </c:pt>
                <c:pt idx="3280">
                  <c:v>285784.40299999999</c:v>
                </c:pt>
                <c:pt idx="3281">
                  <c:v>286738.07799999998</c:v>
                </c:pt>
                <c:pt idx="3282">
                  <c:v>287691.75199999998</c:v>
                </c:pt>
                <c:pt idx="3283">
                  <c:v>288327.53499999997</c:v>
                </c:pt>
                <c:pt idx="3284">
                  <c:v>289281.20899999997</c:v>
                </c:pt>
                <c:pt idx="3285">
                  <c:v>290234.88400000002</c:v>
                </c:pt>
                <c:pt idx="3286">
                  <c:v>291188.55800000002</c:v>
                </c:pt>
                <c:pt idx="3287">
                  <c:v>292142.23200000002</c:v>
                </c:pt>
                <c:pt idx="3288">
                  <c:v>293095.90700000001</c:v>
                </c:pt>
                <c:pt idx="3289">
                  <c:v>293731.68900000001</c:v>
                </c:pt>
                <c:pt idx="3290">
                  <c:v>294685.364</c:v>
                </c:pt>
                <c:pt idx="3291">
                  <c:v>295639.038</c:v>
                </c:pt>
                <c:pt idx="3292">
                  <c:v>296592.712</c:v>
                </c:pt>
                <c:pt idx="3293">
                  <c:v>297546.38699999999</c:v>
                </c:pt>
                <c:pt idx="3294">
                  <c:v>298500.06099999999</c:v>
                </c:pt>
                <c:pt idx="3295">
                  <c:v>299135.84399999998</c:v>
                </c:pt>
                <c:pt idx="3296">
                  <c:v>300089.51799999998</c:v>
                </c:pt>
                <c:pt idx="3297">
                  <c:v>301043.19300000003</c:v>
                </c:pt>
                <c:pt idx="3298">
                  <c:v>301996.86700000003</c:v>
                </c:pt>
                <c:pt idx="3299">
                  <c:v>302950.54100000003</c:v>
                </c:pt>
                <c:pt idx="3300">
                  <c:v>303904.21500000003</c:v>
                </c:pt>
                <c:pt idx="3301">
                  <c:v>304539.99800000002</c:v>
                </c:pt>
                <c:pt idx="3302">
                  <c:v>305493.67300000001</c:v>
                </c:pt>
                <c:pt idx="3303">
                  <c:v>306447.34700000001</c:v>
                </c:pt>
                <c:pt idx="3304">
                  <c:v>307401.02100000001</c:v>
                </c:pt>
                <c:pt idx="3305">
                  <c:v>308354.696</c:v>
                </c:pt>
                <c:pt idx="3306">
                  <c:v>309308.37</c:v>
                </c:pt>
                <c:pt idx="3307">
                  <c:v>309944.15299999999</c:v>
                </c:pt>
                <c:pt idx="3308">
                  <c:v>310897.82699999999</c:v>
                </c:pt>
                <c:pt idx="3309">
                  <c:v>311851.50099999999</c:v>
                </c:pt>
                <c:pt idx="3310">
                  <c:v>312805.17599999998</c:v>
                </c:pt>
                <c:pt idx="3311">
                  <c:v>313758.84999999998</c:v>
                </c:pt>
                <c:pt idx="3312">
                  <c:v>314712.52399999998</c:v>
                </c:pt>
                <c:pt idx="3313">
                  <c:v>315348.30699999997</c:v>
                </c:pt>
                <c:pt idx="3314">
                  <c:v>316301.98200000002</c:v>
                </c:pt>
                <c:pt idx="3315">
                  <c:v>317255.65600000002</c:v>
                </c:pt>
                <c:pt idx="3316">
                  <c:v>318209.33</c:v>
                </c:pt>
                <c:pt idx="3317">
                  <c:v>319163.005</c:v>
                </c:pt>
                <c:pt idx="3318">
                  <c:v>320116.679</c:v>
                </c:pt>
                <c:pt idx="3319">
                  <c:v>320752.462</c:v>
                </c:pt>
                <c:pt idx="3320">
                  <c:v>321706.136</c:v>
                </c:pt>
                <c:pt idx="3321">
                  <c:v>322659.81</c:v>
                </c:pt>
                <c:pt idx="3322">
                  <c:v>323613.48499999999</c:v>
                </c:pt>
                <c:pt idx="3323">
                  <c:v>324567.15899999999</c:v>
                </c:pt>
                <c:pt idx="3324">
                  <c:v>325520.83299999998</c:v>
                </c:pt>
                <c:pt idx="3325">
                  <c:v>326156.61599999998</c:v>
                </c:pt>
                <c:pt idx="3326">
                  <c:v>327110.29100000003</c:v>
                </c:pt>
                <c:pt idx="3327">
                  <c:v>328063.96500000003</c:v>
                </c:pt>
                <c:pt idx="3328">
                  <c:v>329017.63900000002</c:v>
                </c:pt>
                <c:pt idx="3329">
                  <c:v>329971.31300000002</c:v>
                </c:pt>
                <c:pt idx="3330">
                  <c:v>330924.98800000001</c:v>
                </c:pt>
                <c:pt idx="3331">
                  <c:v>331560.77100000001</c:v>
                </c:pt>
                <c:pt idx="3332">
                  <c:v>332514.44500000001</c:v>
                </c:pt>
                <c:pt idx="3333">
                  <c:v>333468.11900000001</c:v>
                </c:pt>
                <c:pt idx="3334">
                  <c:v>334421.79399999999</c:v>
                </c:pt>
                <c:pt idx="3335">
                  <c:v>335375.46799999999</c:v>
                </c:pt>
                <c:pt idx="3336">
                  <c:v>336329.14199999999</c:v>
                </c:pt>
                <c:pt idx="3337">
                  <c:v>336964.92499999999</c:v>
                </c:pt>
                <c:pt idx="3338">
                  <c:v>337918.59899999999</c:v>
                </c:pt>
                <c:pt idx="3339">
                  <c:v>338872.27399999998</c:v>
                </c:pt>
                <c:pt idx="3340">
                  <c:v>339825.94799999997</c:v>
                </c:pt>
                <c:pt idx="3341">
                  <c:v>340779.62199999997</c:v>
                </c:pt>
                <c:pt idx="3342">
                  <c:v>341733.29700000002</c:v>
                </c:pt>
                <c:pt idx="3343">
                  <c:v>342369.08</c:v>
                </c:pt>
                <c:pt idx="3344">
                  <c:v>343322.75400000002</c:v>
                </c:pt>
                <c:pt idx="3345">
                  <c:v>344276.42800000001</c:v>
                </c:pt>
                <c:pt idx="3346">
                  <c:v>345230.103</c:v>
                </c:pt>
                <c:pt idx="3347">
                  <c:v>346183.777</c:v>
                </c:pt>
                <c:pt idx="3348">
                  <c:v>347137.451</c:v>
                </c:pt>
                <c:pt idx="3349">
                  <c:v>347773.234</c:v>
                </c:pt>
                <c:pt idx="3350">
                  <c:v>348726.908</c:v>
                </c:pt>
                <c:pt idx="3351">
                  <c:v>349680.58299999998</c:v>
                </c:pt>
                <c:pt idx="3352">
                  <c:v>350634.25699999998</c:v>
                </c:pt>
                <c:pt idx="3353">
                  <c:v>351587.93099999998</c:v>
                </c:pt>
                <c:pt idx="3354">
                  <c:v>352541.60600000003</c:v>
                </c:pt>
                <c:pt idx="3355">
                  <c:v>353177.38900000002</c:v>
                </c:pt>
                <c:pt idx="3356">
                  <c:v>354131.06300000002</c:v>
                </c:pt>
                <c:pt idx="3357">
                  <c:v>355084.73700000002</c:v>
                </c:pt>
                <c:pt idx="3358">
                  <c:v>356038.41100000002</c:v>
                </c:pt>
                <c:pt idx="3359">
                  <c:v>356992.08600000001</c:v>
                </c:pt>
                <c:pt idx="3360">
                  <c:v>357945.76</c:v>
                </c:pt>
                <c:pt idx="3361">
                  <c:v>358581.54300000001</c:v>
                </c:pt>
                <c:pt idx="3362">
                  <c:v>359535.217</c:v>
                </c:pt>
                <c:pt idx="3363">
                  <c:v>360488.89199999999</c:v>
                </c:pt>
                <c:pt idx="3364">
                  <c:v>361442.56599999999</c:v>
                </c:pt>
                <c:pt idx="3365">
                  <c:v>362396.24</c:v>
                </c:pt>
                <c:pt idx="3366">
                  <c:v>363349.91499999998</c:v>
                </c:pt>
                <c:pt idx="3367">
                  <c:v>363985.69699999999</c:v>
                </c:pt>
                <c:pt idx="3368">
                  <c:v>364939.37199999997</c:v>
                </c:pt>
                <c:pt idx="3369">
                  <c:v>365893.04599999997</c:v>
                </c:pt>
                <c:pt idx="3370">
                  <c:v>366846.71999999997</c:v>
                </c:pt>
                <c:pt idx="3371">
                  <c:v>367800.39500000002</c:v>
                </c:pt>
                <c:pt idx="3372">
                  <c:v>368436.17800000001</c:v>
                </c:pt>
                <c:pt idx="3373">
                  <c:v>369389.85200000001</c:v>
                </c:pt>
                <c:pt idx="3374">
                  <c:v>370343.52600000001</c:v>
                </c:pt>
                <c:pt idx="3375">
                  <c:v>371297.201</c:v>
                </c:pt>
                <c:pt idx="3376">
                  <c:v>372250.875</c:v>
                </c:pt>
                <c:pt idx="3377">
                  <c:v>373204.549</c:v>
                </c:pt>
                <c:pt idx="3378">
                  <c:v>373840.33199999999</c:v>
                </c:pt>
                <c:pt idx="3379">
                  <c:v>374794.00599999999</c:v>
                </c:pt>
                <c:pt idx="3380">
                  <c:v>375747.68099999998</c:v>
                </c:pt>
                <c:pt idx="3381">
                  <c:v>376701.35499999998</c:v>
                </c:pt>
                <c:pt idx="3382">
                  <c:v>377655.02899999998</c:v>
                </c:pt>
                <c:pt idx="3383">
                  <c:v>378608.70400000003</c:v>
                </c:pt>
                <c:pt idx="3384">
                  <c:v>379244.48599999998</c:v>
                </c:pt>
                <c:pt idx="3385">
                  <c:v>380198.16100000002</c:v>
                </c:pt>
                <c:pt idx="3386">
                  <c:v>381151.83500000002</c:v>
                </c:pt>
                <c:pt idx="3387">
                  <c:v>382105.50900000002</c:v>
                </c:pt>
                <c:pt idx="3388">
                  <c:v>383059.18400000001</c:v>
                </c:pt>
                <c:pt idx="3389">
                  <c:v>384012.85800000001</c:v>
                </c:pt>
                <c:pt idx="3390">
                  <c:v>384648.641</c:v>
                </c:pt>
                <c:pt idx="3391">
                  <c:v>385602.315</c:v>
                </c:pt>
                <c:pt idx="3392">
                  <c:v>386555.99</c:v>
                </c:pt>
                <c:pt idx="3393">
                  <c:v>387509.66399999999</c:v>
                </c:pt>
                <c:pt idx="3394">
                  <c:v>388463.33799999999</c:v>
                </c:pt>
                <c:pt idx="3395">
                  <c:v>389417.01299999998</c:v>
                </c:pt>
                <c:pt idx="3396">
                  <c:v>390052.79499999998</c:v>
                </c:pt>
                <c:pt idx="3397">
                  <c:v>391006.47</c:v>
                </c:pt>
                <c:pt idx="3398">
                  <c:v>391960.14399999997</c:v>
                </c:pt>
                <c:pt idx="3399">
                  <c:v>392913.81800000003</c:v>
                </c:pt>
                <c:pt idx="3400">
                  <c:v>393867.49300000002</c:v>
                </c:pt>
                <c:pt idx="3401">
                  <c:v>394821.16700000002</c:v>
                </c:pt>
                <c:pt idx="3402">
                  <c:v>395456.95</c:v>
                </c:pt>
                <c:pt idx="3403">
                  <c:v>396410.62400000001</c:v>
                </c:pt>
                <c:pt idx="3404">
                  <c:v>397364.299</c:v>
                </c:pt>
                <c:pt idx="3405">
                  <c:v>398317.973</c:v>
                </c:pt>
                <c:pt idx="3406">
                  <c:v>399271.647</c:v>
                </c:pt>
                <c:pt idx="3407">
                  <c:v>400225.321</c:v>
                </c:pt>
                <c:pt idx="3408">
                  <c:v>400861.10399999999</c:v>
                </c:pt>
                <c:pt idx="3409">
                  <c:v>401814.77899999998</c:v>
                </c:pt>
                <c:pt idx="3410">
                  <c:v>402768.45299999998</c:v>
                </c:pt>
                <c:pt idx="3411">
                  <c:v>403722.12699999998</c:v>
                </c:pt>
                <c:pt idx="3412">
                  <c:v>404675.80200000003</c:v>
                </c:pt>
                <c:pt idx="3413">
                  <c:v>405629.47600000002</c:v>
                </c:pt>
                <c:pt idx="3414">
                  <c:v>406265.25900000002</c:v>
                </c:pt>
                <c:pt idx="3415">
                  <c:v>407218.93300000002</c:v>
                </c:pt>
                <c:pt idx="3416">
                  <c:v>408172.60700000002</c:v>
                </c:pt>
                <c:pt idx="3417">
                  <c:v>409126.28200000001</c:v>
                </c:pt>
                <c:pt idx="3418">
                  <c:v>410079.95600000001</c:v>
                </c:pt>
                <c:pt idx="3419">
                  <c:v>411033.63</c:v>
                </c:pt>
                <c:pt idx="3420">
                  <c:v>411669.413</c:v>
                </c:pt>
                <c:pt idx="3421">
                  <c:v>412623.08799999999</c:v>
                </c:pt>
                <c:pt idx="3422">
                  <c:v>413576.76199999999</c:v>
                </c:pt>
                <c:pt idx="3423">
                  <c:v>414530.43599999999</c:v>
                </c:pt>
                <c:pt idx="3424">
                  <c:v>415484.11099999998</c:v>
                </c:pt>
                <c:pt idx="3425">
                  <c:v>416437.78499999997</c:v>
                </c:pt>
                <c:pt idx="3426">
                  <c:v>417073.56800000003</c:v>
                </c:pt>
                <c:pt idx="3427">
                  <c:v>418027.24200000003</c:v>
                </c:pt>
                <c:pt idx="3428">
                  <c:v>418980.91600000003</c:v>
                </c:pt>
                <c:pt idx="3429">
                  <c:v>419934.59100000001</c:v>
                </c:pt>
                <c:pt idx="3430">
                  <c:v>420888.26500000001</c:v>
                </c:pt>
                <c:pt idx="3431">
                  <c:v>421841.93900000001</c:v>
                </c:pt>
                <c:pt idx="3432">
                  <c:v>422477.72200000001</c:v>
                </c:pt>
                <c:pt idx="3433">
                  <c:v>423431.39600000001</c:v>
                </c:pt>
                <c:pt idx="3434">
                  <c:v>424385.071</c:v>
                </c:pt>
                <c:pt idx="3435">
                  <c:v>425338.745</c:v>
                </c:pt>
                <c:pt idx="3436">
                  <c:v>426292.41899999999</c:v>
                </c:pt>
                <c:pt idx="3437">
                  <c:v>427246.09399999998</c:v>
                </c:pt>
                <c:pt idx="3438">
                  <c:v>427881.87699999998</c:v>
                </c:pt>
                <c:pt idx="3439">
                  <c:v>428835.55099999998</c:v>
                </c:pt>
                <c:pt idx="3440">
                  <c:v>429789.22499999998</c:v>
                </c:pt>
                <c:pt idx="3441">
                  <c:v>430742.9</c:v>
                </c:pt>
                <c:pt idx="3442">
                  <c:v>431696.57400000002</c:v>
                </c:pt>
                <c:pt idx="3443">
                  <c:v>432650.24800000002</c:v>
                </c:pt>
                <c:pt idx="3444">
                  <c:v>433286.03100000002</c:v>
                </c:pt>
                <c:pt idx="3445">
                  <c:v>434239.70500000002</c:v>
                </c:pt>
                <c:pt idx="3446">
                  <c:v>435193.38</c:v>
                </c:pt>
                <c:pt idx="3447">
                  <c:v>436147.054</c:v>
                </c:pt>
                <c:pt idx="3448">
                  <c:v>437100.728</c:v>
                </c:pt>
                <c:pt idx="3449">
                  <c:v>438054.40299999999</c:v>
                </c:pt>
                <c:pt idx="3450">
                  <c:v>438690.18599999999</c:v>
                </c:pt>
                <c:pt idx="3451">
                  <c:v>439643.86</c:v>
                </c:pt>
                <c:pt idx="3452">
                  <c:v>440597.53399999999</c:v>
                </c:pt>
                <c:pt idx="3453">
                  <c:v>441551.20799999998</c:v>
                </c:pt>
                <c:pt idx="3454">
                  <c:v>442504.88299999997</c:v>
                </c:pt>
                <c:pt idx="3455">
                  <c:v>443458.55699999997</c:v>
                </c:pt>
                <c:pt idx="3456">
                  <c:v>444094.34</c:v>
                </c:pt>
                <c:pt idx="3457">
                  <c:v>445048.01400000002</c:v>
                </c:pt>
                <c:pt idx="3458">
                  <c:v>446001.68900000001</c:v>
                </c:pt>
                <c:pt idx="3459">
                  <c:v>446955.36300000001</c:v>
                </c:pt>
                <c:pt idx="3460">
                  <c:v>447909.03700000001</c:v>
                </c:pt>
                <c:pt idx="3461">
                  <c:v>448862.712</c:v>
                </c:pt>
                <c:pt idx="3462">
                  <c:v>449498.49400000001</c:v>
                </c:pt>
                <c:pt idx="3463">
                  <c:v>450452.16899999999</c:v>
                </c:pt>
                <c:pt idx="3464">
                  <c:v>451405.84299999999</c:v>
                </c:pt>
                <c:pt idx="3465">
                  <c:v>452359.51699999999</c:v>
                </c:pt>
                <c:pt idx="3466">
                  <c:v>453313.19199999998</c:v>
                </c:pt>
                <c:pt idx="3467">
                  <c:v>454266.86599999998</c:v>
                </c:pt>
                <c:pt idx="3468">
                  <c:v>454902.64899999998</c:v>
                </c:pt>
                <c:pt idx="3469">
                  <c:v>455856.32299999997</c:v>
                </c:pt>
                <c:pt idx="3470">
                  <c:v>456809.99800000002</c:v>
                </c:pt>
                <c:pt idx="3471">
                  <c:v>457763.67200000002</c:v>
                </c:pt>
                <c:pt idx="3472">
                  <c:v>458717.34600000002</c:v>
                </c:pt>
                <c:pt idx="3473">
                  <c:v>459671.02100000001</c:v>
                </c:pt>
                <c:pt idx="3474">
                  <c:v>460306.80300000001</c:v>
                </c:pt>
                <c:pt idx="3475">
                  <c:v>461260.478</c:v>
                </c:pt>
                <c:pt idx="3476">
                  <c:v>462214.152</c:v>
                </c:pt>
                <c:pt idx="3477">
                  <c:v>463167.826</c:v>
                </c:pt>
                <c:pt idx="3478">
                  <c:v>464121.50099999999</c:v>
                </c:pt>
                <c:pt idx="3479">
                  <c:v>465075.17499999999</c:v>
                </c:pt>
                <c:pt idx="3480">
                  <c:v>465710.95799999998</c:v>
                </c:pt>
                <c:pt idx="3481">
                  <c:v>466664.63199999998</c:v>
                </c:pt>
                <c:pt idx="3482">
                  <c:v>467618.30599999998</c:v>
                </c:pt>
                <c:pt idx="3483">
                  <c:v>468571.98100000003</c:v>
                </c:pt>
                <c:pt idx="3484">
                  <c:v>469525.65500000003</c:v>
                </c:pt>
                <c:pt idx="3485">
                  <c:v>470479.32900000003</c:v>
                </c:pt>
                <c:pt idx="3486">
                  <c:v>471115.11200000002</c:v>
                </c:pt>
                <c:pt idx="3487">
                  <c:v>472068.78700000001</c:v>
                </c:pt>
                <c:pt idx="3488">
                  <c:v>473022.46100000001</c:v>
                </c:pt>
                <c:pt idx="3489">
                  <c:v>473976.13500000001</c:v>
                </c:pt>
                <c:pt idx="3490">
                  <c:v>474929.81</c:v>
                </c:pt>
                <c:pt idx="3491">
                  <c:v>475883.484</c:v>
                </c:pt>
                <c:pt idx="3492">
                  <c:v>476519.26699999999</c:v>
                </c:pt>
                <c:pt idx="3493">
                  <c:v>477472.94099999999</c:v>
                </c:pt>
                <c:pt idx="3494">
                  <c:v>478426.61499999999</c:v>
                </c:pt>
                <c:pt idx="3495">
                  <c:v>479380.29</c:v>
                </c:pt>
                <c:pt idx="3496">
                  <c:v>480333.96399999998</c:v>
                </c:pt>
                <c:pt idx="3497">
                  <c:v>481287.63799999998</c:v>
                </c:pt>
                <c:pt idx="3498">
                  <c:v>481923.42099999997</c:v>
                </c:pt>
                <c:pt idx="3499">
                  <c:v>482877.09600000002</c:v>
                </c:pt>
                <c:pt idx="3500">
                  <c:v>483830.77</c:v>
                </c:pt>
                <c:pt idx="3501">
                  <c:v>484784.44400000002</c:v>
                </c:pt>
                <c:pt idx="3502">
                  <c:v>485738.11800000002</c:v>
                </c:pt>
                <c:pt idx="3503">
                  <c:v>486691.79300000001</c:v>
                </c:pt>
                <c:pt idx="3504">
                  <c:v>487327.576</c:v>
                </c:pt>
                <c:pt idx="3505">
                  <c:v>488281.25</c:v>
                </c:pt>
                <c:pt idx="3506">
                  <c:v>489234.924</c:v>
                </c:pt>
                <c:pt idx="3507">
                  <c:v>490188.59899999999</c:v>
                </c:pt>
                <c:pt idx="3508">
                  <c:v>491142.27299999999</c:v>
                </c:pt>
                <c:pt idx="3509">
                  <c:v>491778.05599999998</c:v>
                </c:pt>
                <c:pt idx="3510">
                  <c:v>492731.73</c:v>
                </c:pt>
                <c:pt idx="3511">
                  <c:v>493685.40399999998</c:v>
                </c:pt>
                <c:pt idx="3512">
                  <c:v>494639.07900000003</c:v>
                </c:pt>
                <c:pt idx="3513">
                  <c:v>495592.75300000003</c:v>
                </c:pt>
                <c:pt idx="3514">
                  <c:v>496546.42700000003</c:v>
                </c:pt>
                <c:pt idx="3515">
                  <c:v>497182.21</c:v>
                </c:pt>
                <c:pt idx="3516">
                  <c:v>498135.88500000001</c:v>
                </c:pt>
                <c:pt idx="3517">
                  <c:v>499089.55900000001</c:v>
                </c:pt>
                <c:pt idx="3518">
                  <c:v>500043.23300000001</c:v>
                </c:pt>
                <c:pt idx="3519">
                  <c:v>500996.908</c:v>
                </c:pt>
                <c:pt idx="3520">
                  <c:v>501950.58199999999</c:v>
                </c:pt>
                <c:pt idx="3521">
                  <c:v>502586.36499999999</c:v>
                </c:pt>
                <c:pt idx="3522">
                  <c:v>503540.03899999999</c:v>
                </c:pt>
                <c:pt idx="3523">
                  <c:v>504493.71299999999</c:v>
                </c:pt>
                <c:pt idx="3524">
                  <c:v>505447.38799999998</c:v>
                </c:pt>
                <c:pt idx="3525">
                  <c:v>506401.06199999998</c:v>
                </c:pt>
                <c:pt idx="3526">
                  <c:v>507354.73599999998</c:v>
                </c:pt>
                <c:pt idx="3527">
                  <c:v>507990.51899999997</c:v>
                </c:pt>
                <c:pt idx="3528">
                  <c:v>508944.19400000002</c:v>
                </c:pt>
                <c:pt idx="3529">
                  <c:v>509897.86800000002</c:v>
                </c:pt>
                <c:pt idx="3530">
                  <c:v>510851.54200000002</c:v>
                </c:pt>
                <c:pt idx="3531">
                  <c:v>511805.21600000001</c:v>
                </c:pt>
                <c:pt idx="3532">
                  <c:v>512758.891</c:v>
                </c:pt>
                <c:pt idx="3533">
                  <c:v>513394.674</c:v>
                </c:pt>
                <c:pt idx="3534">
                  <c:v>514348.348</c:v>
                </c:pt>
                <c:pt idx="3535">
                  <c:v>515302.022</c:v>
                </c:pt>
                <c:pt idx="3536">
                  <c:v>516255.69699999999</c:v>
                </c:pt>
                <c:pt idx="3537">
                  <c:v>517209.37099999998</c:v>
                </c:pt>
                <c:pt idx="3538">
                  <c:v>518163.04499999998</c:v>
                </c:pt>
                <c:pt idx="3539">
                  <c:v>518798.82799999998</c:v>
                </c:pt>
                <c:pt idx="3540">
                  <c:v>519752.50199999998</c:v>
                </c:pt>
                <c:pt idx="3541">
                  <c:v>520706.17700000003</c:v>
                </c:pt>
                <c:pt idx="3542">
                  <c:v>521659.85100000002</c:v>
                </c:pt>
                <c:pt idx="3543">
                  <c:v>522613.52500000002</c:v>
                </c:pt>
                <c:pt idx="3544">
                  <c:v>523567.2</c:v>
                </c:pt>
                <c:pt idx="3545">
                  <c:v>524202.98300000001</c:v>
                </c:pt>
                <c:pt idx="3546">
                  <c:v>525156.65700000001</c:v>
                </c:pt>
                <c:pt idx="3547">
                  <c:v>526110.33100000001</c:v>
                </c:pt>
                <c:pt idx="3548">
                  <c:v>527064.00600000005</c:v>
                </c:pt>
                <c:pt idx="3549">
                  <c:v>528017.68000000005</c:v>
                </c:pt>
                <c:pt idx="3550">
                  <c:v>528971.35400000005</c:v>
                </c:pt>
                <c:pt idx="3551">
                  <c:v>529607.13699999999</c:v>
                </c:pt>
                <c:pt idx="3552">
                  <c:v>530560.81099999999</c:v>
                </c:pt>
                <c:pt idx="3553">
                  <c:v>531514.48600000003</c:v>
                </c:pt>
                <c:pt idx="3554">
                  <c:v>532468.16</c:v>
                </c:pt>
                <c:pt idx="3555">
                  <c:v>533421.83400000003</c:v>
                </c:pt>
                <c:pt idx="3556">
                  <c:v>534375.50899999996</c:v>
                </c:pt>
                <c:pt idx="3557">
                  <c:v>535011.29200000002</c:v>
                </c:pt>
                <c:pt idx="3558">
                  <c:v>535964.96600000001</c:v>
                </c:pt>
                <c:pt idx="3559">
                  <c:v>536918.64</c:v>
                </c:pt>
                <c:pt idx="3560">
                  <c:v>537872.31400000001</c:v>
                </c:pt>
                <c:pt idx="3561">
                  <c:v>538825.98899999994</c:v>
                </c:pt>
                <c:pt idx="3562">
                  <c:v>539779.66299999994</c:v>
                </c:pt>
                <c:pt idx="3563">
                  <c:v>540415.446</c:v>
                </c:pt>
                <c:pt idx="3564">
                  <c:v>541369.12</c:v>
                </c:pt>
                <c:pt idx="3565">
                  <c:v>542322.79500000004</c:v>
                </c:pt>
                <c:pt idx="3566">
                  <c:v>543276.46900000004</c:v>
                </c:pt>
                <c:pt idx="3567">
                  <c:v>544230.14300000004</c:v>
                </c:pt>
                <c:pt idx="3568">
                  <c:v>545183.81799999997</c:v>
                </c:pt>
                <c:pt idx="3569">
                  <c:v>545819.6</c:v>
                </c:pt>
                <c:pt idx="3570">
                  <c:v>546773.27500000002</c:v>
                </c:pt>
                <c:pt idx="3571">
                  <c:v>547726.94900000002</c:v>
                </c:pt>
                <c:pt idx="3572">
                  <c:v>548680.62300000002</c:v>
                </c:pt>
                <c:pt idx="3573">
                  <c:v>549634.29799999995</c:v>
                </c:pt>
                <c:pt idx="3574">
                  <c:v>550587.97199999995</c:v>
                </c:pt>
                <c:pt idx="3575">
                  <c:v>551223.755</c:v>
                </c:pt>
                <c:pt idx="3576">
                  <c:v>552177.429</c:v>
                </c:pt>
                <c:pt idx="3577">
                  <c:v>553131.10400000005</c:v>
                </c:pt>
                <c:pt idx="3578">
                  <c:v>554084.77800000005</c:v>
                </c:pt>
                <c:pt idx="3579">
                  <c:v>555038.45200000005</c:v>
                </c:pt>
                <c:pt idx="3580">
                  <c:v>555992.12600000005</c:v>
                </c:pt>
                <c:pt idx="3581">
                  <c:v>556627.90899999999</c:v>
                </c:pt>
                <c:pt idx="3582">
                  <c:v>557581.58400000003</c:v>
                </c:pt>
                <c:pt idx="3583">
                  <c:v>558535.25800000003</c:v>
                </c:pt>
                <c:pt idx="3584">
                  <c:v>559488.93200000003</c:v>
                </c:pt>
                <c:pt idx="3585">
                  <c:v>560442.60699999996</c:v>
                </c:pt>
                <c:pt idx="3586">
                  <c:v>561396.28099999996</c:v>
                </c:pt>
                <c:pt idx="3587">
                  <c:v>562032.06400000001</c:v>
                </c:pt>
                <c:pt idx="3588">
                  <c:v>562985.73800000001</c:v>
                </c:pt>
                <c:pt idx="3589">
                  <c:v>563939.41200000001</c:v>
                </c:pt>
                <c:pt idx="3590">
                  <c:v>564893.08700000006</c:v>
                </c:pt>
                <c:pt idx="3591">
                  <c:v>565846.76100000006</c:v>
                </c:pt>
                <c:pt idx="3592">
                  <c:v>566800.43500000006</c:v>
                </c:pt>
                <c:pt idx="3593">
                  <c:v>567436.21799999999</c:v>
                </c:pt>
                <c:pt idx="3594">
                  <c:v>568389.89300000004</c:v>
                </c:pt>
                <c:pt idx="3595">
                  <c:v>569343.56700000004</c:v>
                </c:pt>
                <c:pt idx="3596">
                  <c:v>570297.24100000004</c:v>
                </c:pt>
                <c:pt idx="3597">
                  <c:v>571250.91599999997</c:v>
                </c:pt>
                <c:pt idx="3598">
                  <c:v>572204.59</c:v>
                </c:pt>
                <c:pt idx="3599">
                  <c:v>572840.37300000002</c:v>
                </c:pt>
                <c:pt idx="3600">
                  <c:v>573794.04700000002</c:v>
                </c:pt>
                <c:pt idx="3601">
                  <c:v>574747.72100000002</c:v>
                </c:pt>
                <c:pt idx="3602">
                  <c:v>575701.39599999995</c:v>
                </c:pt>
                <c:pt idx="3603">
                  <c:v>576655.06999999995</c:v>
                </c:pt>
                <c:pt idx="3604">
                  <c:v>577608.74399999995</c:v>
                </c:pt>
                <c:pt idx="3605">
                  <c:v>578244.527</c:v>
                </c:pt>
                <c:pt idx="3606">
                  <c:v>579198.201</c:v>
                </c:pt>
                <c:pt idx="3607">
                  <c:v>580151.87600000005</c:v>
                </c:pt>
                <c:pt idx="3608">
                  <c:v>581105.55000000005</c:v>
                </c:pt>
                <c:pt idx="3609">
                  <c:v>582059.22400000005</c:v>
                </c:pt>
                <c:pt idx="3610">
                  <c:v>583012.89899999998</c:v>
                </c:pt>
                <c:pt idx="3611">
                  <c:v>583648.68200000003</c:v>
                </c:pt>
                <c:pt idx="3612">
                  <c:v>584602.35600000003</c:v>
                </c:pt>
                <c:pt idx="3613">
                  <c:v>585556.03</c:v>
                </c:pt>
                <c:pt idx="3614">
                  <c:v>586509.70499999996</c:v>
                </c:pt>
                <c:pt idx="3615">
                  <c:v>587463.37899999996</c:v>
                </c:pt>
                <c:pt idx="3616">
                  <c:v>588417.05299999996</c:v>
                </c:pt>
                <c:pt idx="3617">
                  <c:v>589052.83600000001</c:v>
                </c:pt>
                <c:pt idx="3618">
                  <c:v>590006.51</c:v>
                </c:pt>
                <c:pt idx="3619">
                  <c:v>590960.18500000006</c:v>
                </c:pt>
                <c:pt idx="3620">
                  <c:v>591913.85900000005</c:v>
                </c:pt>
                <c:pt idx="3621">
                  <c:v>592867.53300000005</c:v>
                </c:pt>
                <c:pt idx="3622">
                  <c:v>593821.20799999998</c:v>
                </c:pt>
                <c:pt idx="3623">
                  <c:v>594456.99100000004</c:v>
                </c:pt>
                <c:pt idx="3624">
                  <c:v>595410.66500000004</c:v>
                </c:pt>
                <c:pt idx="3625">
                  <c:v>596364.33900000004</c:v>
                </c:pt>
                <c:pt idx="3626">
                  <c:v>597318.01399999997</c:v>
                </c:pt>
                <c:pt idx="3627">
                  <c:v>598271.68799999997</c:v>
                </c:pt>
                <c:pt idx="3628">
                  <c:v>599225.36199999996</c:v>
                </c:pt>
                <c:pt idx="3629">
                  <c:v>599861.14500000002</c:v>
                </c:pt>
                <c:pt idx="3630">
                  <c:v>600814.81900000002</c:v>
                </c:pt>
                <c:pt idx="3631">
                  <c:v>601768.49399999995</c:v>
                </c:pt>
                <c:pt idx="3632">
                  <c:v>602722.16799999995</c:v>
                </c:pt>
                <c:pt idx="3633">
                  <c:v>603675.84199999995</c:v>
                </c:pt>
                <c:pt idx="3634">
                  <c:v>604629.51699999999</c:v>
                </c:pt>
                <c:pt idx="3635">
                  <c:v>605265.299</c:v>
                </c:pt>
                <c:pt idx="3636">
                  <c:v>606218.97400000005</c:v>
                </c:pt>
                <c:pt idx="3637">
                  <c:v>607172.64800000004</c:v>
                </c:pt>
                <c:pt idx="3638">
                  <c:v>608126.32200000004</c:v>
                </c:pt>
                <c:pt idx="3639">
                  <c:v>609079.99699999997</c:v>
                </c:pt>
                <c:pt idx="3640">
                  <c:v>610033.67099999997</c:v>
                </c:pt>
                <c:pt idx="3641">
                  <c:v>610669.45400000003</c:v>
                </c:pt>
                <c:pt idx="3642">
                  <c:v>611623.12800000003</c:v>
                </c:pt>
                <c:pt idx="3643">
                  <c:v>612576.80299999996</c:v>
                </c:pt>
                <c:pt idx="3644">
                  <c:v>613530.47699999996</c:v>
                </c:pt>
                <c:pt idx="3645">
                  <c:v>614484.15099999995</c:v>
                </c:pt>
                <c:pt idx="3646">
                  <c:v>615119.93400000001</c:v>
                </c:pt>
                <c:pt idx="3647">
                  <c:v>616073.60800000001</c:v>
                </c:pt>
                <c:pt idx="3648">
                  <c:v>617027.28300000005</c:v>
                </c:pt>
                <c:pt idx="3649">
                  <c:v>617980.95700000005</c:v>
                </c:pt>
                <c:pt idx="3650">
                  <c:v>618934.63100000005</c:v>
                </c:pt>
                <c:pt idx="3651">
                  <c:v>619888.30599999998</c:v>
                </c:pt>
                <c:pt idx="3652">
                  <c:v>620524.08900000004</c:v>
                </c:pt>
                <c:pt idx="3653">
                  <c:v>621477.76300000004</c:v>
                </c:pt>
                <c:pt idx="3654">
                  <c:v>622431.43700000003</c:v>
                </c:pt>
                <c:pt idx="3655">
                  <c:v>623385.11100000003</c:v>
                </c:pt>
                <c:pt idx="3656">
                  <c:v>624338.78599999996</c:v>
                </c:pt>
                <c:pt idx="3657">
                  <c:v>625292.46</c:v>
                </c:pt>
                <c:pt idx="3658">
                  <c:v>625928.24300000002</c:v>
                </c:pt>
                <c:pt idx="3659">
                  <c:v>626881.91700000002</c:v>
                </c:pt>
                <c:pt idx="3660">
                  <c:v>627835.59199999995</c:v>
                </c:pt>
                <c:pt idx="3661">
                  <c:v>628789.26599999995</c:v>
                </c:pt>
                <c:pt idx="3662">
                  <c:v>629742.93999999994</c:v>
                </c:pt>
                <c:pt idx="3663">
                  <c:v>630696.61499999999</c:v>
                </c:pt>
                <c:pt idx="3664">
                  <c:v>631332.397</c:v>
                </c:pt>
                <c:pt idx="3665">
                  <c:v>632286.07200000004</c:v>
                </c:pt>
                <c:pt idx="3666">
                  <c:v>633239.74600000004</c:v>
                </c:pt>
                <c:pt idx="3667">
                  <c:v>634193.42000000004</c:v>
                </c:pt>
                <c:pt idx="3668">
                  <c:v>635147.09499999997</c:v>
                </c:pt>
                <c:pt idx="3669">
                  <c:v>636100.76899999997</c:v>
                </c:pt>
                <c:pt idx="3670">
                  <c:v>636736.55200000003</c:v>
                </c:pt>
                <c:pt idx="3671">
                  <c:v>637690.22600000002</c:v>
                </c:pt>
                <c:pt idx="3672">
                  <c:v>638643.90099999995</c:v>
                </c:pt>
                <c:pt idx="3673">
                  <c:v>639597.57499999995</c:v>
                </c:pt>
                <c:pt idx="3674">
                  <c:v>640551.24899999995</c:v>
                </c:pt>
                <c:pt idx="3675">
                  <c:v>641504.924</c:v>
                </c:pt>
                <c:pt idx="3676">
                  <c:v>642140.70600000001</c:v>
                </c:pt>
                <c:pt idx="3677">
                  <c:v>643094.38100000005</c:v>
                </c:pt>
                <c:pt idx="3678">
                  <c:v>644048.05500000005</c:v>
                </c:pt>
                <c:pt idx="3679">
                  <c:v>645001.72900000005</c:v>
                </c:pt>
                <c:pt idx="3680">
                  <c:v>645955.40399999998</c:v>
                </c:pt>
                <c:pt idx="3681">
                  <c:v>646909.07799999998</c:v>
                </c:pt>
                <c:pt idx="3682">
                  <c:v>647544.86100000003</c:v>
                </c:pt>
                <c:pt idx="3683">
                  <c:v>648498.53500000003</c:v>
                </c:pt>
                <c:pt idx="3684">
                  <c:v>649452.20900000003</c:v>
                </c:pt>
                <c:pt idx="3685">
                  <c:v>650405.88399999996</c:v>
                </c:pt>
                <c:pt idx="3686">
                  <c:v>651359.55799999996</c:v>
                </c:pt>
                <c:pt idx="3687">
                  <c:v>652313.23199999996</c:v>
                </c:pt>
                <c:pt idx="3688">
                  <c:v>652949.01500000001</c:v>
                </c:pt>
                <c:pt idx="3689">
                  <c:v>653902.68999999994</c:v>
                </c:pt>
                <c:pt idx="3690">
                  <c:v>654856.36399999994</c:v>
                </c:pt>
                <c:pt idx="3691">
                  <c:v>655810.03799999994</c:v>
                </c:pt>
                <c:pt idx="3692">
                  <c:v>656763.71299999999</c:v>
                </c:pt>
                <c:pt idx="3693">
                  <c:v>657717.38699999999</c:v>
                </c:pt>
                <c:pt idx="3694">
                  <c:v>658353.17000000004</c:v>
                </c:pt>
                <c:pt idx="3695">
                  <c:v>659306.84400000004</c:v>
                </c:pt>
                <c:pt idx="3696">
                  <c:v>660260.51800000004</c:v>
                </c:pt>
                <c:pt idx="3697">
                  <c:v>661214.19299999997</c:v>
                </c:pt>
                <c:pt idx="3698">
                  <c:v>662167.86699999997</c:v>
                </c:pt>
                <c:pt idx="3699">
                  <c:v>663121.54099999997</c:v>
                </c:pt>
                <c:pt idx="3700">
                  <c:v>663757.32400000002</c:v>
                </c:pt>
                <c:pt idx="3701">
                  <c:v>664710.99899999995</c:v>
                </c:pt>
                <c:pt idx="3702">
                  <c:v>665664.67299999995</c:v>
                </c:pt>
                <c:pt idx="3703">
                  <c:v>666618.34699999995</c:v>
                </c:pt>
                <c:pt idx="3704">
                  <c:v>667572.02099999995</c:v>
                </c:pt>
                <c:pt idx="3705">
                  <c:v>668525.696</c:v>
                </c:pt>
                <c:pt idx="3706">
                  <c:v>669161.47900000005</c:v>
                </c:pt>
                <c:pt idx="3707">
                  <c:v>670115.15300000005</c:v>
                </c:pt>
                <c:pt idx="3708">
                  <c:v>671068.82700000005</c:v>
                </c:pt>
                <c:pt idx="3709">
                  <c:v>672022.50199999998</c:v>
                </c:pt>
                <c:pt idx="3710">
                  <c:v>672976.17599999998</c:v>
                </c:pt>
                <c:pt idx="3711">
                  <c:v>673929.85</c:v>
                </c:pt>
                <c:pt idx="3712">
                  <c:v>674565.63300000003</c:v>
                </c:pt>
                <c:pt idx="3713">
                  <c:v>675519.30700000003</c:v>
                </c:pt>
                <c:pt idx="3714">
                  <c:v>676472.98199999996</c:v>
                </c:pt>
                <c:pt idx="3715">
                  <c:v>677426.65599999996</c:v>
                </c:pt>
                <c:pt idx="3716">
                  <c:v>678380.33</c:v>
                </c:pt>
                <c:pt idx="3717">
                  <c:v>679334.005</c:v>
                </c:pt>
                <c:pt idx="3718">
                  <c:v>679969.78799999994</c:v>
                </c:pt>
                <c:pt idx="3719">
                  <c:v>680923.46200000006</c:v>
                </c:pt>
                <c:pt idx="3720">
                  <c:v>681877.13600000006</c:v>
                </c:pt>
                <c:pt idx="3721">
                  <c:v>682830.81099999999</c:v>
                </c:pt>
                <c:pt idx="3722">
                  <c:v>683784.48499999999</c:v>
                </c:pt>
                <c:pt idx="3723">
                  <c:v>684738.15899999999</c:v>
                </c:pt>
                <c:pt idx="3724">
                  <c:v>685373.94200000004</c:v>
                </c:pt>
                <c:pt idx="3725">
                  <c:v>686327.61600000004</c:v>
                </c:pt>
                <c:pt idx="3726">
                  <c:v>687281.29099999997</c:v>
                </c:pt>
                <c:pt idx="3727">
                  <c:v>688234.96499999997</c:v>
                </c:pt>
                <c:pt idx="3728">
                  <c:v>689188.63899999997</c:v>
                </c:pt>
                <c:pt idx="3729">
                  <c:v>690142.31400000001</c:v>
                </c:pt>
                <c:pt idx="3730">
                  <c:v>690778.09699999995</c:v>
                </c:pt>
                <c:pt idx="3731">
                  <c:v>691731.77099999995</c:v>
                </c:pt>
                <c:pt idx="3732">
                  <c:v>692685.44499999995</c:v>
                </c:pt>
                <c:pt idx="3733">
                  <c:v>693639.11899999995</c:v>
                </c:pt>
                <c:pt idx="3734">
                  <c:v>694592.79399999999</c:v>
                </c:pt>
                <c:pt idx="3735">
                  <c:v>695546.46799999999</c:v>
                </c:pt>
                <c:pt idx="3736">
                  <c:v>696182.25100000005</c:v>
                </c:pt>
                <c:pt idx="3737">
                  <c:v>697135.92500000005</c:v>
                </c:pt>
                <c:pt idx="3738">
                  <c:v>698089.6</c:v>
                </c:pt>
                <c:pt idx="3739">
                  <c:v>699043.27399999998</c:v>
                </c:pt>
                <c:pt idx="3740">
                  <c:v>699996.94799999997</c:v>
                </c:pt>
                <c:pt idx="3741">
                  <c:v>700950.62300000002</c:v>
                </c:pt>
                <c:pt idx="3742">
                  <c:v>701586.40500000003</c:v>
                </c:pt>
                <c:pt idx="3743">
                  <c:v>702540.08</c:v>
                </c:pt>
                <c:pt idx="3744">
                  <c:v>703493.75399999996</c:v>
                </c:pt>
                <c:pt idx="3745">
                  <c:v>704447.42799999996</c:v>
                </c:pt>
                <c:pt idx="3746">
                  <c:v>705401.103</c:v>
                </c:pt>
                <c:pt idx="3747">
                  <c:v>706354.777</c:v>
                </c:pt>
                <c:pt idx="3748">
                  <c:v>706990.56</c:v>
                </c:pt>
                <c:pt idx="3749">
                  <c:v>707944.23400000005</c:v>
                </c:pt>
                <c:pt idx="3750">
                  <c:v>708897.90899999999</c:v>
                </c:pt>
                <c:pt idx="3751">
                  <c:v>709851.58299999998</c:v>
                </c:pt>
                <c:pt idx="3752">
                  <c:v>710805.25699999998</c:v>
                </c:pt>
                <c:pt idx="3753">
                  <c:v>711758.93099999998</c:v>
                </c:pt>
                <c:pt idx="3754">
                  <c:v>712394.71400000004</c:v>
                </c:pt>
                <c:pt idx="3755">
                  <c:v>713348.38899999997</c:v>
                </c:pt>
                <c:pt idx="3756">
                  <c:v>714302.06299999997</c:v>
                </c:pt>
                <c:pt idx="3757">
                  <c:v>715255.73699999996</c:v>
                </c:pt>
                <c:pt idx="3758">
                  <c:v>716209.41200000001</c:v>
                </c:pt>
                <c:pt idx="3759">
                  <c:v>717163.08600000001</c:v>
                </c:pt>
                <c:pt idx="3760">
                  <c:v>717798.86899999995</c:v>
                </c:pt>
                <c:pt idx="3761">
                  <c:v>718752.54299999995</c:v>
                </c:pt>
                <c:pt idx="3762">
                  <c:v>719706.21699999995</c:v>
                </c:pt>
                <c:pt idx="3763">
                  <c:v>720659.89199999999</c:v>
                </c:pt>
                <c:pt idx="3764">
                  <c:v>721613.56599999999</c:v>
                </c:pt>
                <c:pt idx="3765">
                  <c:v>722567.24</c:v>
                </c:pt>
                <c:pt idx="3766">
                  <c:v>723203.02300000004</c:v>
                </c:pt>
                <c:pt idx="3767">
                  <c:v>724156.69799999997</c:v>
                </c:pt>
                <c:pt idx="3768">
                  <c:v>725110.37199999997</c:v>
                </c:pt>
                <c:pt idx="3769">
                  <c:v>726064.04599999997</c:v>
                </c:pt>
                <c:pt idx="3770">
                  <c:v>727017.72100000002</c:v>
                </c:pt>
                <c:pt idx="3771">
                  <c:v>727971.39500000002</c:v>
                </c:pt>
                <c:pt idx="3772">
                  <c:v>728607.17799999996</c:v>
                </c:pt>
                <c:pt idx="3773">
                  <c:v>729560.85199999996</c:v>
                </c:pt>
                <c:pt idx="3774">
                  <c:v>730514.52599999995</c:v>
                </c:pt>
                <c:pt idx="3775">
                  <c:v>731468.201</c:v>
                </c:pt>
                <c:pt idx="3776">
                  <c:v>732421.875</c:v>
                </c:pt>
                <c:pt idx="3777">
                  <c:v>733375.549</c:v>
                </c:pt>
                <c:pt idx="3778">
                  <c:v>734011.33200000005</c:v>
                </c:pt>
                <c:pt idx="3779">
                  <c:v>734965.00699999998</c:v>
                </c:pt>
                <c:pt idx="3780">
                  <c:v>735918.68099999998</c:v>
                </c:pt>
                <c:pt idx="3781">
                  <c:v>736872.35499999998</c:v>
                </c:pt>
                <c:pt idx="3782">
                  <c:v>737826.02899999998</c:v>
                </c:pt>
                <c:pt idx="3783">
                  <c:v>738461.81200000003</c:v>
                </c:pt>
                <c:pt idx="3784">
                  <c:v>739415.48699999996</c:v>
                </c:pt>
                <c:pt idx="3785">
                  <c:v>740369.16099999996</c:v>
                </c:pt>
                <c:pt idx="3786">
                  <c:v>741322.83499999996</c:v>
                </c:pt>
                <c:pt idx="3787">
                  <c:v>742276.51</c:v>
                </c:pt>
                <c:pt idx="3788">
                  <c:v>743230.18400000001</c:v>
                </c:pt>
                <c:pt idx="3789">
                  <c:v>743865.96699999995</c:v>
                </c:pt>
                <c:pt idx="3790">
                  <c:v>744819.64099999995</c:v>
                </c:pt>
                <c:pt idx="3791">
                  <c:v>745773.31499999994</c:v>
                </c:pt>
                <c:pt idx="3792">
                  <c:v>746726.99</c:v>
                </c:pt>
                <c:pt idx="3793">
                  <c:v>747680.66399999999</c:v>
                </c:pt>
                <c:pt idx="3794">
                  <c:v>748634.33799999999</c:v>
                </c:pt>
                <c:pt idx="3795">
                  <c:v>749270.12100000004</c:v>
                </c:pt>
                <c:pt idx="3796">
                  <c:v>750223.79599999997</c:v>
                </c:pt>
                <c:pt idx="3797">
                  <c:v>751177.47</c:v>
                </c:pt>
                <c:pt idx="3798">
                  <c:v>752131.14399999997</c:v>
                </c:pt>
                <c:pt idx="3799">
                  <c:v>753084.81900000002</c:v>
                </c:pt>
                <c:pt idx="3800">
                  <c:v>754038.49300000002</c:v>
                </c:pt>
                <c:pt idx="3801">
                  <c:v>754674.27599999995</c:v>
                </c:pt>
                <c:pt idx="3802">
                  <c:v>755627.95</c:v>
                </c:pt>
                <c:pt idx="3803">
                  <c:v>756581.62399999995</c:v>
                </c:pt>
                <c:pt idx="3804">
                  <c:v>757535.299</c:v>
                </c:pt>
                <c:pt idx="3805">
                  <c:v>758488.973</c:v>
                </c:pt>
                <c:pt idx="3806">
                  <c:v>759442.647</c:v>
                </c:pt>
                <c:pt idx="3807">
                  <c:v>760078.43</c:v>
                </c:pt>
                <c:pt idx="3808">
                  <c:v>761032.10400000005</c:v>
                </c:pt>
                <c:pt idx="3809">
                  <c:v>761985.77899999998</c:v>
                </c:pt>
                <c:pt idx="3810">
                  <c:v>762939.45299999998</c:v>
                </c:pt>
                <c:pt idx="3811">
                  <c:v>763893.12699999998</c:v>
                </c:pt>
                <c:pt idx="3812">
                  <c:v>764846.80200000003</c:v>
                </c:pt>
                <c:pt idx="3813">
                  <c:v>765482.58499999996</c:v>
                </c:pt>
                <c:pt idx="3814">
                  <c:v>766436.25899999996</c:v>
                </c:pt>
                <c:pt idx="3815">
                  <c:v>767389.93299999996</c:v>
                </c:pt>
                <c:pt idx="3816">
                  <c:v>768343.60800000001</c:v>
                </c:pt>
                <c:pt idx="3817">
                  <c:v>769297.28200000001</c:v>
                </c:pt>
                <c:pt idx="3818">
                  <c:v>770250.95600000001</c:v>
                </c:pt>
                <c:pt idx="3819">
                  <c:v>770886.73899999994</c:v>
                </c:pt>
                <c:pt idx="3820">
                  <c:v>771840.41299999994</c:v>
                </c:pt>
                <c:pt idx="3821">
                  <c:v>772794.08799999999</c:v>
                </c:pt>
                <c:pt idx="3822">
                  <c:v>773747.76199999999</c:v>
                </c:pt>
                <c:pt idx="3823">
                  <c:v>774701.43599999999</c:v>
                </c:pt>
                <c:pt idx="3824">
                  <c:v>775655.11100000003</c:v>
                </c:pt>
                <c:pt idx="3825">
                  <c:v>776290.89399999997</c:v>
                </c:pt>
                <c:pt idx="3826">
                  <c:v>777244.56799999997</c:v>
                </c:pt>
                <c:pt idx="3827">
                  <c:v>778198.24199999997</c:v>
                </c:pt>
                <c:pt idx="3828">
                  <c:v>779151.91700000002</c:v>
                </c:pt>
                <c:pt idx="3829">
                  <c:v>780105.59100000001</c:v>
                </c:pt>
                <c:pt idx="3830">
                  <c:v>781059.26500000001</c:v>
                </c:pt>
                <c:pt idx="3831">
                  <c:v>781695.04799999995</c:v>
                </c:pt>
                <c:pt idx="3832">
                  <c:v>782648.72199999995</c:v>
                </c:pt>
                <c:pt idx="3833">
                  <c:v>783602.397</c:v>
                </c:pt>
                <c:pt idx="3834">
                  <c:v>784556.071</c:v>
                </c:pt>
                <c:pt idx="3835">
                  <c:v>785509.745</c:v>
                </c:pt>
                <c:pt idx="3836">
                  <c:v>786463.42</c:v>
                </c:pt>
                <c:pt idx="3837">
                  <c:v>787099.20200000005</c:v>
                </c:pt>
                <c:pt idx="3838">
                  <c:v>788052.87699999998</c:v>
                </c:pt>
                <c:pt idx="3839">
                  <c:v>789006.55099999998</c:v>
                </c:pt>
                <c:pt idx="3840">
                  <c:v>789960.22499999998</c:v>
                </c:pt>
                <c:pt idx="3841">
                  <c:v>790913.9</c:v>
                </c:pt>
                <c:pt idx="3842">
                  <c:v>791867.57400000002</c:v>
                </c:pt>
                <c:pt idx="3843">
                  <c:v>792503.35699999996</c:v>
                </c:pt>
                <c:pt idx="3844">
                  <c:v>793457.03099999996</c:v>
                </c:pt>
                <c:pt idx="3845">
                  <c:v>794410.70600000001</c:v>
                </c:pt>
                <c:pt idx="3846">
                  <c:v>795364.38</c:v>
                </c:pt>
                <c:pt idx="3847">
                  <c:v>796318.054</c:v>
                </c:pt>
                <c:pt idx="3848">
                  <c:v>797271.72900000005</c:v>
                </c:pt>
                <c:pt idx="3849">
                  <c:v>797907.51100000006</c:v>
                </c:pt>
                <c:pt idx="3850">
                  <c:v>798861.18599999999</c:v>
                </c:pt>
                <c:pt idx="3851">
                  <c:v>799814.86</c:v>
                </c:pt>
                <c:pt idx="3852">
                  <c:v>800768.53399999999</c:v>
                </c:pt>
                <c:pt idx="3853">
                  <c:v>801722.20900000003</c:v>
                </c:pt>
                <c:pt idx="3854">
                  <c:v>802675.88300000003</c:v>
                </c:pt>
                <c:pt idx="3855">
                  <c:v>803311.66599999997</c:v>
                </c:pt>
                <c:pt idx="3856">
                  <c:v>804265.34</c:v>
                </c:pt>
                <c:pt idx="3857">
                  <c:v>805219.01399999997</c:v>
                </c:pt>
                <c:pt idx="3858">
                  <c:v>806172.68900000001</c:v>
                </c:pt>
                <c:pt idx="3859">
                  <c:v>807126.36300000001</c:v>
                </c:pt>
                <c:pt idx="3860">
                  <c:v>808080.03700000001</c:v>
                </c:pt>
                <c:pt idx="3861">
                  <c:v>808715.82</c:v>
                </c:pt>
                <c:pt idx="3862">
                  <c:v>809669.495</c:v>
                </c:pt>
                <c:pt idx="3863">
                  <c:v>810623.16899999999</c:v>
                </c:pt>
                <c:pt idx="3864">
                  <c:v>811576.84299999999</c:v>
                </c:pt>
                <c:pt idx="3865">
                  <c:v>812530.51800000004</c:v>
                </c:pt>
                <c:pt idx="3866">
                  <c:v>813484.19200000004</c:v>
                </c:pt>
                <c:pt idx="3867">
                  <c:v>814119.97499999998</c:v>
                </c:pt>
                <c:pt idx="3868">
                  <c:v>815073.64899999998</c:v>
                </c:pt>
                <c:pt idx="3869">
                  <c:v>816027.32299999997</c:v>
                </c:pt>
                <c:pt idx="3870">
                  <c:v>816980.99800000002</c:v>
                </c:pt>
                <c:pt idx="3871">
                  <c:v>817934.67200000002</c:v>
                </c:pt>
                <c:pt idx="3872">
                  <c:v>818888.34600000002</c:v>
                </c:pt>
                <c:pt idx="3873">
                  <c:v>819524.12899999996</c:v>
                </c:pt>
                <c:pt idx="3874">
                  <c:v>820477.804</c:v>
                </c:pt>
                <c:pt idx="3875">
                  <c:v>821431.478</c:v>
                </c:pt>
                <c:pt idx="3876">
                  <c:v>822385.152</c:v>
                </c:pt>
                <c:pt idx="3877">
                  <c:v>823338.826</c:v>
                </c:pt>
                <c:pt idx="3878">
                  <c:v>824292.50100000005</c:v>
                </c:pt>
                <c:pt idx="3879">
                  <c:v>824928.28399999999</c:v>
                </c:pt>
                <c:pt idx="3880">
                  <c:v>825881.95799999998</c:v>
                </c:pt>
                <c:pt idx="3881">
                  <c:v>826835.63199999998</c:v>
                </c:pt>
                <c:pt idx="3882">
                  <c:v>827789.30700000003</c:v>
                </c:pt>
                <c:pt idx="3883">
                  <c:v>828742.98100000003</c:v>
                </c:pt>
                <c:pt idx="3884">
                  <c:v>829696.65500000003</c:v>
                </c:pt>
                <c:pt idx="3885">
                  <c:v>830332.43799999997</c:v>
                </c:pt>
                <c:pt idx="3886">
                  <c:v>831286.11199999996</c:v>
                </c:pt>
                <c:pt idx="3887">
                  <c:v>832239.78700000001</c:v>
                </c:pt>
                <c:pt idx="3888">
                  <c:v>833193.46100000001</c:v>
                </c:pt>
                <c:pt idx="3889">
                  <c:v>834147.13500000001</c:v>
                </c:pt>
                <c:pt idx="3890">
                  <c:v>835100.81</c:v>
                </c:pt>
                <c:pt idx="3891">
                  <c:v>835736.59299999999</c:v>
                </c:pt>
                <c:pt idx="3892">
                  <c:v>836690.26699999999</c:v>
                </c:pt>
                <c:pt idx="3893">
                  <c:v>837643.94099999999</c:v>
                </c:pt>
                <c:pt idx="3894">
                  <c:v>838597.61600000004</c:v>
                </c:pt>
                <c:pt idx="3895">
                  <c:v>839551.29</c:v>
                </c:pt>
                <c:pt idx="3896">
                  <c:v>840504.96400000004</c:v>
                </c:pt>
                <c:pt idx="3897">
                  <c:v>841140.74699999997</c:v>
                </c:pt>
                <c:pt idx="3898">
                  <c:v>842094.42099999997</c:v>
                </c:pt>
                <c:pt idx="3899">
                  <c:v>843048.09600000002</c:v>
                </c:pt>
                <c:pt idx="3900">
                  <c:v>844001.77</c:v>
                </c:pt>
                <c:pt idx="3901">
                  <c:v>844955.44400000002</c:v>
                </c:pt>
                <c:pt idx="3902">
                  <c:v>845909.11899999995</c:v>
                </c:pt>
                <c:pt idx="3903">
                  <c:v>846544.902</c:v>
                </c:pt>
                <c:pt idx="3904">
                  <c:v>847498.576</c:v>
                </c:pt>
                <c:pt idx="3905">
                  <c:v>848452.25</c:v>
                </c:pt>
                <c:pt idx="3906">
                  <c:v>849405.924</c:v>
                </c:pt>
                <c:pt idx="3907">
                  <c:v>850359.59900000005</c:v>
                </c:pt>
                <c:pt idx="3908">
                  <c:v>851313.27300000004</c:v>
                </c:pt>
                <c:pt idx="3909">
                  <c:v>851949.05599999998</c:v>
                </c:pt>
                <c:pt idx="3910">
                  <c:v>852902.73</c:v>
                </c:pt>
                <c:pt idx="3911">
                  <c:v>853856.40500000003</c:v>
                </c:pt>
                <c:pt idx="3912">
                  <c:v>854810.07900000003</c:v>
                </c:pt>
                <c:pt idx="3913">
                  <c:v>855763.75300000003</c:v>
                </c:pt>
                <c:pt idx="3914">
                  <c:v>856399.53599999996</c:v>
                </c:pt>
                <c:pt idx="3915">
                  <c:v>857353.21</c:v>
                </c:pt>
                <c:pt idx="3916">
                  <c:v>858306.88500000001</c:v>
                </c:pt>
                <c:pt idx="3917">
                  <c:v>859260.55900000001</c:v>
                </c:pt>
                <c:pt idx="3918">
                  <c:v>860214.23300000001</c:v>
                </c:pt>
                <c:pt idx="3919">
                  <c:v>861167.90800000005</c:v>
                </c:pt>
                <c:pt idx="3920">
                  <c:v>861803.69099999999</c:v>
                </c:pt>
                <c:pt idx="3921">
                  <c:v>862757.36499999999</c:v>
                </c:pt>
                <c:pt idx="3922">
                  <c:v>863711.03899999999</c:v>
                </c:pt>
                <c:pt idx="3923">
                  <c:v>864664.71400000004</c:v>
                </c:pt>
                <c:pt idx="3924">
                  <c:v>865618.38800000004</c:v>
                </c:pt>
                <c:pt idx="3925">
                  <c:v>866572.06200000003</c:v>
                </c:pt>
                <c:pt idx="3926">
                  <c:v>867207.84499999997</c:v>
                </c:pt>
                <c:pt idx="3927">
                  <c:v>868161.51899999997</c:v>
                </c:pt>
                <c:pt idx="3928">
                  <c:v>869115.19400000002</c:v>
                </c:pt>
                <c:pt idx="3929">
                  <c:v>870068.86800000002</c:v>
                </c:pt>
                <c:pt idx="3930">
                  <c:v>871022.54200000002</c:v>
                </c:pt>
                <c:pt idx="3931">
                  <c:v>871976.21699999995</c:v>
                </c:pt>
                <c:pt idx="3932">
                  <c:v>872612</c:v>
                </c:pt>
                <c:pt idx="3933">
                  <c:v>873565.674</c:v>
                </c:pt>
                <c:pt idx="3934">
                  <c:v>874519.348</c:v>
                </c:pt>
                <c:pt idx="3935">
                  <c:v>875473.022</c:v>
                </c:pt>
                <c:pt idx="3936">
                  <c:v>876426.69700000004</c:v>
                </c:pt>
                <c:pt idx="3937">
                  <c:v>877380.37100000004</c:v>
                </c:pt>
                <c:pt idx="3938">
                  <c:v>878016.15399999998</c:v>
                </c:pt>
                <c:pt idx="3939">
                  <c:v>878969.82799999998</c:v>
                </c:pt>
                <c:pt idx="3940">
                  <c:v>879923.50300000003</c:v>
                </c:pt>
                <c:pt idx="3941">
                  <c:v>880877.17700000003</c:v>
                </c:pt>
                <c:pt idx="3942">
                  <c:v>881830.85100000002</c:v>
                </c:pt>
                <c:pt idx="3943">
                  <c:v>882784.52599999995</c:v>
                </c:pt>
                <c:pt idx="3944">
                  <c:v>883420.30799999996</c:v>
                </c:pt>
                <c:pt idx="3945">
                  <c:v>884373.98300000001</c:v>
                </c:pt>
                <c:pt idx="3946">
                  <c:v>885327.65700000001</c:v>
                </c:pt>
                <c:pt idx="3947">
                  <c:v>886281.33100000001</c:v>
                </c:pt>
                <c:pt idx="3948">
                  <c:v>887235.00600000005</c:v>
                </c:pt>
                <c:pt idx="3949">
                  <c:v>888188.68</c:v>
                </c:pt>
                <c:pt idx="3950">
                  <c:v>888824.46299999999</c:v>
                </c:pt>
                <c:pt idx="3951">
                  <c:v>889778.13699999999</c:v>
                </c:pt>
                <c:pt idx="3952">
                  <c:v>890731.81200000003</c:v>
                </c:pt>
                <c:pt idx="3953">
                  <c:v>891685.48600000003</c:v>
                </c:pt>
                <c:pt idx="3954">
                  <c:v>892639.16</c:v>
                </c:pt>
                <c:pt idx="3955">
                  <c:v>893592.83400000003</c:v>
                </c:pt>
                <c:pt idx="3956">
                  <c:v>894228.61699999997</c:v>
                </c:pt>
                <c:pt idx="3957">
                  <c:v>895182.29200000002</c:v>
                </c:pt>
                <c:pt idx="3958">
                  <c:v>896135.96600000001</c:v>
                </c:pt>
                <c:pt idx="3959">
                  <c:v>897089.64</c:v>
                </c:pt>
                <c:pt idx="3960">
                  <c:v>898043.31499999994</c:v>
                </c:pt>
                <c:pt idx="3961">
                  <c:v>898996.98899999994</c:v>
                </c:pt>
                <c:pt idx="3962">
                  <c:v>899632.772</c:v>
                </c:pt>
                <c:pt idx="3963">
                  <c:v>900586.446</c:v>
                </c:pt>
                <c:pt idx="3964">
                  <c:v>901540.12</c:v>
                </c:pt>
                <c:pt idx="3965">
                  <c:v>902493.79500000004</c:v>
                </c:pt>
                <c:pt idx="3966">
                  <c:v>903447.46900000004</c:v>
                </c:pt>
                <c:pt idx="3967">
                  <c:v>904401.14300000004</c:v>
                </c:pt>
                <c:pt idx="3968">
                  <c:v>905036.92599999998</c:v>
                </c:pt>
                <c:pt idx="3969">
                  <c:v>905990.60100000002</c:v>
                </c:pt>
                <c:pt idx="3970">
                  <c:v>906944.27500000002</c:v>
                </c:pt>
                <c:pt idx="3971">
                  <c:v>907897.94900000002</c:v>
                </c:pt>
                <c:pt idx="3972">
                  <c:v>908851.62399999995</c:v>
                </c:pt>
                <c:pt idx="3973">
                  <c:v>909805.29799999995</c:v>
                </c:pt>
                <c:pt idx="3974">
                  <c:v>910441.08100000001</c:v>
                </c:pt>
                <c:pt idx="3975">
                  <c:v>911394.755</c:v>
                </c:pt>
                <c:pt idx="3976">
                  <c:v>912348.429</c:v>
                </c:pt>
                <c:pt idx="3977">
                  <c:v>913302.10400000005</c:v>
                </c:pt>
                <c:pt idx="3978">
                  <c:v>914255.77800000005</c:v>
                </c:pt>
                <c:pt idx="3979">
                  <c:v>915209.45200000005</c:v>
                </c:pt>
                <c:pt idx="3980">
                  <c:v>915845.23499999999</c:v>
                </c:pt>
                <c:pt idx="3981">
                  <c:v>916798.91</c:v>
                </c:pt>
                <c:pt idx="3982">
                  <c:v>917752.58400000003</c:v>
                </c:pt>
                <c:pt idx="3983">
                  <c:v>918706.25800000003</c:v>
                </c:pt>
                <c:pt idx="3984">
                  <c:v>919659.93200000003</c:v>
                </c:pt>
                <c:pt idx="3985">
                  <c:v>920613.60699999996</c:v>
                </c:pt>
                <c:pt idx="3986">
                  <c:v>921249.39</c:v>
                </c:pt>
                <c:pt idx="3987">
                  <c:v>922203.06400000001</c:v>
                </c:pt>
                <c:pt idx="3988">
                  <c:v>923156.73800000001</c:v>
                </c:pt>
                <c:pt idx="3989">
                  <c:v>924110.41299999994</c:v>
                </c:pt>
                <c:pt idx="3990">
                  <c:v>925064.08700000006</c:v>
                </c:pt>
                <c:pt idx="3991">
                  <c:v>926017.76100000006</c:v>
                </c:pt>
                <c:pt idx="3992">
                  <c:v>926653.54399999999</c:v>
                </c:pt>
                <c:pt idx="3993">
                  <c:v>927607.21799999999</c:v>
                </c:pt>
                <c:pt idx="3994">
                  <c:v>928560.89300000004</c:v>
                </c:pt>
                <c:pt idx="3995">
                  <c:v>929514.56700000004</c:v>
                </c:pt>
                <c:pt idx="3996">
                  <c:v>930468.24100000004</c:v>
                </c:pt>
                <c:pt idx="3997">
                  <c:v>931421.91599999997</c:v>
                </c:pt>
                <c:pt idx="3998">
                  <c:v>932375.59</c:v>
                </c:pt>
                <c:pt idx="3999">
                  <c:v>933011.37300000002</c:v>
                </c:pt>
                <c:pt idx="4000">
                  <c:v>933965.04700000002</c:v>
                </c:pt>
                <c:pt idx="4001">
                  <c:v>934918.72199999995</c:v>
                </c:pt>
                <c:pt idx="4002">
                  <c:v>935872.39599999995</c:v>
                </c:pt>
                <c:pt idx="4003">
                  <c:v>936826.07</c:v>
                </c:pt>
                <c:pt idx="4004">
                  <c:v>937461.853</c:v>
                </c:pt>
                <c:pt idx="4005">
                  <c:v>938415.527</c:v>
                </c:pt>
                <c:pt idx="4006">
                  <c:v>939369.20200000005</c:v>
                </c:pt>
                <c:pt idx="4007">
                  <c:v>940322.87600000005</c:v>
                </c:pt>
                <c:pt idx="4008">
                  <c:v>941276.55</c:v>
                </c:pt>
                <c:pt idx="4009">
                  <c:v>942230.22499999998</c:v>
                </c:pt>
                <c:pt idx="4010">
                  <c:v>942866.00699999998</c:v>
                </c:pt>
                <c:pt idx="4011">
                  <c:v>943819.68200000003</c:v>
                </c:pt>
                <c:pt idx="4012">
                  <c:v>944773.35600000003</c:v>
                </c:pt>
                <c:pt idx="4013">
                  <c:v>945727.03</c:v>
                </c:pt>
                <c:pt idx="4014">
                  <c:v>946680.70499999996</c:v>
                </c:pt>
                <c:pt idx="4015">
                  <c:v>947634.37899999996</c:v>
                </c:pt>
                <c:pt idx="4016">
                  <c:v>948270.16200000001</c:v>
                </c:pt>
                <c:pt idx="4017">
                  <c:v>949223.83600000001</c:v>
                </c:pt>
                <c:pt idx="4018">
                  <c:v>950177.51100000006</c:v>
                </c:pt>
                <c:pt idx="4019">
                  <c:v>951131.18500000006</c:v>
                </c:pt>
                <c:pt idx="4020">
                  <c:v>952084.85900000005</c:v>
                </c:pt>
                <c:pt idx="4021">
                  <c:v>953038.53399999999</c:v>
                </c:pt>
                <c:pt idx="4022">
                  <c:v>953674.31599999999</c:v>
                </c:pt>
                <c:pt idx="4023">
                  <c:v>954627.99100000004</c:v>
                </c:pt>
                <c:pt idx="4024">
                  <c:v>955581.66500000004</c:v>
                </c:pt>
                <c:pt idx="4025">
                  <c:v>956535.33900000004</c:v>
                </c:pt>
                <c:pt idx="4026">
                  <c:v>957489.01399999997</c:v>
                </c:pt>
                <c:pt idx="4027">
                  <c:v>958442.68799999997</c:v>
                </c:pt>
                <c:pt idx="4028">
                  <c:v>959078.47100000002</c:v>
                </c:pt>
                <c:pt idx="4029">
                  <c:v>960032.14500000002</c:v>
                </c:pt>
                <c:pt idx="4030">
                  <c:v>960985.81900000002</c:v>
                </c:pt>
                <c:pt idx="4031">
                  <c:v>961939.49399999995</c:v>
                </c:pt>
                <c:pt idx="4032">
                  <c:v>962893.16799999995</c:v>
                </c:pt>
                <c:pt idx="4033">
                  <c:v>963846.84199999995</c:v>
                </c:pt>
                <c:pt idx="4034">
                  <c:v>964482.625</c:v>
                </c:pt>
                <c:pt idx="4035">
                  <c:v>965436.3</c:v>
                </c:pt>
                <c:pt idx="4036">
                  <c:v>966389.97400000005</c:v>
                </c:pt>
                <c:pt idx="4037">
                  <c:v>967343.64800000004</c:v>
                </c:pt>
                <c:pt idx="4038">
                  <c:v>968297.32299999997</c:v>
                </c:pt>
                <c:pt idx="4039">
                  <c:v>969250.99699999997</c:v>
                </c:pt>
                <c:pt idx="4040">
                  <c:v>969886.78</c:v>
                </c:pt>
                <c:pt idx="4041">
                  <c:v>970840.45400000003</c:v>
                </c:pt>
                <c:pt idx="4042">
                  <c:v>971794.12800000003</c:v>
                </c:pt>
                <c:pt idx="4043">
                  <c:v>972747.80299999996</c:v>
                </c:pt>
                <c:pt idx="4044">
                  <c:v>973701.47699999996</c:v>
                </c:pt>
                <c:pt idx="4045">
                  <c:v>974655.15099999995</c:v>
                </c:pt>
                <c:pt idx="4046">
                  <c:v>975290.93400000001</c:v>
                </c:pt>
                <c:pt idx="4047">
                  <c:v>976244.60900000005</c:v>
                </c:pt>
                <c:pt idx="4048">
                  <c:v>977198.28300000005</c:v>
                </c:pt>
                <c:pt idx="4049">
                  <c:v>978151.95700000005</c:v>
                </c:pt>
                <c:pt idx="4050">
                  <c:v>979105.63199999998</c:v>
                </c:pt>
                <c:pt idx="4051">
                  <c:v>979741.41399999999</c:v>
                </c:pt>
                <c:pt idx="4052">
                  <c:v>980695.08900000004</c:v>
                </c:pt>
                <c:pt idx="4053">
                  <c:v>981648.76300000004</c:v>
                </c:pt>
                <c:pt idx="4054">
                  <c:v>982602.43700000003</c:v>
                </c:pt>
                <c:pt idx="4055">
                  <c:v>984509.78599999996</c:v>
                </c:pt>
                <c:pt idx="4056">
                  <c:v>985145.56900000002</c:v>
                </c:pt>
                <c:pt idx="4057">
                  <c:v>986099.24300000002</c:v>
                </c:pt>
                <c:pt idx="4058">
                  <c:v>987052.91700000002</c:v>
                </c:pt>
                <c:pt idx="4059">
                  <c:v>988006.59199999995</c:v>
                </c:pt>
                <c:pt idx="4060">
                  <c:v>988960.26599999995</c:v>
                </c:pt>
                <c:pt idx="4061">
                  <c:v>989913.94</c:v>
                </c:pt>
                <c:pt idx="4062">
                  <c:v>990549.723</c:v>
                </c:pt>
                <c:pt idx="4063">
                  <c:v>991503.39800000004</c:v>
                </c:pt>
                <c:pt idx="4064">
                  <c:v>992457.07200000004</c:v>
                </c:pt>
                <c:pt idx="4065">
                  <c:v>993410.74600000004</c:v>
                </c:pt>
                <c:pt idx="4066">
                  <c:v>994364.42099999997</c:v>
                </c:pt>
                <c:pt idx="4067">
                  <c:v>995318.09499999997</c:v>
                </c:pt>
                <c:pt idx="4068">
                  <c:v>995953.87800000003</c:v>
                </c:pt>
                <c:pt idx="4069">
                  <c:v>996907.55200000003</c:v>
                </c:pt>
                <c:pt idx="4070">
                  <c:v>997861.22600000002</c:v>
                </c:pt>
                <c:pt idx="4071">
                  <c:v>998814.90099999995</c:v>
                </c:pt>
              </c:numCache>
            </c:numRef>
          </c:xVal>
          <c:yVal>
            <c:numRef>
              <c:f>'800mA_synchro_battementNKT1MHz'!$J$3:$J$4074</c:f>
              <c:numCache>
                <c:formatCode>General</c:formatCode>
                <c:ptCount val="4072"/>
                <c:pt idx="0">
                  <c:v>-110</c:v>
                </c:pt>
                <c:pt idx="1">
                  <c:v>-110</c:v>
                </c:pt>
                <c:pt idx="2">
                  <c:v>-110</c:v>
                </c:pt>
                <c:pt idx="3">
                  <c:v>-110</c:v>
                </c:pt>
                <c:pt idx="4">
                  <c:v>-110</c:v>
                </c:pt>
                <c:pt idx="5">
                  <c:v>-110</c:v>
                </c:pt>
                <c:pt idx="6">
                  <c:v>-110</c:v>
                </c:pt>
                <c:pt idx="7">
                  <c:v>-110</c:v>
                </c:pt>
                <c:pt idx="8">
                  <c:v>-110</c:v>
                </c:pt>
                <c:pt idx="9">
                  <c:v>-110</c:v>
                </c:pt>
                <c:pt idx="10">
                  <c:v>-110</c:v>
                </c:pt>
                <c:pt idx="11">
                  <c:v>-110</c:v>
                </c:pt>
                <c:pt idx="12">
                  <c:v>-110</c:v>
                </c:pt>
                <c:pt idx="13">
                  <c:v>-110</c:v>
                </c:pt>
                <c:pt idx="14">
                  <c:v>-110</c:v>
                </c:pt>
                <c:pt idx="15">
                  <c:v>-110</c:v>
                </c:pt>
                <c:pt idx="16">
                  <c:v>-110</c:v>
                </c:pt>
                <c:pt idx="17">
                  <c:v>-110</c:v>
                </c:pt>
                <c:pt idx="18">
                  <c:v>-110</c:v>
                </c:pt>
                <c:pt idx="19">
                  <c:v>-110</c:v>
                </c:pt>
                <c:pt idx="20">
                  <c:v>-110</c:v>
                </c:pt>
                <c:pt idx="21">
                  <c:v>-110</c:v>
                </c:pt>
                <c:pt idx="22">
                  <c:v>-110</c:v>
                </c:pt>
                <c:pt idx="23">
                  <c:v>-110</c:v>
                </c:pt>
                <c:pt idx="24">
                  <c:v>-110</c:v>
                </c:pt>
                <c:pt idx="25">
                  <c:v>-110</c:v>
                </c:pt>
                <c:pt idx="26">
                  <c:v>-110</c:v>
                </c:pt>
                <c:pt idx="27">
                  <c:v>-110</c:v>
                </c:pt>
                <c:pt idx="28">
                  <c:v>-110</c:v>
                </c:pt>
                <c:pt idx="29">
                  <c:v>-110</c:v>
                </c:pt>
                <c:pt idx="30">
                  <c:v>-110</c:v>
                </c:pt>
                <c:pt idx="31">
                  <c:v>-110</c:v>
                </c:pt>
                <c:pt idx="32">
                  <c:v>-110</c:v>
                </c:pt>
                <c:pt idx="33">
                  <c:v>-110</c:v>
                </c:pt>
                <c:pt idx="34">
                  <c:v>-110</c:v>
                </c:pt>
                <c:pt idx="35">
                  <c:v>-110</c:v>
                </c:pt>
                <c:pt idx="36">
                  <c:v>-110</c:v>
                </c:pt>
                <c:pt idx="37">
                  <c:v>-110</c:v>
                </c:pt>
                <c:pt idx="38">
                  <c:v>-110</c:v>
                </c:pt>
                <c:pt idx="39">
                  <c:v>-110</c:v>
                </c:pt>
                <c:pt idx="40">
                  <c:v>-110</c:v>
                </c:pt>
                <c:pt idx="41">
                  <c:v>-110</c:v>
                </c:pt>
                <c:pt idx="42">
                  <c:v>-110</c:v>
                </c:pt>
                <c:pt idx="43">
                  <c:v>-110</c:v>
                </c:pt>
                <c:pt idx="44">
                  <c:v>-110</c:v>
                </c:pt>
                <c:pt idx="45">
                  <c:v>-110</c:v>
                </c:pt>
                <c:pt idx="46">
                  <c:v>-110</c:v>
                </c:pt>
                <c:pt idx="47">
                  <c:v>-110</c:v>
                </c:pt>
                <c:pt idx="48">
                  <c:v>-110</c:v>
                </c:pt>
                <c:pt idx="49">
                  <c:v>-110</c:v>
                </c:pt>
                <c:pt idx="50">
                  <c:v>-110</c:v>
                </c:pt>
                <c:pt idx="51">
                  <c:v>-110</c:v>
                </c:pt>
                <c:pt idx="52">
                  <c:v>-110</c:v>
                </c:pt>
                <c:pt idx="53">
                  <c:v>-110</c:v>
                </c:pt>
                <c:pt idx="54">
                  <c:v>-110</c:v>
                </c:pt>
                <c:pt idx="55">
                  <c:v>-110</c:v>
                </c:pt>
                <c:pt idx="56">
                  <c:v>-110</c:v>
                </c:pt>
                <c:pt idx="57">
                  <c:v>-110</c:v>
                </c:pt>
                <c:pt idx="58">
                  <c:v>-110</c:v>
                </c:pt>
                <c:pt idx="59">
                  <c:v>-110</c:v>
                </c:pt>
                <c:pt idx="60">
                  <c:v>-110</c:v>
                </c:pt>
                <c:pt idx="61">
                  <c:v>-110</c:v>
                </c:pt>
                <c:pt idx="62">
                  <c:v>-110</c:v>
                </c:pt>
                <c:pt idx="63">
                  <c:v>-110</c:v>
                </c:pt>
                <c:pt idx="64">
                  <c:v>-110</c:v>
                </c:pt>
                <c:pt idx="65">
                  <c:v>-110</c:v>
                </c:pt>
                <c:pt idx="66">
                  <c:v>-110</c:v>
                </c:pt>
                <c:pt idx="67">
                  <c:v>-110</c:v>
                </c:pt>
                <c:pt idx="68">
                  <c:v>-110</c:v>
                </c:pt>
                <c:pt idx="69">
                  <c:v>-110</c:v>
                </c:pt>
                <c:pt idx="70">
                  <c:v>-110</c:v>
                </c:pt>
                <c:pt idx="71">
                  <c:v>-110</c:v>
                </c:pt>
                <c:pt idx="72">
                  <c:v>-110</c:v>
                </c:pt>
                <c:pt idx="73">
                  <c:v>-110</c:v>
                </c:pt>
                <c:pt idx="74">
                  <c:v>-110</c:v>
                </c:pt>
                <c:pt idx="75">
                  <c:v>-110</c:v>
                </c:pt>
                <c:pt idx="76">
                  <c:v>-110</c:v>
                </c:pt>
                <c:pt idx="77">
                  <c:v>-110</c:v>
                </c:pt>
                <c:pt idx="78">
                  <c:v>-110</c:v>
                </c:pt>
                <c:pt idx="79">
                  <c:v>-110</c:v>
                </c:pt>
                <c:pt idx="80">
                  <c:v>-110</c:v>
                </c:pt>
                <c:pt idx="81">
                  <c:v>-110</c:v>
                </c:pt>
                <c:pt idx="82">
                  <c:v>-110</c:v>
                </c:pt>
                <c:pt idx="83">
                  <c:v>-110</c:v>
                </c:pt>
                <c:pt idx="84">
                  <c:v>-110</c:v>
                </c:pt>
                <c:pt idx="85">
                  <c:v>-110</c:v>
                </c:pt>
                <c:pt idx="86">
                  <c:v>-110</c:v>
                </c:pt>
                <c:pt idx="87">
                  <c:v>-110</c:v>
                </c:pt>
                <c:pt idx="88">
                  <c:v>-110</c:v>
                </c:pt>
                <c:pt idx="89">
                  <c:v>-110</c:v>
                </c:pt>
                <c:pt idx="90">
                  <c:v>-110</c:v>
                </c:pt>
                <c:pt idx="91">
                  <c:v>-110</c:v>
                </c:pt>
                <c:pt idx="92">
                  <c:v>-110</c:v>
                </c:pt>
                <c:pt idx="93">
                  <c:v>-110</c:v>
                </c:pt>
                <c:pt idx="94">
                  <c:v>-110</c:v>
                </c:pt>
                <c:pt idx="95">
                  <c:v>-110</c:v>
                </c:pt>
                <c:pt idx="96">
                  <c:v>-110</c:v>
                </c:pt>
                <c:pt idx="97">
                  <c:v>-110</c:v>
                </c:pt>
                <c:pt idx="98">
                  <c:v>-110</c:v>
                </c:pt>
                <c:pt idx="99">
                  <c:v>-110</c:v>
                </c:pt>
                <c:pt idx="100">
                  <c:v>-110</c:v>
                </c:pt>
                <c:pt idx="101">
                  <c:v>-110</c:v>
                </c:pt>
                <c:pt idx="102">
                  <c:v>-110</c:v>
                </c:pt>
                <c:pt idx="103">
                  <c:v>-110</c:v>
                </c:pt>
                <c:pt idx="104">
                  <c:v>-110</c:v>
                </c:pt>
                <c:pt idx="105">
                  <c:v>-110</c:v>
                </c:pt>
                <c:pt idx="106">
                  <c:v>-110</c:v>
                </c:pt>
                <c:pt idx="107">
                  <c:v>-110</c:v>
                </c:pt>
                <c:pt idx="108">
                  <c:v>-110</c:v>
                </c:pt>
                <c:pt idx="109">
                  <c:v>-110</c:v>
                </c:pt>
                <c:pt idx="110">
                  <c:v>-110</c:v>
                </c:pt>
                <c:pt idx="111">
                  <c:v>-110</c:v>
                </c:pt>
                <c:pt idx="112">
                  <c:v>-110</c:v>
                </c:pt>
                <c:pt idx="113">
                  <c:v>-110</c:v>
                </c:pt>
                <c:pt idx="114">
                  <c:v>-110</c:v>
                </c:pt>
                <c:pt idx="115">
                  <c:v>-110</c:v>
                </c:pt>
                <c:pt idx="116">
                  <c:v>-110</c:v>
                </c:pt>
                <c:pt idx="117">
                  <c:v>-110</c:v>
                </c:pt>
                <c:pt idx="118">
                  <c:v>-110</c:v>
                </c:pt>
                <c:pt idx="119">
                  <c:v>-110</c:v>
                </c:pt>
                <c:pt idx="120">
                  <c:v>-110</c:v>
                </c:pt>
                <c:pt idx="121">
                  <c:v>-110</c:v>
                </c:pt>
                <c:pt idx="122">
                  <c:v>-110</c:v>
                </c:pt>
                <c:pt idx="123">
                  <c:v>-110</c:v>
                </c:pt>
                <c:pt idx="124">
                  <c:v>-110</c:v>
                </c:pt>
                <c:pt idx="125">
                  <c:v>-110</c:v>
                </c:pt>
                <c:pt idx="126">
                  <c:v>-110</c:v>
                </c:pt>
                <c:pt idx="127">
                  <c:v>-110</c:v>
                </c:pt>
                <c:pt idx="128">
                  <c:v>-110</c:v>
                </c:pt>
                <c:pt idx="129">
                  <c:v>-110</c:v>
                </c:pt>
                <c:pt idx="130">
                  <c:v>-110</c:v>
                </c:pt>
                <c:pt idx="131">
                  <c:v>-110</c:v>
                </c:pt>
                <c:pt idx="132">
                  <c:v>-110</c:v>
                </c:pt>
                <c:pt idx="133">
                  <c:v>-110</c:v>
                </c:pt>
                <c:pt idx="134">
                  <c:v>-110</c:v>
                </c:pt>
                <c:pt idx="135">
                  <c:v>-110</c:v>
                </c:pt>
                <c:pt idx="136">
                  <c:v>-110</c:v>
                </c:pt>
                <c:pt idx="137">
                  <c:v>-110</c:v>
                </c:pt>
                <c:pt idx="138">
                  <c:v>-110</c:v>
                </c:pt>
                <c:pt idx="139">
                  <c:v>-110</c:v>
                </c:pt>
                <c:pt idx="140">
                  <c:v>-110</c:v>
                </c:pt>
                <c:pt idx="141">
                  <c:v>-110</c:v>
                </c:pt>
                <c:pt idx="142">
                  <c:v>-110</c:v>
                </c:pt>
                <c:pt idx="143">
                  <c:v>-110</c:v>
                </c:pt>
                <c:pt idx="144">
                  <c:v>-110</c:v>
                </c:pt>
                <c:pt idx="145">
                  <c:v>-110</c:v>
                </c:pt>
                <c:pt idx="146">
                  <c:v>-110</c:v>
                </c:pt>
                <c:pt idx="147">
                  <c:v>-110</c:v>
                </c:pt>
                <c:pt idx="148">
                  <c:v>-110</c:v>
                </c:pt>
                <c:pt idx="149">
                  <c:v>-110</c:v>
                </c:pt>
                <c:pt idx="150">
                  <c:v>-110</c:v>
                </c:pt>
                <c:pt idx="151">
                  <c:v>-110</c:v>
                </c:pt>
                <c:pt idx="152">
                  <c:v>-110</c:v>
                </c:pt>
                <c:pt idx="153">
                  <c:v>-110</c:v>
                </c:pt>
                <c:pt idx="154">
                  <c:v>-110</c:v>
                </c:pt>
                <c:pt idx="155">
                  <c:v>-110</c:v>
                </c:pt>
                <c:pt idx="156">
                  <c:v>-110</c:v>
                </c:pt>
                <c:pt idx="157">
                  <c:v>-110</c:v>
                </c:pt>
                <c:pt idx="158">
                  <c:v>-110</c:v>
                </c:pt>
                <c:pt idx="159">
                  <c:v>-110</c:v>
                </c:pt>
                <c:pt idx="160">
                  <c:v>-110</c:v>
                </c:pt>
                <c:pt idx="161">
                  <c:v>-110</c:v>
                </c:pt>
                <c:pt idx="162">
                  <c:v>-110</c:v>
                </c:pt>
                <c:pt idx="163">
                  <c:v>-110</c:v>
                </c:pt>
                <c:pt idx="164">
                  <c:v>-110</c:v>
                </c:pt>
                <c:pt idx="165">
                  <c:v>-110</c:v>
                </c:pt>
                <c:pt idx="166">
                  <c:v>-110</c:v>
                </c:pt>
                <c:pt idx="167">
                  <c:v>-110</c:v>
                </c:pt>
                <c:pt idx="168">
                  <c:v>-110</c:v>
                </c:pt>
                <c:pt idx="169">
                  <c:v>-110</c:v>
                </c:pt>
                <c:pt idx="170">
                  <c:v>-110</c:v>
                </c:pt>
                <c:pt idx="171">
                  <c:v>-110</c:v>
                </c:pt>
                <c:pt idx="172">
                  <c:v>-110</c:v>
                </c:pt>
                <c:pt idx="173">
                  <c:v>-110</c:v>
                </c:pt>
                <c:pt idx="174">
                  <c:v>-110</c:v>
                </c:pt>
                <c:pt idx="175">
                  <c:v>-110</c:v>
                </c:pt>
                <c:pt idx="176">
                  <c:v>-110</c:v>
                </c:pt>
                <c:pt idx="177">
                  <c:v>-110</c:v>
                </c:pt>
                <c:pt idx="178">
                  <c:v>-110</c:v>
                </c:pt>
                <c:pt idx="179">
                  <c:v>-110</c:v>
                </c:pt>
                <c:pt idx="180">
                  <c:v>-110</c:v>
                </c:pt>
                <c:pt idx="181">
                  <c:v>-110</c:v>
                </c:pt>
                <c:pt idx="182">
                  <c:v>-110</c:v>
                </c:pt>
                <c:pt idx="183">
                  <c:v>-110</c:v>
                </c:pt>
                <c:pt idx="184">
                  <c:v>-110</c:v>
                </c:pt>
                <c:pt idx="185">
                  <c:v>-110</c:v>
                </c:pt>
                <c:pt idx="186">
                  <c:v>-110</c:v>
                </c:pt>
                <c:pt idx="187">
                  <c:v>-110</c:v>
                </c:pt>
                <c:pt idx="188">
                  <c:v>-110</c:v>
                </c:pt>
                <c:pt idx="189">
                  <c:v>-110</c:v>
                </c:pt>
                <c:pt idx="190">
                  <c:v>-110</c:v>
                </c:pt>
                <c:pt idx="191">
                  <c:v>-110</c:v>
                </c:pt>
                <c:pt idx="192">
                  <c:v>-110</c:v>
                </c:pt>
                <c:pt idx="193">
                  <c:v>-110</c:v>
                </c:pt>
                <c:pt idx="194">
                  <c:v>-110</c:v>
                </c:pt>
                <c:pt idx="195">
                  <c:v>-110</c:v>
                </c:pt>
                <c:pt idx="196">
                  <c:v>-110</c:v>
                </c:pt>
                <c:pt idx="197">
                  <c:v>-110</c:v>
                </c:pt>
                <c:pt idx="198">
                  <c:v>-110</c:v>
                </c:pt>
                <c:pt idx="199">
                  <c:v>-110</c:v>
                </c:pt>
                <c:pt idx="200">
                  <c:v>-110</c:v>
                </c:pt>
                <c:pt idx="201">
                  <c:v>-110</c:v>
                </c:pt>
                <c:pt idx="202">
                  <c:v>-110</c:v>
                </c:pt>
                <c:pt idx="203">
                  <c:v>-110</c:v>
                </c:pt>
                <c:pt idx="204">
                  <c:v>-110</c:v>
                </c:pt>
                <c:pt idx="205">
                  <c:v>-110</c:v>
                </c:pt>
                <c:pt idx="206">
                  <c:v>-110</c:v>
                </c:pt>
                <c:pt idx="207">
                  <c:v>-110</c:v>
                </c:pt>
                <c:pt idx="208">
                  <c:v>-110</c:v>
                </c:pt>
                <c:pt idx="209">
                  <c:v>-110</c:v>
                </c:pt>
                <c:pt idx="210">
                  <c:v>-110</c:v>
                </c:pt>
                <c:pt idx="211">
                  <c:v>-110</c:v>
                </c:pt>
                <c:pt idx="212">
                  <c:v>-110</c:v>
                </c:pt>
                <c:pt idx="213">
                  <c:v>-110</c:v>
                </c:pt>
                <c:pt idx="214">
                  <c:v>-110</c:v>
                </c:pt>
                <c:pt idx="215">
                  <c:v>-110</c:v>
                </c:pt>
                <c:pt idx="216">
                  <c:v>-110</c:v>
                </c:pt>
                <c:pt idx="217">
                  <c:v>-110</c:v>
                </c:pt>
                <c:pt idx="218">
                  <c:v>-110</c:v>
                </c:pt>
                <c:pt idx="219">
                  <c:v>-110</c:v>
                </c:pt>
                <c:pt idx="220">
                  <c:v>-110</c:v>
                </c:pt>
                <c:pt idx="221">
                  <c:v>-110</c:v>
                </c:pt>
                <c:pt idx="222">
                  <c:v>-110</c:v>
                </c:pt>
                <c:pt idx="223">
                  <c:v>-110</c:v>
                </c:pt>
                <c:pt idx="224">
                  <c:v>-110</c:v>
                </c:pt>
                <c:pt idx="225">
                  <c:v>-110</c:v>
                </c:pt>
                <c:pt idx="226">
                  <c:v>-110</c:v>
                </c:pt>
                <c:pt idx="227">
                  <c:v>-110</c:v>
                </c:pt>
                <c:pt idx="228">
                  <c:v>-110</c:v>
                </c:pt>
                <c:pt idx="229">
                  <c:v>-110</c:v>
                </c:pt>
                <c:pt idx="230">
                  <c:v>-110</c:v>
                </c:pt>
                <c:pt idx="231">
                  <c:v>-110</c:v>
                </c:pt>
                <c:pt idx="232">
                  <c:v>-110</c:v>
                </c:pt>
                <c:pt idx="233">
                  <c:v>-110</c:v>
                </c:pt>
                <c:pt idx="234">
                  <c:v>-110</c:v>
                </c:pt>
                <c:pt idx="235">
                  <c:v>-110</c:v>
                </c:pt>
                <c:pt idx="236">
                  <c:v>-110</c:v>
                </c:pt>
                <c:pt idx="237">
                  <c:v>-110</c:v>
                </c:pt>
                <c:pt idx="238">
                  <c:v>-110</c:v>
                </c:pt>
                <c:pt idx="239">
                  <c:v>-110</c:v>
                </c:pt>
                <c:pt idx="240">
                  <c:v>-110</c:v>
                </c:pt>
                <c:pt idx="241">
                  <c:v>-110</c:v>
                </c:pt>
                <c:pt idx="242">
                  <c:v>-110</c:v>
                </c:pt>
                <c:pt idx="243">
                  <c:v>-110</c:v>
                </c:pt>
                <c:pt idx="244">
                  <c:v>-110</c:v>
                </c:pt>
                <c:pt idx="245">
                  <c:v>-110</c:v>
                </c:pt>
                <c:pt idx="246">
                  <c:v>-110</c:v>
                </c:pt>
                <c:pt idx="247">
                  <c:v>-110</c:v>
                </c:pt>
                <c:pt idx="248">
                  <c:v>-110</c:v>
                </c:pt>
                <c:pt idx="249">
                  <c:v>-110</c:v>
                </c:pt>
                <c:pt idx="250">
                  <c:v>-110</c:v>
                </c:pt>
                <c:pt idx="251">
                  <c:v>-110</c:v>
                </c:pt>
                <c:pt idx="252">
                  <c:v>-110</c:v>
                </c:pt>
                <c:pt idx="253">
                  <c:v>-110</c:v>
                </c:pt>
                <c:pt idx="254">
                  <c:v>-110</c:v>
                </c:pt>
                <c:pt idx="255">
                  <c:v>-110</c:v>
                </c:pt>
                <c:pt idx="256">
                  <c:v>-110</c:v>
                </c:pt>
                <c:pt idx="257">
                  <c:v>-110</c:v>
                </c:pt>
                <c:pt idx="258">
                  <c:v>-110</c:v>
                </c:pt>
                <c:pt idx="259">
                  <c:v>-110</c:v>
                </c:pt>
                <c:pt idx="260">
                  <c:v>-110</c:v>
                </c:pt>
                <c:pt idx="261">
                  <c:v>-110</c:v>
                </c:pt>
                <c:pt idx="262">
                  <c:v>-110</c:v>
                </c:pt>
                <c:pt idx="263">
                  <c:v>-110</c:v>
                </c:pt>
                <c:pt idx="264">
                  <c:v>-110</c:v>
                </c:pt>
                <c:pt idx="265">
                  <c:v>-110</c:v>
                </c:pt>
                <c:pt idx="266">
                  <c:v>-110</c:v>
                </c:pt>
                <c:pt idx="267">
                  <c:v>-110</c:v>
                </c:pt>
                <c:pt idx="268">
                  <c:v>-110</c:v>
                </c:pt>
                <c:pt idx="269">
                  <c:v>-110</c:v>
                </c:pt>
                <c:pt idx="270">
                  <c:v>-110</c:v>
                </c:pt>
                <c:pt idx="271">
                  <c:v>-110</c:v>
                </c:pt>
                <c:pt idx="272">
                  <c:v>-110</c:v>
                </c:pt>
                <c:pt idx="273">
                  <c:v>-110</c:v>
                </c:pt>
                <c:pt idx="274">
                  <c:v>-110</c:v>
                </c:pt>
                <c:pt idx="275">
                  <c:v>-110</c:v>
                </c:pt>
                <c:pt idx="276">
                  <c:v>-110</c:v>
                </c:pt>
                <c:pt idx="277">
                  <c:v>-110</c:v>
                </c:pt>
                <c:pt idx="278">
                  <c:v>-110</c:v>
                </c:pt>
                <c:pt idx="279">
                  <c:v>-110</c:v>
                </c:pt>
                <c:pt idx="280">
                  <c:v>-110</c:v>
                </c:pt>
                <c:pt idx="281">
                  <c:v>-110</c:v>
                </c:pt>
                <c:pt idx="282">
                  <c:v>-110</c:v>
                </c:pt>
                <c:pt idx="283">
                  <c:v>-110</c:v>
                </c:pt>
                <c:pt idx="284">
                  <c:v>-110</c:v>
                </c:pt>
                <c:pt idx="285">
                  <c:v>-110</c:v>
                </c:pt>
                <c:pt idx="286">
                  <c:v>-110</c:v>
                </c:pt>
                <c:pt idx="287">
                  <c:v>-110</c:v>
                </c:pt>
                <c:pt idx="288">
                  <c:v>-110</c:v>
                </c:pt>
                <c:pt idx="289">
                  <c:v>-110</c:v>
                </c:pt>
                <c:pt idx="290">
                  <c:v>-110</c:v>
                </c:pt>
                <c:pt idx="291">
                  <c:v>-110</c:v>
                </c:pt>
                <c:pt idx="292">
                  <c:v>-110</c:v>
                </c:pt>
                <c:pt idx="293">
                  <c:v>-110</c:v>
                </c:pt>
                <c:pt idx="294">
                  <c:v>-110</c:v>
                </c:pt>
                <c:pt idx="295">
                  <c:v>-110</c:v>
                </c:pt>
                <c:pt idx="296">
                  <c:v>-110</c:v>
                </c:pt>
                <c:pt idx="297">
                  <c:v>-110</c:v>
                </c:pt>
                <c:pt idx="298">
                  <c:v>-110</c:v>
                </c:pt>
                <c:pt idx="299">
                  <c:v>-110</c:v>
                </c:pt>
                <c:pt idx="300">
                  <c:v>-110</c:v>
                </c:pt>
                <c:pt idx="301">
                  <c:v>-110</c:v>
                </c:pt>
                <c:pt idx="302">
                  <c:v>-110</c:v>
                </c:pt>
                <c:pt idx="303">
                  <c:v>-110</c:v>
                </c:pt>
                <c:pt idx="304">
                  <c:v>-110</c:v>
                </c:pt>
                <c:pt idx="305">
                  <c:v>-110</c:v>
                </c:pt>
                <c:pt idx="306">
                  <c:v>-110</c:v>
                </c:pt>
                <c:pt idx="307">
                  <c:v>-110</c:v>
                </c:pt>
                <c:pt idx="308">
                  <c:v>-110</c:v>
                </c:pt>
                <c:pt idx="309">
                  <c:v>-110</c:v>
                </c:pt>
                <c:pt idx="310">
                  <c:v>-110</c:v>
                </c:pt>
                <c:pt idx="311">
                  <c:v>-110</c:v>
                </c:pt>
                <c:pt idx="312">
                  <c:v>-110</c:v>
                </c:pt>
                <c:pt idx="313">
                  <c:v>-110</c:v>
                </c:pt>
                <c:pt idx="314">
                  <c:v>-110</c:v>
                </c:pt>
                <c:pt idx="315">
                  <c:v>-110</c:v>
                </c:pt>
                <c:pt idx="316">
                  <c:v>-110</c:v>
                </c:pt>
                <c:pt idx="317">
                  <c:v>-110</c:v>
                </c:pt>
                <c:pt idx="318">
                  <c:v>-110</c:v>
                </c:pt>
                <c:pt idx="319">
                  <c:v>-110</c:v>
                </c:pt>
                <c:pt idx="320">
                  <c:v>-110</c:v>
                </c:pt>
                <c:pt idx="321">
                  <c:v>-110</c:v>
                </c:pt>
                <c:pt idx="322">
                  <c:v>-110</c:v>
                </c:pt>
                <c:pt idx="323">
                  <c:v>-110</c:v>
                </c:pt>
                <c:pt idx="324">
                  <c:v>-110</c:v>
                </c:pt>
                <c:pt idx="325">
                  <c:v>-110</c:v>
                </c:pt>
                <c:pt idx="326">
                  <c:v>-110</c:v>
                </c:pt>
                <c:pt idx="327">
                  <c:v>-110</c:v>
                </c:pt>
                <c:pt idx="328">
                  <c:v>-110</c:v>
                </c:pt>
                <c:pt idx="329">
                  <c:v>-110</c:v>
                </c:pt>
                <c:pt idx="330">
                  <c:v>-110</c:v>
                </c:pt>
                <c:pt idx="331">
                  <c:v>-110</c:v>
                </c:pt>
                <c:pt idx="332">
                  <c:v>-110</c:v>
                </c:pt>
                <c:pt idx="333">
                  <c:v>-110</c:v>
                </c:pt>
                <c:pt idx="334">
                  <c:v>-110</c:v>
                </c:pt>
                <c:pt idx="335">
                  <c:v>-110</c:v>
                </c:pt>
                <c:pt idx="336">
                  <c:v>-110</c:v>
                </c:pt>
                <c:pt idx="337">
                  <c:v>-110</c:v>
                </c:pt>
                <c:pt idx="338">
                  <c:v>-110</c:v>
                </c:pt>
                <c:pt idx="339">
                  <c:v>-110</c:v>
                </c:pt>
                <c:pt idx="340">
                  <c:v>-110</c:v>
                </c:pt>
                <c:pt idx="341">
                  <c:v>-110</c:v>
                </c:pt>
                <c:pt idx="342">
                  <c:v>-110</c:v>
                </c:pt>
                <c:pt idx="343">
                  <c:v>-110</c:v>
                </c:pt>
                <c:pt idx="344">
                  <c:v>-110</c:v>
                </c:pt>
                <c:pt idx="345">
                  <c:v>-110</c:v>
                </c:pt>
                <c:pt idx="346">
                  <c:v>-110</c:v>
                </c:pt>
                <c:pt idx="347">
                  <c:v>-110</c:v>
                </c:pt>
                <c:pt idx="348">
                  <c:v>-110</c:v>
                </c:pt>
                <c:pt idx="349">
                  <c:v>-110</c:v>
                </c:pt>
                <c:pt idx="350">
                  <c:v>-110</c:v>
                </c:pt>
                <c:pt idx="351">
                  <c:v>-110</c:v>
                </c:pt>
                <c:pt idx="352">
                  <c:v>-110</c:v>
                </c:pt>
                <c:pt idx="353">
                  <c:v>-110</c:v>
                </c:pt>
                <c:pt idx="354">
                  <c:v>-110</c:v>
                </c:pt>
                <c:pt idx="355">
                  <c:v>-110</c:v>
                </c:pt>
                <c:pt idx="356">
                  <c:v>-110</c:v>
                </c:pt>
                <c:pt idx="357">
                  <c:v>-110</c:v>
                </c:pt>
                <c:pt idx="358">
                  <c:v>-110</c:v>
                </c:pt>
                <c:pt idx="359">
                  <c:v>-110</c:v>
                </c:pt>
                <c:pt idx="360">
                  <c:v>-110</c:v>
                </c:pt>
                <c:pt idx="361">
                  <c:v>-110</c:v>
                </c:pt>
                <c:pt idx="362">
                  <c:v>-110</c:v>
                </c:pt>
                <c:pt idx="363">
                  <c:v>-110</c:v>
                </c:pt>
                <c:pt idx="364">
                  <c:v>-110</c:v>
                </c:pt>
                <c:pt idx="365">
                  <c:v>-110</c:v>
                </c:pt>
                <c:pt idx="366">
                  <c:v>-110</c:v>
                </c:pt>
                <c:pt idx="367">
                  <c:v>-110</c:v>
                </c:pt>
                <c:pt idx="368">
                  <c:v>-110</c:v>
                </c:pt>
                <c:pt idx="369">
                  <c:v>-110</c:v>
                </c:pt>
                <c:pt idx="370">
                  <c:v>-110</c:v>
                </c:pt>
                <c:pt idx="371">
                  <c:v>-110</c:v>
                </c:pt>
                <c:pt idx="372">
                  <c:v>-110</c:v>
                </c:pt>
                <c:pt idx="373">
                  <c:v>-110</c:v>
                </c:pt>
                <c:pt idx="374">
                  <c:v>-110</c:v>
                </c:pt>
                <c:pt idx="375">
                  <c:v>-110</c:v>
                </c:pt>
                <c:pt idx="376">
                  <c:v>-110</c:v>
                </c:pt>
                <c:pt idx="377">
                  <c:v>-110</c:v>
                </c:pt>
                <c:pt idx="378">
                  <c:v>-110</c:v>
                </c:pt>
                <c:pt idx="379">
                  <c:v>-110</c:v>
                </c:pt>
                <c:pt idx="380">
                  <c:v>-110</c:v>
                </c:pt>
                <c:pt idx="381">
                  <c:v>-110</c:v>
                </c:pt>
                <c:pt idx="382">
                  <c:v>-110</c:v>
                </c:pt>
                <c:pt idx="383">
                  <c:v>-110</c:v>
                </c:pt>
                <c:pt idx="384">
                  <c:v>-110</c:v>
                </c:pt>
                <c:pt idx="385">
                  <c:v>-110</c:v>
                </c:pt>
                <c:pt idx="386">
                  <c:v>-110</c:v>
                </c:pt>
                <c:pt idx="387">
                  <c:v>-110</c:v>
                </c:pt>
                <c:pt idx="388">
                  <c:v>-110</c:v>
                </c:pt>
                <c:pt idx="389">
                  <c:v>-110</c:v>
                </c:pt>
                <c:pt idx="390">
                  <c:v>-110</c:v>
                </c:pt>
                <c:pt idx="391">
                  <c:v>-110</c:v>
                </c:pt>
                <c:pt idx="392">
                  <c:v>-110</c:v>
                </c:pt>
                <c:pt idx="393">
                  <c:v>-110</c:v>
                </c:pt>
                <c:pt idx="394">
                  <c:v>-110</c:v>
                </c:pt>
                <c:pt idx="395">
                  <c:v>-110</c:v>
                </c:pt>
                <c:pt idx="396">
                  <c:v>-110</c:v>
                </c:pt>
                <c:pt idx="397">
                  <c:v>-110</c:v>
                </c:pt>
                <c:pt idx="398">
                  <c:v>-110</c:v>
                </c:pt>
                <c:pt idx="399">
                  <c:v>-110</c:v>
                </c:pt>
                <c:pt idx="400">
                  <c:v>-110</c:v>
                </c:pt>
                <c:pt idx="401">
                  <c:v>-110</c:v>
                </c:pt>
                <c:pt idx="402">
                  <c:v>-110</c:v>
                </c:pt>
                <c:pt idx="403">
                  <c:v>-110</c:v>
                </c:pt>
                <c:pt idx="404">
                  <c:v>-110</c:v>
                </c:pt>
                <c:pt idx="405">
                  <c:v>-110</c:v>
                </c:pt>
                <c:pt idx="406">
                  <c:v>-110</c:v>
                </c:pt>
                <c:pt idx="407">
                  <c:v>-110</c:v>
                </c:pt>
                <c:pt idx="408">
                  <c:v>-110</c:v>
                </c:pt>
                <c:pt idx="409">
                  <c:v>-110</c:v>
                </c:pt>
                <c:pt idx="410">
                  <c:v>-110</c:v>
                </c:pt>
                <c:pt idx="411">
                  <c:v>-110</c:v>
                </c:pt>
                <c:pt idx="412">
                  <c:v>-110</c:v>
                </c:pt>
                <c:pt idx="413">
                  <c:v>-110</c:v>
                </c:pt>
                <c:pt idx="414">
                  <c:v>-110</c:v>
                </c:pt>
                <c:pt idx="415">
                  <c:v>-110</c:v>
                </c:pt>
                <c:pt idx="416">
                  <c:v>-110</c:v>
                </c:pt>
                <c:pt idx="417">
                  <c:v>-110</c:v>
                </c:pt>
                <c:pt idx="418">
                  <c:v>-110</c:v>
                </c:pt>
                <c:pt idx="419">
                  <c:v>-110</c:v>
                </c:pt>
                <c:pt idx="420">
                  <c:v>-110</c:v>
                </c:pt>
                <c:pt idx="421">
                  <c:v>-110</c:v>
                </c:pt>
                <c:pt idx="422">
                  <c:v>-110</c:v>
                </c:pt>
                <c:pt idx="423">
                  <c:v>-110</c:v>
                </c:pt>
                <c:pt idx="424">
                  <c:v>-110</c:v>
                </c:pt>
                <c:pt idx="425">
                  <c:v>-110</c:v>
                </c:pt>
                <c:pt idx="426">
                  <c:v>-110</c:v>
                </c:pt>
                <c:pt idx="427">
                  <c:v>-110</c:v>
                </c:pt>
                <c:pt idx="428">
                  <c:v>-110</c:v>
                </c:pt>
                <c:pt idx="429">
                  <c:v>-110</c:v>
                </c:pt>
                <c:pt idx="430">
                  <c:v>-110</c:v>
                </c:pt>
                <c:pt idx="431">
                  <c:v>-110</c:v>
                </c:pt>
                <c:pt idx="432">
                  <c:v>-110</c:v>
                </c:pt>
                <c:pt idx="433">
                  <c:v>-110</c:v>
                </c:pt>
                <c:pt idx="434">
                  <c:v>-110</c:v>
                </c:pt>
                <c:pt idx="435">
                  <c:v>-110</c:v>
                </c:pt>
                <c:pt idx="436">
                  <c:v>-110</c:v>
                </c:pt>
                <c:pt idx="437">
                  <c:v>-110</c:v>
                </c:pt>
                <c:pt idx="438">
                  <c:v>-110</c:v>
                </c:pt>
                <c:pt idx="439">
                  <c:v>-110</c:v>
                </c:pt>
                <c:pt idx="440">
                  <c:v>-110</c:v>
                </c:pt>
                <c:pt idx="441">
                  <c:v>-110</c:v>
                </c:pt>
                <c:pt idx="442">
                  <c:v>-110</c:v>
                </c:pt>
                <c:pt idx="443">
                  <c:v>-110</c:v>
                </c:pt>
                <c:pt idx="444">
                  <c:v>-110</c:v>
                </c:pt>
                <c:pt idx="445">
                  <c:v>-110</c:v>
                </c:pt>
                <c:pt idx="446">
                  <c:v>-110</c:v>
                </c:pt>
                <c:pt idx="447">
                  <c:v>-110</c:v>
                </c:pt>
                <c:pt idx="448">
                  <c:v>-110</c:v>
                </c:pt>
                <c:pt idx="449">
                  <c:v>-110</c:v>
                </c:pt>
                <c:pt idx="450">
                  <c:v>-110</c:v>
                </c:pt>
                <c:pt idx="451">
                  <c:v>-110</c:v>
                </c:pt>
                <c:pt idx="452">
                  <c:v>-110</c:v>
                </c:pt>
                <c:pt idx="453">
                  <c:v>-110</c:v>
                </c:pt>
                <c:pt idx="454">
                  <c:v>-110</c:v>
                </c:pt>
                <c:pt idx="455">
                  <c:v>-110</c:v>
                </c:pt>
                <c:pt idx="456">
                  <c:v>-110</c:v>
                </c:pt>
                <c:pt idx="457">
                  <c:v>-110</c:v>
                </c:pt>
                <c:pt idx="458">
                  <c:v>-110</c:v>
                </c:pt>
                <c:pt idx="459">
                  <c:v>-110</c:v>
                </c:pt>
                <c:pt idx="460">
                  <c:v>-110</c:v>
                </c:pt>
                <c:pt idx="461">
                  <c:v>-110</c:v>
                </c:pt>
                <c:pt idx="462">
                  <c:v>-110</c:v>
                </c:pt>
                <c:pt idx="463">
                  <c:v>-110</c:v>
                </c:pt>
                <c:pt idx="464">
                  <c:v>-110</c:v>
                </c:pt>
                <c:pt idx="465">
                  <c:v>-110</c:v>
                </c:pt>
                <c:pt idx="466">
                  <c:v>-110</c:v>
                </c:pt>
                <c:pt idx="467">
                  <c:v>-110</c:v>
                </c:pt>
                <c:pt idx="468">
                  <c:v>-110</c:v>
                </c:pt>
                <c:pt idx="469">
                  <c:v>-110</c:v>
                </c:pt>
                <c:pt idx="470">
                  <c:v>-110</c:v>
                </c:pt>
                <c:pt idx="471">
                  <c:v>-110</c:v>
                </c:pt>
                <c:pt idx="472">
                  <c:v>-110</c:v>
                </c:pt>
                <c:pt idx="473">
                  <c:v>-110</c:v>
                </c:pt>
                <c:pt idx="474">
                  <c:v>-110</c:v>
                </c:pt>
                <c:pt idx="475">
                  <c:v>-110</c:v>
                </c:pt>
                <c:pt idx="476">
                  <c:v>-110</c:v>
                </c:pt>
                <c:pt idx="477">
                  <c:v>-110</c:v>
                </c:pt>
                <c:pt idx="478">
                  <c:v>-110</c:v>
                </c:pt>
                <c:pt idx="479">
                  <c:v>-110</c:v>
                </c:pt>
                <c:pt idx="480">
                  <c:v>-110</c:v>
                </c:pt>
                <c:pt idx="481">
                  <c:v>-110</c:v>
                </c:pt>
                <c:pt idx="482">
                  <c:v>-110</c:v>
                </c:pt>
                <c:pt idx="483">
                  <c:v>-110</c:v>
                </c:pt>
                <c:pt idx="484">
                  <c:v>-110</c:v>
                </c:pt>
                <c:pt idx="485">
                  <c:v>-110</c:v>
                </c:pt>
                <c:pt idx="486">
                  <c:v>-110</c:v>
                </c:pt>
                <c:pt idx="487">
                  <c:v>-110</c:v>
                </c:pt>
                <c:pt idx="488">
                  <c:v>-110</c:v>
                </c:pt>
                <c:pt idx="489">
                  <c:v>-110</c:v>
                </c:pt>
                <c:pt idx="490">
                  <c:v>-110</c:v>
                </c:pt>
                <c:pt idx="491">
                  <c:v>-110</c:v>
                </c:pt>
                <c:pt idx="492">
                  <c:v>-110</c:v>
                </c:pt>
                <c:pt idx="493">
                  <c:v>-110</c:v>
                </c:pt>
                <c:pt idx="494">
                  <c:v>-110</c:v>
                </c:pt>
                <c:pt idx="495">
                  <c:v>-110</c:v>
                </c:pt>
                <c:pt idx="496">
                  <c:v>-110</c:v>
                </c:pt>
                <c:pt idx="497">
                  <c:v>-110</c:v>
                </c:pt>
                <c:pt idx="498">
                  <c:v>-110</c:v>
                </c:pt>
                <c:pt idx="499">
                  <c:v>-110</c:v>
                </c:pt>
                <c:pt idx="500">
                  <c:v>-110</c:v>
                </c:pt>
                <c:pt idx="501">
                  <c:v>-110</c:v>
                </c:pt>
                <c:pt idx="502">
                  <c:v>-110</c:v>
                </c:pt>
                <c:pt idx="503">
                  <c:v>-110</c:v>
                </c:pt>
                <c:pt idx="504">
                  <c:v>-110</c:v>
                </c:pt>
                <c:pt idx="505">
                  <c:v>-110</c:v>
                </c:pt>
                <c:pt idx="506">
                  <c:v>-110</c:v>
                </c:pt>
                <c:pt idx="507">
                  <c:v>-110</c:v>
                </c:pt>
                <c:pt idx="508">
                  <c:v>-110</c:v>
                </c:pt>
                <c:pt idx="509">
                  <c:v>-110</c:v>
                </c:pt>
                <c:pt idx="510">
                  <c:v>-110</c:v>
                </c:pt>
                <c:pt idx="511">
                  <c:v>-110</c:v>
                </c:pt>
                <c:pt idx="512">
                  <c:v>-110</c:v>
                </c:pt>
                <c:pt idx="513">
                  <c:v>-110</c:v>
                </c:pt>
                <c:pt idx="514">
                  <c:v>-110</c:v>
                </c:pt>
                <c:pt idx="515">
                  <c:v>-110</c:v>
                </c:pt>
                <c:pt idx="516">
                  <c:v>-110</c:v>
                </c:pt>
                <c:pt idx="517">
                  <c:v>-110</c:v>
                </c:pt>
                <c:pt idx="518">
                  <c:v>-110</c:v>
                </c:pt>
                <c:pt idx="519">
                  <c:v>-110</c:v>
                </c:pt>
                <c:pt idx="520">
                  <c:v>-110</c:v>
                </c:pt>
                <c:pt idx="521">
                  <c:v>-110</c:v>
                </c:pt>
                <c:pt idx="522">
                  <c:v>-110</c:v>
                </c:pt>
                <c:pt idx="523">
                  <c:v>-110</c:v>
                </c:pt>
                <c:pt idx="524">
                  <c:v>-110</c:v>
                </c:pt>
                <c:pt idx="525">
                  <c:v>-110</c:v>
                </c:pt>
                <c:pt idx="526">
                  <c:v>-110</c:v>
                </c:pt>
                <c:pt idx="527">
                  <c:v>-110</c:v>
                </c:pt>
                <c:pt idx="528">
                  <c:v>-110</c:v>
                </c:pt>
                <c:pt idx="529">
                  <c:v>-110</c:v>
                </c:pt>
                <c:pt idx="530">
                  <c:v>-110</c:v>
                </c:pt>
                <c:pt idx="531">
                  <c:v>-110</c:v>
                </c:pt>
                <c:pt idx="532">
                  <c:v>-110</c:v>
                </c:pt>
                <c:pt idx="533">
                  <c:v>-110</c:v>
                </c:pt>
                <c:pt idx="534">
                  <c:v>-110</c:v>
                </c:pt>
                <c:pt idx="535">
                  <c:v>-110</c:v>
                </c:pt>
                <c:pt idx="536">
                  <c:v>-110</c:v>
                </c:pt>
                <c:pt idx="537">
                  <c:v>-110</c:v>
                </c:pt>
                <c:pt idx="538">
                  <c:v>-110</c:v>
                </c:pt>
                <c:pt idx="539">
                  <c:v>-110</c:v>
                </c:pt>
                <c:pt idx="540">
                  <c:v>-110</c:v>
                </c:pt>
                <c:pt idx="541">
                  <c:v>-110</c:v>
                </c:pt>
                <c:pt idx="542">
                  <c:v>-110</c:v>
                </c:pt>
                <c:pt idx="543">
                  <c:v>-110</c:v>
                </c:pt>
                <c:pt idx="544">
                  <c:v>-110</c:v>
                </c:pt>
                <c:pt idx="545">
                  <c:v>-110</c:v>
                </c:pt>
                <c:pt idx="546">
                  <c:v>-110</c:v>
                </c:pt>
                <c:pt idx="547">
                  <c:v>-110</c:v>
                </c:pt>
                <c:pt idx="548">
                  <c:v>-110</c:v>
                </c:pt>
                <c:pt idx="549">
                  <c:v>-110</c:v>
                </c:pt>
                <c:pt idx="550">
                  <c:v>-110</c:v>
                </c:pt>
                <c:pt idx="551">
                  <c:v>-110</c:v>
                </c:pt>
                <c:pt idx="552">
                  <c:v>-110</c:v>
                </c:pt>
                <c:pt idx="553">
                  <c:v>-110</c:v>
                </c:pt>
                <c:pt idx="554">
                  <c:v>-110</c:v>
                </c:pt>
                <c:pt idx="555">
                  <c:v>-110</c:v>
                </c:pt>
                <c:pt idx="556">
                  <c:v>-110</c:v>
                </c:pt>
                <c:pt idx="557">
                  <c:v>-110</c:v>
                </c:pt>
                <c:pt idx="558">
                  <c:v>-110</c:v>
                </c:pt>
                <c:pt idx="559">
                  <c:v>-110</c:v>
                </c:pt>
                <c:pt idx="560">
                  <c:v>-110</c:v>
                </c:pt>
                <c:pt idx="561">
                  <c:v>-110</c:v>
                </c:pt>
                <c:pt idx="562">
                  <c:v>-110</c:v>
                </c:pt>
                <c:pt idx="563">
                  <c:v>-110</c:v>
                </c:pt>
                <c:pt idx="564">
                  <c:v>-110</c:v>
                </c:pt>
                <c:pt idx="565">
                  <c:v>-110</c:v>
                </c:pt>
                <c:pt idx="566">
                  <c:v>-110</c:v>
                </c:pt>
                <c:pt idx="567">
                  <c:v>-110</c:v>
                </c:pt>
                <c:pt idx="568">
                  <c:v>-110</c:v>
                </c:pt>
                <c:pt idx="569">
                  <c:v>-110</c:v>
                </c:pt>
                <c:pt idx="570">
                  <c:v>-110</c:v>
                </c:pt>
                <c:pt idx="571">
                  <c:v>-110</c:v>
                </c:pt>
                <c:pt idx="572">
                  <c:v>-110</c:v>
                </c:pt>
                <c:pt idx="573">
                  <c:v>-110</c:v>
                </c:pt>
                <c:pt idx="574">
                  <c:v>-110</c:v>
                </c:pt>
                <c:pt idx="575">
                  <c:v>-110</c:v>
                </c:pt>
                <c:pt idx="576">
                  <c:v>-110</c:v>
                </c:pt>
                <c:pt idx="577">
                  <c:v>-110</c:v>
                </c:pt>
                <c:pt idx="578">
                  <c:v>-110</c:v>
                </c:pt>
                <c:pt idx="579">
                  <c:v>-110</c:v>
                </c:pt>
                <c:pt idx="580">
                  <c:v>-110</c:v>
                </c:pt>
                <c:pt idx="581">
                  <c:v>-110</c:v>
                </c:pt>
                <c:pt idx="582">
                  <c:v>-110</c:v>
                </c:pt>
                <c:pt idx="583">
                  <c:v>-110</c:v>
                </c:pt>
                <c:pt idx="584">
                  <c:v>-110</c:v>
                </c:pt>
                <c:pt idx="585">
                  <c:v>-110</c:v>
                </c:pt>
                <c:pt idx="586">
                  <c:v>-110</c:v>
                </c:pt>
                <c:pt idx="587">
                  <c:v>-110</c:v>
                </c:pt>
                <c:pt idx="588">
                  <c:v>-110</c:v>
                </c:pt>
                <c:pt idx="589">
                  <c:v>-110</c:v>
                </c:pt>
                <c:pt idx="590">
                  <c:v>-110</c:v>
                </c:pt>
                <c:pt idx="591">
                  <c:v>-110</c:v>
                </c:pt>
                <c:pt idx="592">
                  <c:v>-110</c:v>
                </c:pt>
                <c:pt idx="593">
                  <c:v>-110</c:v>
                </c:pt>
                <c:pt idx="594">
                  <c:v>-110</c:v>
                </c:pt>
                <c:pt idx="595">
                  <c:v>-110</c:v>
                </c:pt>
                <c:pt idx="596">
                  <c:v>-110</c:v>
                </c:pt>
                <c:pt idx="597">
                  <c:v>-110</c:v>
                </c:pt>
                <c:pt idx="598">
                  <c:v>-110</c:v>
                </c:pt>
                <c:pt idx="599">
                  <c:v>-110</c:v>
                </c:pt>
                <c:pt idx="600">
                  <c:v>-110</c:v>
                </c:pt>
                <c:pt idx="601">
                  <c:v>-110</c:v>
                </c:pt>
                <c:pt idx="602">
                  <c:v>-110</c:v>
                </c:pt>
                <c:pt idx="603">
                  <c:v>-110</c:v>
                </c:pt>
                <c:pt idx="604">
                  <c:v>-110</c:v>
                </c:pt>
                <c:pt idx="605">
                  <c:v>-110</c:v>
                </c:pt>
                <c:pt idx="606">
                  <c:v>-110</c:v>
                </c:pt>
                <c:pt idx="607">
                  <c:v>-110</c:v>
                </c:pt>
                <c:pt idx="608">
                  <c:v>-110</c:v>
                </c:pt>
                <c:pt idx="609">
                  <c:v>-110</c:v>
                </c:pt>
                <c:pt idx="610">
                  <c:v>-110</c:v>
                </c:pt>
                <c:pt idx="611">
                  <c:v>-110</c:v>
                </c:pt>
                <c:pt idx="612">
                  <c:v>-110</c:v>
                </c:pt>
                <c:pt idx="613">
                  <c:v>-110</c:v>
                </c:pt>
                <c:pt idx="614">
                  <c:v>-110</c:v>
                </c:pt>
                <c:pt idx="615">
                  <c:v>-110</c:v>
                </c:pt>
                <c:pt idx="616">
                  <c:v>-110</c:v>
                </c:pt>
                <c:pt idx="617">
                  <c:v>-110</c:v>
                </c:pt>
                <c:pt idx="618">
                  <c:v>-110</c:v>
                </c:pt>
                <c:pt idx="619">
                  <c:v>-110</c:v>
                </c:pt>
                <c:pt idx="620">
                  <c:v>-110</c:v>
                </c:pt>
                <c:pt idx="621">
                  <c:v>-110</c:v>
                </c:pt>
                <c:pt idx="622">
                  <c:v>-110</c:v>
                </c:pt>
                <c:pt idx="623">
                  <c:v>-110</c:v>
                </c:pt>
                <c:pt idx="624">
                  <c:v>-110</c:v>
                </c:pt>
                <c:pt idx="625">
                  <c:v>-110</c:v>
                </c:pt>
                <c:pt idx="626">
                  <c:v>-110</c:v>
                </c:pt>
                <c:pt idx="627">
                  <c:v>-110</c:v>
                </c:pt>
                <c:pt idx="628">
                  <c:v>-110</c:v>
                </c:pt>
                <c:pt idx="629">
                  <c:v>-110</c:v>
                </c:pt>
                <c:pt idx="630">
                  <c:v>-110</c:v>
                </c:pt>
                <c:pt idx="631">
                  <c:v>-110</c:v>
                </c:pt>
                <c:pt idx="632">
                  <c:v>-110</c:v>
                </c:pt>
                <c:pt idx="633">
                  <c:v>-110</c:v>
                </c:pt>
                <c:pt idx="634">
                  <c:v>-110</c:v>
                </c:pt>
                <c:pt idx="635">
                  <c:v>-110</c:v>
                </c:pt>
                <c:pt idx="636">
                  <c:v>-110</c:v>
                </c:pt>
                <c:pt idx="637">
                  <c:v>-110</c:v>
                </c:pt>
                <c:pt idx="638">
                  <c:v>-110</c:v>
                </c:pt>
                <c:pt idx="639">
                  <c:v>-110</c:v>
                </c:pt>
                <c:pt idx="640">
                  <c:v>-110</c:v>
                </c:pt>
                <c:pt idx="641">
                  <c:v>-110</c:v>
                </c:pt>
                <c:pt idx="642">
                  <c:v>-110</c:v>
                </c:pt>
                <c:pt idx="643">
                  <c:v>-110</c:v>
                </c:pt>
                <c:pt idx="644">
                  <c:v>-110</c:v>
                </c:pt>
                <c:pt idx="645">
                  <c:v>-110</c:v>
                </c:pt>
                <c:pt idx="646">
                  <c:v>-110</c:v>
                </c:pt>
                <c:pt idx="647">
                  <c:v>-110</c:v>
                </c:pt>
                <c:pt idx="648">
                  <c:v>-110</c:v>
                </c:pt>
                <c:pt idx="649">
                  <c:v>-110</c:v>
                </c:pt>
                <c:pt idx="650">
                  <c:v>-110</c:v>
                </c:pt>
                <c:pt idx="651">
                  <c:v>-110</c:v>
                </c:pt>
                <c:pt idx="652">
                  <c:v>-110</c:v>
                </c:pt>
                <c:pt idx="653">
                  <c:v>-110</c:v>
                </c:pt>
                <c:pt idx="654">
                  <c:v>-110</c:v>
                </c:pt>
                <c:pt idx="655">
                  <c:v>-110</c:v>
                </c:pt>
                <c:pt idx="656">
                  <c:v>-110</c:v>
                </c:pt>
                <c:pt idx="657">
                  <c:v>-110</c:v>
                </c:pt>
                <c:pt idx="658">
                  <c:v>-110</c:v>
                </c:pt>
                <c:pt idx="659">
                  <c:v>-110</c:v>
                </c:pt>
                <c:pt idx="660">
                  <c:v>-110</c:v>
                </c:pt>
                <c:pt idx="661">
                  <c:v>-110</c:v>
                </c:pt>
                <c:pt idx="662">
                  <c:v>-110</c:v>
                </c:pt>
                <c:pt idx="663">
                  <c:v>-110</c:v>
                </c:pt>
                <c:pt idx="664">
                  <c:v>-110</c:v>
                </c:pt>
                <c:pt idx="665">
                  <c:v>-110</c:v>
                </c:pt>
                <c:pt idx="666">
                  <c:v>-110</c:v>
                </c:pt>
                <c:pt idx="667">
                  <c:v>-110</c:v>
                </c:pt>
                <c:pt idx="668">
                  <c:v>-110</c:v>
                </c:pt>
                <c:pt idx="669">
                  <c:v>-110</c:v>
                </c:pt>
                <c:pt idx="670">
                  <c:v>-110</c:v>
                </c:pt>
                <c:pt idx="671">
                  <c:v>-110</c:v>
                </c:pt>
                <c:pt idx="672">
                  <c:v>-110</c:v>
                </c:pt>
                <c:pt idx="673">
                  <c:v>-110</c:v>
                </c:pt>
                <c:pt idx="674">
                  <c:v>-110</c:v>
                </c:pt>
                <c:pt idx="675">
                  <c:v>-110</c:v>
                </c:pt>
                <c:pt idx="676">
                  <c:v>-110</c:v>
                </c:pt>
                <c:pt idx="677">
                  <c:v>-110</c:v>
                </c:pt>
                <c:pt idx="678">
                  <c:v>-110</c:v>
                </c:pt>
                <c:pt idx="679">
                  <c:v>-110</c:v>
                </c:pt>
                <c:pt idx="680">
                  <c:v>-110</c:v>
                </c:pt>
                <c:pt idx="681">
                  <c:v>-110</c:v>
                </c:pt>
                <c:pt idx="682">
                  <c:v>-110</c:v>
                </c:pt>
                <c:pt idx="683">
                  <c:v>-110</c:v>
                </c:pt>
                <c:pt idx="684">
                  <c:v>-110</c:v>
                </c:pt>
                <c:pt idx="685">
                  <c:v>-110</c:v>
                </c:pt>
                <c:pt idx="686">
                  <c:v>-110</c:v>
                </c:pt>
                <c:pt idx="687">
                  <c:v>-110</c:v>
                </c:pt>
                <c:pt idx="688">
                  <c:v>-110</c:v>
                </c:pt>
                <c:pt idx="689">
                  <c:v>-110</c:v>
                </c:pt>
                <c:pt idx="690">
                  <c:v>-110</c:v>
                </c:pt>
                <c:pt idx="691">
                  <c:v>-110</c:v>
                </c:pt>
                <c:pt idx="692">
                  <c:v>-110</c:v>
                </c:pt>
                <c:pt idx="693">
                  <c:v>-110</c:v>
                </c:pt>
                <c:pt idx="694">
                  <c:v>-110</c:v>
                </c:pt>
                <c:pt idx="695">
                  <c:v>-110</c:v>
                </c:pt>
                <c:pt idx="696">
                  <c:v>-110</c:v>
                </c:pt>
                <c:pt idx="697">
                  <c:v>-110</c:v>
                </c:pt>
                <c:pt idx="698">
                  <c:v>-110</c:v>
                </c:pt>
                <c:pt idx="699">
                  <c:v>-110</c:v>
                </c:pt>
                <c:pt idx="700">
                  <c:v>-110</c:v>
                </c:pt>
                <c:pt idx="701">
                  <c:v>-110</c:v>
                </c:pt>
                <c:pt idx="702">
                  <c:v>-110</c:v>
                </c:pt>
                <c:pt idx="703">
                  <c:v>-110</c:v>
                </c:pt>
                <c:pt idx="704">
                  <c:v>-110</c:v>
                </c:pt>
                <c:pt idx="705">
                  <c:v>-110</c:v>
                </c:pt>
                <c:pt idx="706">
                  <c:v>-110</c:v>
                </c:pt>
                <c:pt idx="707">
                  <c:v>-110</c:v>
                </c:pt>
                <c:pt idx="708">
                  <c:v>-110</c:v>
                </c:pt>
                <c:pt idx="709">
                  <c:v>-110</c:v>
                </c:pt>
                <c:pt idx="710">
                  <c:v>-110</c:v>
                </c:pt>
                <c:pt idx="711">
                  <c:v>-110</c:v>
                </c:pt>
                <c:pt idx="712">
                  <c:v>-110</c:v>
                </c:pt>
                <c:pt idx="713">
                  <c:v>-110</c:v>
                </c:pt>
                <c:pt idx="714">
                  <c:v>-110</c:v>
                </c:pt>
                <c:pt idx="715">
                  <c:v>-110</c:v>
                </c:pt>
                <c:pt idx="716">
                  <c:v>-110</c:v>
                </c:pt>
                <c:pt idx="717">
                  <c:v>-110</c:v>
                </c:pt>
                <c:pt idx="718">
                  <c:v>-110</c:v>
                </c:pt>
                <c:pt idx="719">
                  <c:v>-110</c:v>
                </c:pt>
                <c:pt idx="720">
                  <c:v>-110</c:v>
                </c:pt>
                <c:pt idx="721">
                  <c:v>-110</c:v>
                </c:pt>
                <c:pt idx="722">
                  <c:v>-110</c:v>
                </c:pt>
                <c:pt idx="723">
                  <c:v>-110</c:v>
                </c:pt>
                <c:pt idx="724">
                  <c:v>-110</c:v>
                </c:pt>
                <c:pt idx="725">
                  <c:v>-110</c:v>
                </c:pt>
                <c:pt idx="726">
                  <c:v>-110</c:v>
                </c:pt>
                <c:pt idx="727">
                  <c:v>-110</c:v>
                </c:pt>
                <c:pt idx="728">
                  <c:v>-110</c:v>
                </c:pt>
                <c:pt idx="729">
                  <c:v>-110</c:v>
                </c:pt>
                <c:pt idx="730">
                  <c:v>-110</c:v>
                </c:pt>
                <c:pt idx="731">
                  <c:v>-110</c:v>
                </c:pt>
                <c:pt idx="732">
                  <c:v>-110</c:v>
                </c:pt>
                <c:pt idx="733">
                  <c:v>-110</c:v>
                </c:pt>
                <c:pt idx="734">
                  <c:v>-110</c:v>
                </c:pt>
                <c:pt idx="735">
                  <c:v>-110</c:v>
                </c:pt>
                <c:pt idx="736">
                  <c:v>-110</c:v>
                </c:pt>
                <c:pt idx="737">
                  <c:v>-110</c:v>
                </c:pt>
                <c:pt idx="738">
                  <c:v>-110</c:v>
                </c:pt>
                <c:pt idx="739">
                  <c:v>-110</c:v>
                </c:pt>
                <c:pt idx="740">
                  <c:v>-110</c:v>
                </c:pt>
                <c:pt idx="741">
                  <c:v>-110</c:v>
                </c:pt>
                <c:pt idx="742">
                  <c:v>-110</c:v>
                </c:pt>
                <c:pt idx="743">
                  <c:v>-110</c:v>
                </c:pt>
                <c:pt idx="744">
                  <c:v>-110</c:v>
                </c:pt>
                <c:pt idx="745">
                  <c:v>-110</c:v>
                </c:pt>
                <c:pt idx="746">
                  <c:v>-110</c:v>
                </c:pt>
                <c:pt idx="747">
                  <c:v>-110</c:v>
                </c:pt>
                <c:pt idx="748">
                  <c:v>-110</c:v>
                </c:pt>
                <c:pt idx="749">
                  <c:v>-110</c:v>
                </c:pt>
                <c:pt idx="750">
                  <c:v>-110</c:v>
                </c:pt>
                <c:pt idx="751">
                  <c:v>-110</c:v>
                </c:pt>
                <c:pt idx="752">
                  <c:v>-110</c:v>
                </c:pt>
                <c:pt idx="753">
                  <c:v>-110</c:v>
                </c:pt>
                <c:pt idx="754">
                  <c:v>-110</c:v>
                </c:pt>
                <c:pt idx="755">
                  <c:v>-110</c:v>
                </c:pt>
                <c:pt idx="756">
                  <c:v>-110</c:v>
                </c:pt>
                <c:pt idx="757">
                  <c:v>-110</c:v>
                </c:pt>
                <c:pt idx="758">
                  <c:v>-110</c:v>
                </c:pt>
                <c:pt idx="759">
                  <c:v>-110</c:v>
                </c:pt>
                <c:pt idx="760">
                  <c:v>-110</c:v>
                </c:pt>
                <c:pt idx="761">
                  <c:v>-110</c:v>
                </c:pt>
                <c:pt idx="762">
                  <c:v>-110</c:v>
                </c:pt>
                <c:pt idx="763">
                  <c:v>-110</c:v>
                </c:pt>
                <c:pt idx="764">
                  <c:v>-110</c:v>
                </c:pt>
                <c:pt idx="765">
                  <c:v>-110</c:v>
                </c:pt>
                <c:pt idx="766">
                  <c:v>-110</c:v>
                </c:pt>
                <c:pt idx="767">
                  <c:v>-110</c:v>
                </c:pt>
                <c:pt idx="768">
                  <c:v>-110</c:v>
                </c:pt>
                <c:pt idx="769">
                  <c:v>-110</c:v>
                </c:pt>
                <c:pt idx="770">
                  <c:v>-110</c:v>
                </c:pt>
                <c:pt idx="771">
                  <c:v>-110</c:v>
                </c:pt>
                <c:pt idx="772">
                  <c:v>-110</c:v>
                </c:pt>
                <c:pt idx="773">
                  <c:v>-110</c:v>
                </c:pt>
                <c:pt idx="774">
                  <c:v>-110</c:v>
                </c:pt>
                <c:pt idx="775">
                  <c:v>-110</c:v>
                </c:pt>
                <c:pt idx="776">
                  <c:v>-110</c:v>
                </c:pt>
                <c:pt idx="777">
                  <c:v>-110</c:v>
                </c:pt>
                <c:pt idx="778">
                  <c:v>-110</c:v>
                </c:pt>
                <c:pt idx="779">
                  <c:v>-110</c:v>
                </c:pt>
                <c:pt idx="780">
                  <c:v>-110</c:v>
                </c:pt>
                <c:pt idx="781">
                  <c:v>-110</c:v>
                </c:pt>
                <c:pt idx="782">
                  <c:v>-110</c:v>
                </c:pt>
                <c:pt idx="783">
                  <c:v>-110</c:v>
                </c:pt>
                <c:pt idx="784">
                  <c:v>-110</c:v>
                </c:pt>
                <c:pt idx="785">
                  <c:v>-110</c:v>
                </c:pt>
                <c:pt idx="786">
                  <c:v>-110</c:v>
                </c:pt>
                <c:pt idx="787">
                  <c:v>-110</c:v>
                </c:pt>
                <c:pt idx="788">
                  <c:v>-110</c:v>
                </c:pt>
                <c:pt idx="789">
                  <c:v>-110</c:v>
                </c:pt>
                <c:pt idx="790">
                  <c:v>-110</c:v>
                </c:pt>
                <c:pt idx="791">
                  <c:v>-110</c:v>
                </c:pt>
                <c:pt idx="792">
                  <c:v>-110</c:v>
                </c:pt>
                <c:pt idx="793">
                  <c:v>-110</c:v>
                </c:pt>
                <c:pt idx="794">
                  <c:v>-110</c:v>
                </c:pt>
                <c:pt idx="795">
                  <c:v>-110</c:v>
                </c:pt>
                <c:pt idx="796">
                  <c:v>-110</c:v>
                </c:pt>
                <c:pt idx="797">
                  <c:v>-110</c:v>
                </c:pt>
                <c:pt idx="798">
                  <c:v>-110</c:v>
                </c:pt>
                <c:pt idx="799">
                  <c:v>-110</c:v>
                </c:pt>
                <c:pt idx="800">
                  <c:v>-110</c:v>
                </c:pt>
                <c:pt idx="801">
                  <c:v>-110</c:v>
                </c:pt>
                <c:pt idx="802">
                  <c:v>-110</c:v>
                </c:pt>
                <c:pt idx="803">
                  <c:v>-110</c:v>
                </c:pt>
                <c:pt idx="804">
                  <c:v>-110</c:v>
                </c:pt>
                <c:pt idx="805">
                  <c:v>-110</c:v>
                </c:pt>
                <c:pt idx="806">
                  <c:v>-110</c:v>
                </c:pt>
                <c:pt idx="807">
                  <c:v>-110</c:v>
                </c:pt>
                <c:pt idx="808">
                  <c:v>-110</c:v>
                </c:pt>
                <c:pt idx="809">
                  <c:v>-110</c:v>
                </c:pt>
                <c:pt idx="810">
                  <c:v>-110</c:v>
                </c:pt>
                <c:pt idx="811">
                  <c:v>-110</c:v>
                </c:pt>
                <c:pt idx="812">
                  <c:v>-110</c:v>
                </c:pt>
                <c:pt idx="813">
                  <c:v>-110</c:v>
                </c:pt>
                <c:pt idx="814">
                  <c:v>-110</c:v>
                </c:pt>
                <c:pt idx="815">
                  <c:v>-110</c:v>
                </c:pt>
                <c:pt idx="816">
                  <c:v>-110</c:v>
                </c:pt>
                <c:pt idx="817">
                  <c:v>-110</c:v>
                </c:pt>
                <c:pt idx="818">
                  <c:v>-110</c:v>
                </c:pt>
                <c:pt idx="819">
                  <c:v>-110</c:v>
                </c:pt>
                <c:pt idx="820">
                  <c:v>-110</c:v>
                </c:pt>
                <c:pt idx="821">
                  <c:v>-110</c:v>
                </c:pt>
                <c:pt idx="822">
                  <c:v>-110</c:v>
                </c:pt>
                <c:pt idx="823">
                  <c:v>-110</c:v>
                </c:pt>
                <c:pt idx="824">
                  <c:v>-110</c:v>
                </c:pt>
                <c:pt idx="825">
                  <c:v>-110</c:v>
                </c:pt>
                <c:pt idx="826">
                  <c:v>-110</c:v>
                </c:pt>
                <c:pt idx="827">
                  <c:v>-110</c:v>
                </c:pt>
                <c:pt idx="828">
                  <c:v>-110</c:v>
                </c:pt>
                <c:pt idx="829">
                  <c:v>-110</c:v>
                </c:pt>
                <c:pt idx="830">
                  <c:v>-110</c:v>
                </c:pt>
                <c:pt idx="831">
                  <c:v>-110</c:v>
                </c:pt>
                <c:pt idx="832">
                  <c:v>-110</c:v>
                </c:pt>
                <c:pt idx="833">
                  <c:v>-110</c:v>
                </c:pt>
                <c:pt idx="834">
                  <c:v>-110</c:v>
                </c:pt>
                <c:pt idx="835">
                  <c:v>-110</c:v>
                </c:pt>
                <c:pt idx="836">
                  <c:v>-110</c:v>
                </c:pt>
                <c:pt idx="837">
                  <c:v>-110</c:v>
                </c:pt>
                <c:pt idx="838">
                  <c:v>-110</c:v>
                </c:pt>
                <c:pt idx="839">
                  <c:v>-110</c:v>
                </c:pt>
                <c:pt idx="840">
                  <c:v>-110</c:v>
                </c:pt>
                <c:pt idx="841">
                  <c:v>-110</c:v>
                </c:pt>
                <c:pt idx="842">
                  <c:v>-110</c:v>
                </c:pt>
                <c:pt idx="843">
                  <c:v>-110</c:v>
                </c:pt>
                <c:pt idx="844">
                  <c:v>-110</c:v>
                </c:pt>
                <c:pt idx="845">
                  <c:v>-110</c:v>
                </c:pt>
                <c:pt idx="846">
                  <c:v>-110</c:v>
                </c:pt>
                <c:pt idx="847">
                  <c:v>-110</c:v>
                </c:pt>
                <c:pt idx="848">
                  <c:v>-110</c:v>
                </c:pt>
                <c:pt idx="849">
                  <c:v>-110</c:v>
                </c:pt>
                <c:pt idx="850">
                  <c:v>-110</c:v>
                </c:pt>
                <c:pt idx="851">
                  <c:v>-110</c:v>
                </c:pt>
                <c:pt idx="852">
                  <c:v>-110</c:v>
                </c:pt>
                <c:pt idx="853">
                  <c:v>-110</c:v>
                </c:pt>
                <c:pt idx="854">
                  <c:v>-110</c:v>
                </c:pt>
                <c:pt idx="855">
                  <c:v>-110</c:v>
                </c:pt>
                <c:pt idx="856">
                  <c:v>-110</c:v>
                </c:pt>
                <c:pt idx="857">
                  <c:v>-110</c:v>
                </c:pt>
                <c:pt idx="858">
                  <c:v>-110</c:v>
                </c:pt>
                <c:pt idx="859">
                  <c:v>-110</c:v>
                </c:pt>
                <c:pt idx="860">
                  <c:v>-110</c:v>
                </c:pt>
                <c:pt idx="861">
                  <c:v>-110</c:v>
                </c:pt>
                <c:pt idx="862">
                  <c:v>-110</c:v>
                </c:pt>
                <c:pt idx="863">
                  <c:v>-110</c:v>
                </c:pt>
                <c:pt idx="864">
                  <c:v>-110</c:v>
                </c:pt>
                <c:pt idx="865">
                  <c:v>-110</c:v>
                </c:pt>
                <c:pt idx="866">
                  <c:v>-110</c:v>
                </c:pt>
                <c:pt idx="867">
                  <c:v>-110</c:v>
                </c:pt>
                <c:pt idx="868">
                  <c:v>-110</c:v>
                </c:pt>
                <c:pt idx="869">
                  <c:v>-110</c:v>
                </c:pt>
                <c:pt idx="870">
                  <c:v>-110</c:v>
                </c:pt>
                <c:pt idx="871">
                  <c:v>-110</c:v>
                </c:pt>
                <c:pt idx="872">
                  <c:v>-110</c:v>
                </c:pt>
                <c:pt idx="873">
                  <c:v>-110</c:v>
                </c:pt>
                <c:pt idx="874">
                  <c:v>-110</c:v>
                </c:pt>
                <c:pt idx="875">
                  <c:v>-110</c:v>
                </c:pt>
                <c:pt idx="876">
                  <c:v>-110</c:v>
                </c:pt>
                <c:pt idx="877">
                  <c:v>-110</c:v>
                </c:pt>
                <c:pt idx="878">
                  <c:v>-110</c:v>
                </c:pt>
                <c:pt idx="879">
                  <c:v>-110</c:v>
                </c:pt>
                <c:pt idx="880">
                  <c:v>-110</c:v>
                </c:pt>
                <c:pt idx="881">
                  <c:v>-110</c:v>
                </c:pt>
                <c:pt idx="882">
                  <c:v>-110</c:v>
                </c:pt>
                <c:pt idx="883">
                  <c:v>-110</c:v>
                </c:pt>
                <c:pt idx="884">
                  <c:v>-110</c:v>
                </c:pt>
                <c:pt idx="885">
                  <c:v>-110</c:v>
                </c:pt>
                <c:pt idx="886">
                  <c:v>-110</c:v>
                </c:pt>
                <c:pt idx="887">
                  <c:v>-110</c:v>
                </c:pt>
                <c:pt idx="888">
                  <c:v>-110</c:v>
                </c:pt>
                <c:pt idx="889">
                  <c:v>-110</c:v>
                </c:pt>
                <c:pt idx="890">
                  <c:v>-110</c:v>
                </c:pt>
                <c:pt idx="891">
                  <c:v>-110</c:v>
                </c:pt>
                <c:pt idx="892">
                  <c:v>-110</c:v>
                </c:pt>
                <c:pt idx="893">
                  <c:v>-110</c:v>
                </c:pt>
                <c:pt idx="894">
                  <c:v>-110</c:v>
                </c:pt>
                <c:pt idx="895">
                  <c:v>-110</c:v>
                </c:pt>
                <c:pt idx="896">
                  <c:v>-110</c:v>
                </c:pt>
                <c:pt idx="897">
                  <c:v>-110</c:v>
                </c:pt>
                <c:pt idx="898">
                  <c:v>-110</c:v>
                </c:pt>
                <c:pt idx="899">
                  <c:v>-110</c:v>
                </c:pt>
                <c:pt idx="900">
                  <c:v>-110</c:v>
                </c:pt>
                <c:pt idx="901">
                  <c:v>-110</c:v>
                </c:pt>
                <c:pt idx="902">
                  <c:v>-110</c:v>
                </c:pt>
                <c:pt idx="903">
                  <c:v>-110</c:v>
                </c:pt>
                <c:pt idx="904">
                  <c:v>-110</c:v>
                </c:pt>
                <c:pt idx="905">
                  <c:v>-110</c:v>
                </c:pt>
                <c:pt idx="906">
                  <c:v>-110</c:v>
                </c:pt>
                <c:pt idx="907">
                  <c:v>-110</c:v>
                </c:pt>
                <c:pt idx="908">
                  <c:v>-110</c:v>
                </c:pt>
                <c:pt idx="909">
                  <c:v>-110</c:v>
                </c:pt>
                <c:pt idx="910">
                  <c:v>-110</c:v>
                </c:pt>
                <c:pt idx="911">
                  <c:v>-110</c:v>
                </c:pt>
                <c:pt idx="912">
                  <c:v>-110</c:v>
                </c:pt>
                <c:pt idx="913">
                  <c:v>-110</c:v>
                </c:pt>
                <c:pt idx="914">
                  <c:v>-110</c:v>
                </c:pt>
                <c:pt idx="915">
                  <c:v>-110</c:v>
                </c:pt>
                <c:pt idx="916">
                  <c:v>-110</c:v>
                </c:pt>
                <c:pt idx="917">
                  <c:v>-110</c:v>
                </c:pt>
                <c:pt idx="918">
                  <c:v>-110</c:v>
                </c:pt>
                <c:pt idx="919">
                  <c:v>-110</c:v>
                </c:pt>
                <c:pt idx="920">
                  <c:v>-110</c:v>
                </c:pt>
                <c:pt idx="921">
                  <c:v>-110</c:v>
                </c:pt>
                <c:pt idx="922">
                  <c:v>-110</c:v>
                </c:pt>
                <c:pt idx="923">
                  <c:v>-110</c:v>
                </c:pt>
                <c:pt idx="924">
                  <c:v>-110</c:v>
                </c:pt>
                <c:pt idx="925">
                  <c:v>-110</c:v>
                </c:pt>
                <c:pt idx="926">
                  <c:v>-110</c:v>
                </c:pt>
                <c:pt idx="927">
                  <c:v>-110</c:v>
                </c:pt>
                <c:pt idx="928">
                  <c:v>-110</c:v>
                </c:pt>
                <c:pt idx="929">
                  <c:v>-110</c:v>
                </c:pt>
                <c:pt idx="930">
                  <c:v>-110</c:v>
                </c:pt>
                <c:pt idx="931">
                  <c:v>-110</c:v>
                </c:pt>
                <c:pt idx="932">
                  <c:v>-110</c:v>
                </c:pt>
                <c:pt idx="933">
                  <c:v>-110</c:v>
                </c:pt>
                <c:pt idx="934">
                  <c:v>-110</c:v>
                </c:pt>
                <c:pt idx="935">
                  <c:v>-110</c:v>
                </c:pt>
                <c:pt idx="936">
                  <c:v>-110</c:v>
                </c:pt>
                <c:pt idx="937">
                  <c:v>-110</c:v>
                </c:pt>
                <c:pt idx="938">
                  <c:v>-110</c:v>
                </c:pt>
                <c:pt idx="939">
                  <c:v>-110</c:v>
                </c:pt>
                <c:pt idx="940">
                  <c:v>-110</c:v>
                </c:pt>
                <c:pt idx="941">
                  <c:v>-110</c:v>
                </c:pt>
                <c:pt idx="942">
                  <c:v>-110</c:v>
                </c:pt>
                <c:pt idx="943">
                  <c:v>-110</c:v>
                </c:pt>
                <c:pt idx="944">
                  <c:v>-110</c:v>
                </c:pt>
                <c:pt idx="945">
                  <c:v>-110</c:v>
                </c:pt>
                <c:pt idx="946">
                  <c:v>-110</c:v>
                </c:pt>
                <c:pt idx="947">
                  <c:v>-110</c:v>
                </c:pt>
                <c:pt idx="948">
                  <c:v>-110</c:v>
                </c:pt>
                <c:pt idx="949">
                  <c:v>-110</c:v>
                </c:pt>
                <c:pt idx="950">
                  <c:v>-110</c:v>
                </c:pt>
                <c:pt idx="951">
                  <c:v>-110</c:v>
                </c:pt>
                <c:pt idx="952">
                  <c:v>-110</c:v>
                </c:pt>
                <c:pt idx="953">
                  <c:v>-110</c:v>
                </c:pt>
                <c:pt idx="954">
                  <c:v>-110</c:v>
                </c:pt>
                <c:pt idx="955">
                  <c:v>-110</c:v>
                </c:pt>
                <c:pt idx="956">
                  <c:v>-110</c:v>
                </c:pt>
                <c:pt idx="957">
                  <c:v>-110</c:v>
                </c:pt>
                <c:pt idx="958">
                  <c:v>-110</c:v>
                </c:pt>
                <c:pt idx="959">
                  <c:v>-110</c:v>
                </c:pt>
                <c:pt idx="960">
                  <c:v>-110</c:v>
                </c:pt>
                <c:pt idx="961">
                  <c:v>-110</c:v>
                </c:pt>
                <c:pt idx="962">
                  <c:v>-110</c:v>
                </c:pt>
                <c:pt idx="963">
                  <c:v>-110</c:v>
                </c:pt>
                <c:pt idx="964">
                  <c:v>-110</c:v>
                </c:pt>
                <c:pt idx="965">
                  <c:v>-110</c:v>
                </c:pt>
                <c:pt idx="966">
                  <c:v>-110</c:v>
                </c:pt>
                <c:pt idx="967">
                  <c:v>-110</c:v>
                </c:pt>
                <c:pt idx="968">
                  <c:v>-110</c:v>
                </c:pt>
                <c:pt idx="969">
                  <c:v>-110</c:v>
                </c:pt>
                <c:pt idx="970">
                  <c:v>-110</c:v>
                </c:pt>
                <c:pt idx="971">
                  <c:v>-110</c:v>
                </c:pt>
                <c:pt idx="972">
                  <c:v>-110</c:v>
                </c:pt>
                <c:pt idx="973">
                  <c:v>-110</c:v>
                </c:pt>
                <c:pt idx="974">
                  <c:v>-110</c:v>
                </c:pt>
                <c:pt idx="975">
                  <c:v>-110</c:v>
                </c:pt>
                <c:pt idx="976">
                  <c:v>-110</c:v>
                </c:pt>
                <c:pt idx="977">
                  <c:v>-110</c:v>
                </c:pt>
                <c:pt idx="978">
                  <c:v>-110</c:v>
                </c:pt>
                <c:pt idx="979">
                  <c:v>-110</c:v>
                </c:pt>
                <c:pt idx="980">
                  <c:v>-110</c:v>
                </c:pt>
                <c:pt idx="981">
                  <c:v>-110</c:v>
                </c:pt>
                <c:pt idx="982">
                  <c:v>-110</c:v>
                </c:pt>
                <c:pt idx="983">
                  <c:v>-110</c:v>
                </c:pt>
                <c:pt idx="984">
                  <c:v>-110</c:v>
                </c:pt>
                <c:pt idx="985">
                  <c:v>-110</c:v>
                </c:pt>
                <c:pt idx="986">
                  <c:v>-110</c:v>
                </c:pt>
                <c:pt idx="987">
                  <c:v>-110</c:v>
                </c:pt>
                <c:pt idx="988">
                  <c:v>-110</c:v>
                </c:pt>
                <c:pt idx="989">
                  <c:v>-110</c:v>
                </c:pt>
                <c:pt idx="990">
                  <c:v>-110</c:v>
                </c:pt>
                <c:pt idx="991">
                  <c:v>-110</c:v>
                </c:pt>
                <c:pt idx="992">
                  <c:v>-110</c:v>
                </c:pt>
                <c:pt idx="993">
                  <c:v>-110</c:v>
                </c:pt>
                <c:pt idx="994">
                  <c:v>-110</c:v>
                </c:pt>
                <c:pt idx="995">
                  <c:v>-110</c:v>
                </c:pt>
                <c:pt idx="996">
                  <c:v>-110</c:v>
                </c:pt>
                <c:pt idx="997">
                  <c:v>-110</c:v>
                </c:pt>
                <c:pt idx="998">
                  <c:v>-110</c:v>
                </c:pt>
                <c:pt idx="999">
                  <c:v>-110</c:v>
                </c:pt>
                <c:pt idx="1000">
                  <c:v>-110</c:v>
                </c:pt>
                <c:pt idx="1001">
                  <c:v>-110</c:v>
                </c:pt>
                <c:pt idx="1002">
                  <c:v>-110</c:v>
                </c:pt>
                <c:pt idx="1003">
                  <c:v>-110</c:v>
                </c:pt>
                <c:pt idx="1004">
                  <c:v>-110</c:v>
                </c:pt>
                <c:pt idx="1005">
                  <c:v>-110</c:v>
                </c:pt>
                <c:pt idx="1006">
                  <c:v>-110</c:v>
                </c:pt>
                <c:pt idx="1007">
                  <c:v>-110</c:v>
                </c:pt>
                <c:pt idx="1008">
                  <c:v>-110</c:v>
                </c:pt>
                <c:pt idx="1009">
                  <c:v>-110</c:v>
                </c:pt>
                <c:pt idx="1010">
                  <c:v>-110</c:v>
                </c:pt>
                <c:pt idx="1011">
                  <c:v>-110</c:v>
                </c:pt>
                <c:pt idx="1012">
                  <c:v>-110</c:v>
                </c:pt>
                <c:pt idx="1013">
                  <c:v>-110</c:v>
                </c:pt>
                <c:pt idx="1014">
                  <c:v>-110</c:v>
                </c:pt>
                <c:pt idx="1015">
                  <c:v>-110</c:v>
                </c:pt>
                <c:pt idx="1016">
                  <c:v>-110</c:v>
                </c:pt>
                <c:pt idx="1017">
                  <c:v>-110</c:v>
                </c:pt>
                <c:pt idx="1018">
                  <c:v>-110</c:v>
                </c:pt>
                <c:pt idx="1019">
                  <c:v>-110</c:v>
                </c:pt>
                <c:pt idx="1020">
                  <c:v>-110</c:v>
                </c:pt>
                <c:pt idx="1021">
                  <c:v>-110</c:v>
                </c:pt>
                <c:pt idx="1022">
                  <c:v>-110</c:v>
                </c:pt>
                <c:pt idx="1023">
                  <c:v>-110</c:v>
                </c:pt>
                <c:pt idx="1024">
                  <c:v>-110</c:v>
                </c:pt>
                <c:pt idx="1025">
                  <c:v>-110</c:v>
                </c:pt>
                <c:pt idx="1026">
                  <c:v>-110</c:v>
                </c:pt>
                <c:pt idx="1027">
                  <c:v>-110</c:v>
                </c:pt>
                <c:pt idx="1028">
                  <c:v>-110</c:v>
                </c:pt>
                <c:pt idx="1029">
                  <c:v>-110</c:v>
                </c:pt>
                <c:pt idx="1030">
                  <c:v>-110</c:v>
                </c:pt>
                <c:pt idx="1031">
                  <c:v>-110</c:v>
                </c:pt>
                <c:pt idx="1032">
                  <c:v>-110</c:v>
                </c:pt>
                <c:pt idx="1033">
                  <c:v>-110</c:v>
                </c:pt>
                <c:pt idx="1034">
                  <c:v>-110</c:v>
                </c:pt>
                <c:pt idx="1035">
                  <c:v>-110</c:v>
                </c:pt>
                <c:pt idx="1036">
                  <c:v>-110</c:v>
                </c:pt>
                <c:pt idx="1037">
                  <c:v>-110</c:v>
                </c:pt>
                <c:pt idx="1038">
                  <c:v>-110</c:v>
                </c:pt>
                <c:pt idx="1039">
                  <c:v>-110</c:v>
                </c:pt>
                <c:pt idx="1040">
                  <c:v>-110</c:v>
                </c:pt>
                <c:pt idx="1041">
                  <c:v>-110</c:v>
                </c:pt>
                <c:pt idx="1042">
                  <c:v>-110</c:v>
                </c:pt>
                <c:pt idx="1043">
                  <c:v>-110</c:v>
                </c:pt>
                <c:pt idx="1044">
                  <c:v>-110</c:v>
                </c:pt>
                <c:pt idx="1045">
                  <c:v>-110</c:v>
                </c:pt>
                <c:pt idx="1046">
                  <c:v>-110</c:v>
                </c:pt>
                <c:pt idx="1047">
                  <c:v>-110</c:v>
                </c:pt>
                <c:pt idx="1048">
                  <c:v>-110</c:v>
                </c:pt>
                <c:pt idx="1049">
                  <c:v>-110</c:v>
                </c:pt>
                <c:pt idx="1050">
                  <c:v>-110</c:v>
                </c:pt>
                <c:pt idx="1051">
                  <c:v>-110</c:v>
                </c:pt>
                <c:pt idx="1052">
                  <c:v>-110</c:v>
                </c:pt>
                <c:pt idx="1053">
                  <c:v>-110</c:v>
                </c:pt>
                <c:pt idx="1054">
                  <c:v>-110</c:v>
                </c:pt>
                <c:pt idx="1055">
                  <c:v>-110</c:v>
                </c:pt>
                <c:pt idx="1056">
                  <c:v>-110</c:v>
                </c:pt>
                <c:pt idx="1057">
                  <c:v>-110</c:v>
                </c:pt>
                <c:pt idx="1058">
                  <c:v>-110</c:v>
                </c:pt>
                <c:pt idx="1059">
                  <c:v>-110</c:v>
                </c:pt>
                <c:pt idx="1060">
                  <c:v>-110</c:v>
                </c:pt>
                <c:pt idx="1061">
                  <c:v>-110</c:v>
                </c:pt>
                <c:pt idx="1062">
                  <c:v>-110</c:v>
                </c:pt>
                <c:pt idx="1063">
                  <c:v>-110</c:v>
                </c:pt>
                <c:pt idx="1064">
                  <c:v>-110</c:v>
                </c:pt>
                <c:pt idx="1065">
                  <c:v>-110</c:v>
                </c:pt>
                <c:pt idx="1066">
                  <c:v>-110</c:v>
                </c:pt>
                <c:pt idx="1067">
                  <c:v>-110</c:v>
                </c:pt>
                <c:pt idx="1068">
                  <c:v>-110</c:v>
                </c:pt>
                <c:pt idx="1069">
                  <c:v>-110</c:v>
                </c:pt>
                <c:pt idx="1070">
                  <c:v>-110</c:v>
                </c:pt>
                <c:pt idx="1071">
                  <c:v>-110</c:v>
                </c:pt>
                <c:pt idx="1072">
                  <c:v>-110</c:v>
                </c:pt>
                <c:pt idx="1073">
                  <c:v>-110</c:v>
                </c:pt>
                <c:pt idx="1074">
                  <c:v>-110</c:v>
                </c:pt>
                <c:pt idx="1075">
                  <c:v>-110</c:v>
                </c:pt>
                <c:pt idx="1076">
                  <c:v>-110</c:v>
                </c:pt>
                <c:pt idx="1077">
                  <c:v>-110</c:v>
                </c:pt>
                <c:pt idx="1078">
                  <c:v>-110</c:v>
                </c:pt>
                <c:pt idx="1079">
                  <c:v>-110</c:v>
                </c:pt>
                <c:pt idx="1080">
                  <c:v>-110</c:v>
                </c:pt>
                <c:pt idx="1081">
                  <c:v>-110</c:v>
                </c:pt>
                <c:pt idx="1082">
                  <c:v>-109.94442758279796</c:v>
                </c:pt>
                <c:pt idx="1083">
                  <c:v>-109.99195192955392</c:v>
                </c:pt>
                <c:pt idx="1084">
                  <c:v>-110.03912646319947</c:v>
                </c:pt>
                <c:pt idx="1085">
                  <c:v>-110.0859441118464</c:v>
                </c:pt>
                <c:pt idx="1086">
                  <c:v>-110.13242232644495</c:v>
                </c:pt>
                <c:pt idx="1087">
                  <c:v>-110.22435015817459</c:v>
                </c:pt>
                <c:pt idx="1088">
                  <c:v>-110.26982162353663</c:v>
                </c:pt>
                <c:pt idx="1089">
                  <c:v>-110.31496120436198</c:v>
                </c:pt>
                <c:pt idx="1090">
                  <c:v>-110.3597853746661</c:v>
                </c:pt>
                <c:pt idx="1091">
                  <c:v>-110.40428692614907</c:v>
                </c:pt>
                <c:pt idx="1092">
                  <c:v>-110.49236327894374</c:v>
                </c:pt>
                <c:pt idx="1093">
                  <c:v>-110.53594092273416</c:v>
                </c:pt>
                <c:pt idx="1094">
                  <c:v>-110.57922473022742</c:v>
                </c:pt>
                <c:pt idx="1095">
                  <c:v>-110.62220744461055</c:v>
                </c:pt>
                <c:pt idx="1096">
                  <c:v>-110.66489876354012</c:v>
                </c:pt>
                <c:pt idx="1097">
                  <c:v>-110.70730815094828</c:v>
                </c:pt>
                <c:pt idx="1098">
                  <c:v>-110.79127413198343</c:v>
                </c:pt>
                <c:pt idx="1099">
                  <c:v>-110.83283826372269</c:v>
                </c:pt>
                <c:pt idx="1100">
                  <c:v>-110.87412985587432</c:v>
                </c:pt>
                <c:pt idx="1101">
                  <c:v>-110.91515781901266</c:v>
                </c:pt>
                <c:pt idx="1102">
                  <c:v>-110.95591488104694</c:v>
                </c:pt>
                <c:pt idx="1103">
                  <c:v>-110.99641514245158</c:v>
                </c:pt>
                <c:pt idx="1104">
                  <c:v>-111.076632074722</c:v>
                </c:pt>
                <c:pt idx="1105">
                  <c:v>-111.11636577065713</c:v>
                </c:pt>
                <c:pt idx="1106">
                  <c:v>-111.15584517249907</c:v>
                </c:pt>
                <c:pt idx="1107">
                  <c:v>-111.19508373450039</c:v>
                </c:pt>
                <c:pt idx="1108">
                  <c:v>-111.23407421755141</c:v>
                </c:pt>
                <c:pt idx="1109">
                  <c:v>-111.31134335966257</c:v>
                </c:pt>
                <c:pt idx="1110">
                  <c:v>-111.34962277141477</c:v>
                </c:pt>
                <c:pt idx="1111">
                  <c:v>-111.38767089812293</c:v>
                </c:pt>
                <c:pt idx="1112">
                  <c:v>-111.42549546035998</c:v>
                </c:pt>
                <c:pt idx="1113">
                  <c:v>-111.46308927205254</c:v>
                </c:pt>
                <c:pt idx="1114">
                  <c:v>-111.50046486921065</c:v>
                </c:pt>
                <c:pt idx="1115">
                  <c:v>-111.5745474257714</c:v>
                </c:pt>
                <c:pt idx="1116">
                  <c:v>-111.6112692238211</c:v>
                </c:pt>
                <c:pt idx="1117">
                  <c:v>-111.64777335279059</c:v>
                </c:pt>
                <c:pt idx="1118">
                  <c:v>-111.68407183661692</c:v>
                </c:pt>
                <c:pt idx="1119">
                  <c:v>-111.72015757211577</c:v>
                </c:pt>
                <c:pt idx="1120">
                  <c:v>-111.79171921435557</c:v>
                </c:pt>
                <c:pt idx="1121">
                  <c:v>-111.82719505172477</c:v>
                </c:pt>
                <c:pt idx="1122">
                  <c:v>-111.86247676523024</c:v>
                </c:pt>
                <c:pt idx="1123">
                  <c:v>-111.89755732117763</c:v>
                </c:pt>
                <c:pt idx="1124">
                  <c:v>-111.93244353403799</c:v>
                </c:pt>
                <c:pt idx="1125">
                  <c:v>-111.96714208038202</c:v>
                </c:pt>
                <c:pt idx="1126">
                  <c:v>-112.03596632484184</c:v>
                </c:pt>
                <c:pt idx="1127">
                  <c:v>-112.0700961829567</c:v>
                </c:pt>
                <c:pt idx="1128">
                  <c:v>-112.10404206121498</c:v>
                </c:pt>
                <c:pt idx="1129">
                  <c:v>-112.13781034638602</c:v>
                </c:pt>
                <c:pt idx="1130">
                  <c:v>-112.17139412855143</c:v>
                </c:pt>
                <c:pt idx="1131">
                  <c:v>-112.20480412291948</c:v>
                </c:pt>
                <c:pt idx="1132">
                  <c:v>-112.27108835778226</c:v>
                </c:pt>
                <c:pt idx="1133">
                  <c:v>-112.3039749597641</c:v>
                </c:pt>
                <c:pt idx="1134">
                  <c:v>-112.33668643133002</c:v>
                </c:pt>
                <c:pt idx="1135">
                  <c:v>-112.36923311392931</c:v>
                </c:pt>
                <c:pt idx="1136">
                  <c:v>-112.40160821466944</c:v>
                </c:pt>
                <c:pt idx="1137">
                  <c:v>-112.46586751019376</c:v>
                </c:pt>
                <c:pt idx="1138">
                  <c:v>-112.49775083910534</c:v>
                </c:pt>
                <c:pt idx="1139">
                  <c:v>-112.52947770202172</c:v>
                </c:pt>
                <c:pt idx="1140">
                  <c:v>-112.56104139286063</c:v>
                </c:pt>
                <c:pt idx="1141">
                  <c:v>-112.59244766628345</c:v>
                </c:pt>
                <c:pt idx="1142">
                  <c:v>-112.62370217079355</c:v>
                </c:pt>
                <c:pt idx="1143">
                  <c:v>-112.68574153669466</c:v>
                </c:pt>
                <c:pt idx="1144">
                  <c:v>-112.71653754169935</c:v>
                </c:pt>
                <c:pt idx="1145">
                  <c:v>-112.74717966857857</c:v>
                </c:pt>
                <c:pt idx="1146">
                  <c:v>-112.77767740190158</c:v>
                </c:pt>
                <c:pt idx="1147">
                  <c:v>-112.80802417777312</c:v>
                </c:pt>
                <c:pt idx="1148">
                  <c:v>-112.86828642589751</c:v>
                </c:pt>
                <c:pt idx="1149">
                  <c:v>-112.89820070796861</c:v>
                </c:pt>
                <c:pt idx="1150">
                  <c:v>-112.92797745147749</c:v>
                </c:pt>
                <c:pt idx="1151">
                  <c:v>-112.95761018245643</c:v>
                </c:pt>
                <c:pt idx="1152">
                  <c:v>-112.98710412509148</c:v>
                </c:pt>
                <c:pt idx="1153">
                  <c:v>-113.01646441243791</c:v>
                </c:pt>
                <c:pt idx="1154">
                  <c:v>-113.07477368058156</c:v>
                </c:pt>
                <c:pt idx="1155">
                  <c:v>-113.10372519651557</c:v>
                </c:pt>
                <c:pt idx="1156">
                  <c:v>-113.13254421760456</c:v>
                </c:pt>
                <c:pt idx="1157">
                  <c:v>-113.16123570283474</c:v>
                </c:pt>
                <c:pt idx="1158">
                  <c:v>-113.18979332239434</c:v>
                </c:pt>
                <c:pt idx="1159">
                  <c:v>-113.2465266553185</c:v>
                </c:pt>
                <c:pt idx="1160">
                  <c:v>-113.27470095287289</c:v>
                </c:pt>
                <c:pt idx="1161">
                  <c:v>-113.30275342690082</c:v>
                </c:pt>
                <c:pt idx="1162">
                  <c:v>-113.3306778372779</c:v>
                </c:pt>
                <c:pt idx="1163">
                  <c:v>-113.35848260312807</c:v>
                </c:pt>
                <c:pt idx="1164">
                  <c:v>-113.38616152003007</c:v>
                </c:pt>
                <c:pt idx="1165">
                  <c:v>-113.44116061628952</c:v>
                </c:pt>
                <c:pt idx="1166">
                  <c:v>-113.46847928874922</c:v>
                </c:pt>
                <c:pt idx="1167">
                  <c:v>-113.49568351743727</c:v>
                </c:pt>
                <c:pt idx="1168">
                  <c:v>-113.5227671866237</c:v>
                </c:pt>
                <c:pt idx="1169">
                  <c:v>-113.54973487142696</c:v>
                </c:pt>
                <c:pt idx="1170">
                  <c:v>-113.57659107332944</c:v>
                </c:pt>
                <c:pt idx="1171">
                  <c:v>-113.62995881371197</c:v>
                </c:pt>
                <c:pt idx="1172">
                  <c:v>-113.65647229837182</c:v>
                </c:pt>
                <c:pt idx="1173">
                  <c:v>-113.68287462079761</c:v>
                </c:pt>
                <c:pt idx="1174">
                  <c:v>-113.70917014838091</c:v>
                </c:pt>
                <c:pt idx="1175">
                  <c:v>-113.73535290521716</c:v>
                </c:pt>
                <c:pt idx="1176">
                  <c:v>-113.78739747385879</c:v>
                </c:pt>
                <c:pt idx="1177">
                  <c:v>-113.81325765219199</c:v>
                </c:pt>
                <c:pt idx="1178">
                  <c:v>-113.83901543703504</c:v>
                </c:pt>
                <c:pt idx="1179">
                  <c:v>-113.86466493833646</c:v>
                </c:pt>
                <c:pt idx="1180">
                  <c:v>-113.89021038994683</c:v>
                </c:pt>
                <c:pt idx="1181">
                  <c:v>-113.91565596084138</c:v>
                </c:pt>
                <c:pt idx="1182">
                  <c:v>-113.96623740687312</c:v>
                </c:pt>
                <c:pt idx="1183">
                  <c:v>-113.9913749403857</c:v>
                </c:pt>
                <c:pt idx="1184">
                  <c:v>-114.01641252835992</c:v>
                </c:pt>
                <c:pt idx="1185">
                  <c:v>-114.04135422484043</c:v>
                </c:pt>
                <c:pt idx="1186">
                  <c:v>-114.0661942743574</c:v>
                </c:pt>
                <c:pt idx="1187">
                  <c:v>-114.11558556585047</c:v>
                </c:pt>
                <c:pt idx="1188">
                  <c:v>-114.14013509003335</c:v>
                </c:pt>
                <c:pt idx="1189">
                  <c:v>-114.16459248012848</c:v>
                </c:pt>
                <c:pt idx="1190">
                  <c:v>-114.18895206291987</c:v>
                </c:pt>
                <c:pt idx="1191">
                  <c:v>-114.21322095368936</c:v>
                </c:pt>
                <c:pt idx="1192">
                  <c:v>-114.23739351170657</c:v>
                </c:pt>
                <c:pt idx="1193">
                  <c:v>-114.28546516974885</c:v>
                </c:pt>
                <c:pt idx="1194">
                  <c:v>-114.30936251992568</c:v>
                </c:pt>
                <c:pt idx="1195">
                  <c:v>-114.3331726400943</c:v>
                </c:pt>
                <c:pt idx="1196">
                  <c:v>-114.35688996967397</c:v>
                </c:pt>
                <c:pt idx="1197">
                  <c:v>-114.38051830803215</c:v>
                </c:pt>
                <c:pt idx="1198">
                  <c:v>-114.42751373332945</c:v>
                </c:pt>
                <c:pt idx="1199">
                  <c:v>-114.45088210599553</c:v>
                </c:pt>
                <c:pt idx="1200">
                  <c:v>-114.47416103635345</c:v>
                </c:pt>
                <c:pt idx="1201">
                  <c:v>-114.49735422902967</c:v>
                </c:pt>
                <c:pt idx="1202">
                  <c:v>-114.5204653366894</c:v>
                </c:pt>
                <c:pt idx="1203">
                  <c:v>-114.54348892377806</c:v>
                </c:pt>
                <c:pt idx="1204">
                  <c:v>-114.58928808586728</c:v>
                </c:pt>
                <c:pt idx="1205">
                  <c:v>-114.61206187056359</c:v>
                </c:pt>
                <c:pt idx="1206">
                  <c:v>-114.63475656066436</c:v>
                </c:pt>
                <c:pt idx="1207">
                  <c:v>-114.65736679672648</c:v>
                </c:pt>
                <c:pt idx="1208">
                  <c:v>-114.67989614148971</c:v>
                </c:pt>
                <c:pt idx="1209">
                  <c:v>-114.70234810904331</c:v>
                </c:pt>
                <c:pt idx="1210">
                  <c:v>-114.7470103979025</c:v>
                </c:pt>
                <c:pt idx="1211">
                  <c:v>-114.76922186327678</c:v>
                </c:pt>
                <c:pt idx="1212">
                  <c:v>-114.791355260584</c:v>
                </c:pt>
                <c:pt idx="1213">
                  <c:v>-114.81341402268399</c:v>
                </c:pt>
                <c:pt idx="1214">
                  <c:v>-114.8353929086564</c:v>
                </c:pt>
                <c:pt idx="1215">
                  <c:v>-114.87912473301654</c:v>
                </c:pt>
                <c:pt idx="1216">
                  <c:v>-114.90087585986188</c:v>
                </c:pt>
                <c:pt idx="1217">
                  <c:v>-114.92255495203118</c:v>
                </c:pt>
                <c:pt idx="1218">
                  <c:v>-114.94415684065768</c:v>
                </c:pt>
                <c:pt idx="1219">
                  <c:v>-114.96568769738576</c:v>
                </c:pt>
                <c:pt idx="1220">
                  <c:v>-114.98714238173827</c:v>
                </c:pt>
                <c:pt idx="1221">
                  <c:v>-115.02983648916742</c:v>
                </c:pt>
                <c:pt idx="1222">
                  <c:v>-115.05107409541272</c:v>
                </c:pt>
                <c:pt idx="1223">
                  <c:v>-115.07224308807599</c:v>
                </c:pt>
                <c:pt idx="1224">
                  <c:v>-115.09333839658244</c:v>
                </c:pt>
                <c:pt idx="1225">
                  <c:v>-115.11436327350832</c:v>
                </c:pt>
                <c:pt idx="1226">
                  <c:v>-115.15620633601299</c:v>
                </c:pt>
                <c:pt idx="1227">
                  <c:v>-115.17702542710092</c:v>
                </c:pt>
                <c:pt idx="1228">
                  <c:v>-115.19777320085042</c:v>
                </c:pt>
                <c:pt idx="1229">
                  <c:v>-115.21845284080881</c:v>
                </c:pt>
                <c:pt idx="1230">
                  <c:v>-115.23906749037411</c:v>
                </c:pt>
                <c:pt idx="1231">
                  <c:v>-115.25961218767692</c:v>
                </c:pt>
                <c:pt idx="1232">
                  <c:v>-115.30050426047791</c:v>
                </c:pt>
                <c:pt idx="1233">
                  <c:v>-115.32084981817465</c:v>
                </c:pt>
                <c:pt idx="1234">
                  <c:v>-115.34113250799288</c:v>
                </c:pt>
                <c:pt idx="1235">
                  <c:v>-115.3613474340805</c:v>
                </c:pt>
                <c:pt idx="1236">
                  <c:v>-115.38149767563131</c:v>
                </c:pt>
                <c:pt idx="1237">
                  <c:v>-115.40158627393505</c:v>
                </c:pt>
                <c:pt idx="1238">
                  <c:v>-115.44156962386185</c:v>
                </c:pt>
                <c:pt idx="1239">
                  <c:v>-115.4614651980793</c:v>
                </c:pt>
                <c:pt idx="1240">
                  <c:v>-115.48129811220072</c:v>
                </c:pt>
                <c:pt idx="1241">
                  <c:v>-115.50107134712479</c:v>
                </c:pt>
                <c:pt idx="1242">
                  <c:v>-115.5207801096268</c:v>
                </c:pt>
                <c:pt idx="1243">
                  <c:v>-115.56001610828768</c:v>
                </c:pt>
                <c:pt idx="1244">
                  <c:v>-115.57954153462197</c:v>
                </c:pt>
                <c:pt idx="1245">
                  <c:v>-115.59900915467912</c:v>
                </c:pt>
                <c:pt idx="1246">
                  <c:v>-115.61841423754683</c:v>
                </c:pt>
                <c:pt idx="1247">
                  <c:v>-115.63776223905239</c:v>
                </c:pt>
                <c:pt idx="1248">
                  <c:v>-115.65704845282295</c:v>
                </c:pt>
                <c:pt idx="1249">
                  <c:v>-115.69544708890359</c:v>
                </c:pt>
                <c:pt idx="1250">
                  <c:v>-115.7145577085425</c:v>
                </c:pt>
                <c:pt idx="1251">
                  <c:v>-115.73361300135966</c:v>
                </c:pt>
                <c:pt idx="1252">
                  <c:v>-115.75260832138298</c:v>
                </c:pt>
                <c:pt idx="1253">
                  <c:v>-115.77154651548818</c:v>
                </c:pt>
                <c:pt idx="1254">
                  <c:v>-115.80925535701006</c:v>
                </c:pt>
                <c:pt idx="1255">
                  <c:v>-115.82802666571536</c:v>
                </c:pt>
                <c:pt idx="1256">
                  <c:v>-115.84673973670408</c:v>
                </c:pt>
                <c:pt idx="1257">
                  <c:v>-115.86539736433919</c:v>
                </c:pt>
                <c:pt idx="1258">
                  <c:v>-115.88400231098316</c:v>
                </c:pt>
                <c:pt idx="1259">
                  <c:v>-115.90255002455521</c:v>
                </c:pt>
                <c:pt idx="1260">
                  <c:v>-115.93948477633745</c:v>
                </c:pt>
                <c:pt idx="1261">
                  <c:v>-115.95787002924823</c:v>
                </c:pt>
                <c:pt idx="1262">
                  <c:v>-115.97620416094881</c:v>
                </c:pt>
                <c:pt idx="1263">
                  <c:v>-115.99448267637121</c:v>
                </c:pt>
                <c:pt idx="1264">
                  <c:v>-116.01271067545524</c:v>
                </c:pt>
                <c:pt idx="1265">
                  <c:v>-116.0490044019179</c:v>
                </c:pt>
                <c:pt idx="1266">
                  <c:v>-116.06707548957046</c:v>
                </c:pt>
                <c:pt idx="1267">
                  <c:v>-116.08509250924349</c:v>
                </c:pt>
                <c:pt idx="1268">
                  <c:v>-116.10305812773434</c:v>
                </c:pt>
                <c:pt idx="1269">
                  <c:v>-116.12097498237083</c:v>
                </c:pt>
                <c:pt idx="1270">
                  <c:v>-116.13883866672555</c:v>
                </c:pt>
                <c:pt idx="1271">
                  <c:v>-116.17441705189361</c:v>
                </c:pt>
                <c:pt idx="1272">
                  <c:v>-116.19212998885249</c:v>
                </c:pt>
                <c:pt idx="1273">
                  <c:v>-116.2097955546792</c:v>
                </c:pt>
                <c:pt idx="1274">
                  <c:v>-116.2274093967834</c:v>
                </c:pt>
                <c:pt idx="1275">
                  <c:v>-116.24497640845323</c:v>
                </c:pt>
                <c:pt idx="1276">
                  <c:v>-116.26249225830537</c:v>
                </c:pt>
                <c:pt idx="1277">
                  <c:v>-116.29738075126478</c:v>
                </c:pt>
                <c:pt idx="1278">
                  <c:v>-116.31475164333676</c:v>
                </c:pt>
                <c:pt idx="1279">
                  <c:v>-116.33207701750973</c:v>
                </c:pt>
                <c:pt idx="1280">
                  <c:v>-116.34935259461409</c:v>
                </c:pt>
                <c:pt idx="1281">
                  <c:v>-116.36658090849937</c:v>
                </c:pt>
                <c:pt idx="1282">
                  <c:v>-116.40089901904651</c:v>
                </c:pt>
                <c:pt idx="1283">
                  <c:v>-116.41798931306622</c:v>
                </c:pt>
                <c:pt idx="1284">
                  <c:v>-116.43503112008443</c:v>
                </c:pt>
                <c:pt idx="1285">
                  <c:v>-116.45202693264241</c:v>
                </c:pt>
                <c:pt idx="1286">
                  <c:v>-116.46897921714876</c:v>
                </c:pt>
                <c:pt idx="1287">
                  <c:v>-116.48588377565167</c:v>
                </c:pt>
                <c:pt idx="1288">
                  <c:v>-116.51955956265292</c:v>
                </c:pt>
                <c:pt idx="1289">
                  <c:v>-116.53632906567915</c:v>
                </c:pt>
                <c:pt idx="1290">
                  <c:v>-116.55305621981407</c:v>
                </c:pt>
                <c:pt idx="1291">
                  <c:v>-116.56973687646079</c:v>
                </c:pt>
                <c:pt idx="1292">
                  <c:v>-116.58637564272833</c:v>
                </c:pt>
                <c:pt idx="1293">
                  <c:v>-116.61951753066477</c:v>
                </c:pt>
                <c:pt idx="1294">
                  <c:v>-116.63602545563207</c:v>
                </c:pt>
                <c:pt idx="1295">
                  <c:v>-116.65248806408003</c:v>
                </c:pt>
                <c:pt idx="1296">
                  <c:v>-116.66890774742367</c:v>
                </c:pt>
                <c:pt idx="1297">
                  <c:v>-116.68528687281477</c:v>
                </c:pt>
                <c:pt idx="1298">
                  <c:v>-116.70162136845775</c:v>
                </c:pt>
                <c:pt idx="1299">
                  <c:v>-116.73416592374866</c:v>
                </c:pt>
                <c:pt idx="1300">
                  <c:v>-116.75037428515037</c:v>
                </c:pt>
                <c:pt idx="1301">
                  <c:v>-116.76654315179718</c:v>
                </c:pt>
                <c:pt idx="1302">
                  <c:v>-116.7826684985839</c:v>
                </c:pt>
                <c:pt idx="1303">
                  <c:v>-116.79875476442572</c:v>
                </c:pt>
                <c:pt idx="1304">
                  <c:v>-116.81479794261932</c:v>
                </c:pt>
                <c:pt idx="1305">
                  <c:v>-116.84676429007632</c:v>
                </c:pt>
                <c:pt idx="1306">
                  <c:v>-116.86268577623306</c:v>
                </c:pt>
                <c:pt idx="1307">
                  <c:v>-116.8785691884283</c:v>
                </c:pt>
                <c:pt idx="1308">
                  <c:v>-116.89441056529105</c:v>
                </c:pt>
                <c:pt idx="1309">
                  <c:v>-116.91021219165074</c:v>
                </c:pt>
                <c:pt idx="1310">
                  <c:v>-116.94169904567983</c:v>
                </c:pt>
                <c:pt idx="1311">
                  <c:v>-116.95738465663456</c:v>
                </c:pt>
                <c:pt idx="1312">
                  <c:v>-116.97302924587524</c:v>
                </c:pt>
                <c:pt idx="1313">
                  <c:v>-116.98863506486251</c:v>
                </c:pt>
                <c:pt idx="1314">
                  <c:v>-117.00420434329595</c:v>
                </c:pt>
                <c:pt idx="1315">
                  <c:v>-117.01973319039425</c:v>
                </c:pt>
                <c:pt idx="1316">
                  <c:v>-117.05067849685156</c:v>
                </c:pt>
                <c:pt idx="1317">
                  <c:v>-117.06609330180351</c:v>
                </c:pt>
                <c:pt idx="1318">
                  <c:v>-117.08147247882707</c:v>
                </c:pt>
                <c:pt idx="1319">
                  <c:v>-117.09681218008544</c:v>
                </c:pt>
                <c:pt idx="1320">
                  <c:v>-117.11211660909413</c:v>
                </c:pt>
                <c:pt idx="1321">
                  <c:v>-117.14261034531982</c:v>
                </c:pt>
                <c:pt idx="1322">
                  <c:v>-117.15780400722613</c:v>
                </c:pt>
                <c:pt idx="1323">
                  <c:v>-117.17295911490085</c:v>
                </c:pt>
                <c:pt idx="1324">
                  <c:v>-117.18807981697174</c:v>
                </c:pt>
                <c:pt idx="1325">
                  <c:v>-117.20316232426151</c:v>
                </c:pt>
                <c:pt idx="1326">
                  <c:v>-117.21820879393542</c:v>
                </c:pt>
                <c:pt idx="1327">
                  <c:v>-117.24819626698488</c:v>
                </c:pt>
                <c:pt idx="1328">
                  <c:v>-117.26313564509634</c:v>
                </c:pt>
                <c:pt idx="1329">
                  <c:v>-117.27804161681135</c:v>
                </c:pt>
                <c:pt idx="1330">
                  <c:v>-117.2929104419172</c:v>
                </c:pt>
                <c:pt idx="1331">
                  <c:v>-117.30774618422586</c:v>
                </c:pt>
                <c:pt idx="1332">
                  <c:v>-117.33730935814326</c:v>
                </c:pt>
                <c:pt idx="1333">
                  <c:v>-117.35204099071422</c:v>
                </c:pt>
                <c:pt idx="1334">
                  <c:v>-117.36673631699163</c:v>
                </c:pt>
                <c:pt idx="1335">
                  <c:v>-117.38139934956564</c:v>
                </c:pt>
                <c:pt idx="1336">
                  <c:v>-117.39602640387102</c:v>
                </c:pt>
                <c:pt idx="1337">
                  <c:v>-117.41061956174053</c:v>
                </c:pt>
                <c:pt idx="1338">
                  <c:v>-117.43970671587587</c:v>
                </c:pt>
                <c:pt idx="1339">
                  <c:v>-117.45420101363088</c:v>
                </c:pt>
                <c:pt idx="1340">
                  <c:v>-117.4686601336433</c:v>
                </c:pt>
                <c:pt idx="1341">
                  <c:v>-117.48308613020581</c:v>
                </c:pt>
                <c:pt idx="1342">
                  <c:v>-117.49748103919769</c:v>
                </c:pt>
                <c:pt idx="1343">
                  <c:v>-117.51184123777375</c:v>
                </c:pt>
                <c:pt idx="1344">
                  <c:v>-117.54046563804565</c:v>
                </c:pt>
                <c:pt idx="1345">
                  <c:v>-117.55472825952207</c:v>
                </c:pt>
                <c:pt idx="1346">
                  <c:v>-117.56896051391534</c:v>
                </c:pt>
                <c:pt idx="1347">
                  <c:v>-117.58315881597508</c:v>
                </c:pt>
                <c:pt idx="1348">
                  <c:v>-117.5973270322913</c:v>
                </c:pt>
                <c:pt idx="1349">
                  <c:v>-117.62556449786047</c:v>
                </c:pt>
                <c:pt idx="1350">
                  <c:v>-117.63963773240204</c:v>
                </c:pt>
                <c:pt idx="1351">
                  <c:v>-117.65367774768532</c:v>
                </c:pt>
                <c:pt idx="1352">
                  <c:v>-117.66768836402855</c:v>
                </c:pt>
                <c:pt idx="1353">
                  <c:v>-117.68166604759219</c:v>
                </c:pt>
                <c:pt idx="1354">
                  <c:v>-117.69561277440562</c:v>
                </c:pt>
                <c:pt idx="1355">
                  <c:v>-117.72341572220364</c:v>
                </c:pt>
                <c:pt idx="1356">
                  <c:v>-117.73727220612656</c:v>
                </c:pt>
                <c:pt idx="1357">
                  <c:v>-117.7510964571578</c:v>
                </c:pt>
                <c:pt idx="1358">
                  <c:v>-117.76489042659512</c:v>
                </c:pt>
                <c:pt idx="1359">
                  <c:v>-117.77865604898466</c:v>
                </c:pt>
                <c:pt idx="1360">
                  <c:v>-117.80609375907864</c:v>
                </c:pt>
                <c:pt idx="1361">
                  <c:v>-117.8197697037904</c:v>
                </c:pt>
                <c:pt idx="1362">
                  <c:v>-117.83341422587695</c:v>
                </c:pt>
                <c:pt idx="1363">
                  <c:v>-117.84703103050511</c:v>
                </c:pt>
                <c:pt idx="1364">
                  <c:v>-117.86061667569503</c:v>
                </c:pt>
                <c:pt idx="1365">
                  <c:v>-117.87417307448203</c:v>
                </c:pt>
                <c:pt idx="1366">
                  <c:v>-117.90120040208063</c:v>
                </c:pt>
                <c:pt idx="1367">
                  <c:v>-117.91467157222094</c:v>
                </c:pt>
                <c:pt idx="1368">
                  <c:v>-117.92811222632567</c:v>
                </c:pt>
                <c:pt idx="1369">
                  <c:v>-117.94152425429598</c:v>
                </c:pt>
                <c:pt idx="1370">
                  <c:v>-117.95490953024242</c:v>
                </c:pt>
                <c:pt idx="1371">
                  <c:v>-117.9815932843599</c:v>
                </c:pt>
                <c:pt idx="1372">
                  <c:v>-117.99489200949864</c:v>
                </c:pt>
                <c:pt idx="1373">
                  <c:v>-118.00816270924636</c:v>
                </c:pt>
                <c:pt idx="1374">
                  <c:v>-118.02140723549957</c:v>
                </c:pt>
                <c:pt idx="1375">
                  <c:v>-118.03462223370292</c:v>
                </c:pt>
                <c:pt idx="1376">
                  <c:v>-118.04781128469477</c:v>
                </c:pt>
                <c:pt idx="1377">
                  <c:v>-118.07410336593418</c:v>
                </c:pt>
                <c:pt idx="1378">
                  <c:v>-118.08721007173347</c:v>
                </c:pt>
                <c:pt idx="1379">
                  <c:v>-118.10028784234487</c:v>
                </c:pt>
                <c:pt idx="1380">
                  <c:v>-118.11334021904199</c:v>
                </c:pt>
                <c:pt idx="1381">
                  <c:v>-118.12636389261152</c:v>
                </c:pt>
                <c:pt idx="1382">
                  <c:v>-118.1393606869037</c:v>
                </c:pt>
                <c:pt idx="1383">
                  <c:v>-118.16527577472198</c:v>
                </c:pt>
                <c:pt idx="1384">
                  <c:v>-118.1781942807045</c:v>
                </c:pt>
                <c:pt idx="1385">
                  <c:v>-118.19108465139689</c:v>
                </c:pt>
                <c:pt idx="1386">
                  <c:v>-118.2039486896817</c:v>
                </c:pt>
                <c:pt idx="1387">
                  <c:v>-118.2167881839737</c:v>
                </c:pt>
                <c:pt idx="1388">
                  <c:v>-118.24238722892385</c:v>
                </c:pt>
                <c:pt idx="1389">
                  <c:v>-118.25514699791637</c:v>
                </c:pt>
                <c:pt idx="1390">
                  <c:v>-118.26788096484988</c:v>
                </c:pt>
                <c:pt idx="1391">
                  <c:v>-118.28059089796909</c:v>
                </c:pt>
                <c:pt idx="1392">
                  <c:v>-118.29327356922806</c:v>
                </c:pt>
                <c:pt idx="1393">
                  <c:v>-118.30593074897969</c:v>
                </c:pt>
                <c:pt idx="1394">
                  <c:v>-118.34375365379509</c:v>
                </c:pt>
                <c:pt idx="1395">
                  <c:v>-118.35630987751344</c:v>
                </c:pt>
                <c:pt idx="1396">
                  <c:v>-118.36884111499589</c:v>
                </c:pt>
                <c:pt idx="1397">
                  <c:v>-118.38134910317783</c:v>
                </c:pt>
                <c:pt idx="1398">
                  <c:v>-118.40628916196817</c:v>
                </c:pt>
                <c:pt idx="1399">
                  <c:v>-118.4187214346464</c:v>
                </c:pt>
                <c:pt idx="1400">
                  <c:v>-118.43112921148511</c:v>
                </c:pt>
                <c:pt idx="1401">
                  <c:v>-118.44351421042776</c:v>
                </c:pt>
                <c:pt idx="1402">
                  <c:v>-118.45587328086259</c:v>
                </c:pt>
                <c:pt idx="1403">
                  <c:v>-118.46820975805088</c:v>
                </c:pt>
                <c:pt idx="1404">
                  <c:v>-118.49280722816549</c:v>
                </c:pt>
                <c:pt idx="1405">
                  <c:v>-118.50507163298954</c:v>
                </c:pt>
                <c:pt idx="1406">
                  <c:v>-118.51731059567832</c:v>
                </c:pt>
                <c:pt idx="1407">
                  <c:v>-118.52952741725619</c:v>
                </c:pt>
                <c:pt idx="1408">
                  <c:v>-118.54171898734538</c:v>
                </c:pt>
                <c:pt idx="1409">
                  <c:v>-118.5538870000476</c:v>
                </c:pt>
                <c:pt idx="1410">
                  <c:v>-118.57815430351766</c:v>
                </c:pt>
                <c:pt idx="1411">
                  <c:v>-118.59025376834782</c:v>
                </c:pt>
                <c:pt idx="1412">
                  <c:v>-118.6023284488343</c:v>
                </c:pt>
                <c:pt idx="1413">
                  <c:v>-118.61438002106453</c:v>
                </c:pt>
                <c:pt idx="1414">
                  <c:v>-118.62641014850058</c:v>
                </c:pt>
                <c:pt idx="1415">
                  <c:v>-118.65040010687659</c:v>
                </c:pt>
                <c:pt idx="1416">
                  <c:v>-118.66236011788922</c:v>
                </c:pt>
                <c:pt idx="1417">
                  <c:v>-118.67429745705341</c:v>
                </c:pt>
                <c:pt idx="1418">
                  <c:v>-118.68621377045633</c:v>
                </c:pt>
                <c:pt idx="1419">
                  <c:v>-118.69810601987167</c:v>
                </c:pt>
                <c:pt idx="1420">
                  <c:v>-118.70997585337301</c:v>
                </c:pt>
                <c:pt idx="1421">
                  <c:v>-118.73365015812524</c:v>
                </c:pt>
                <c:pt idx="1422">
                  <c:v>-118.7454547908449</c:v>
                </c:pt>
                <c:pt idx="1423">
                  <c:v>-118.75723579363208</c:v>
                </c:pt>
                <c:pt idx="1424">
                  <c:v>-118.76899479753745</c:v>
                </c:pt>
                <c:pt idx="1425">
                  <c:v>-118.78073342161574</c:v>
                </c:pt>
                <c:pt idx="1426">
                  <c:v>-118.80414369641852</c:v>
                </c:pt>
                <c:pt idx="1427">
                  <c:v>-118.81581551461275</c:v>
                </c:pt>
                <c:pt idx="1428">
                  <c:v>-118.82746573942683</c:v>
                </c:pt>
                <c:pt idx="1429">
                  <c:v>-118.83909597348116</c:v>
                </c:pt>
                <c:pt idx="1430">
                  <c:v>-118.85070324753923</c:v>
                </c:pt>
                <c:pt idx="1431">
                  <c:v>-118.86229068342908</c:v>
                </c:pt>
                <c:pt idx="1432">
                  <c:v>-118.88539876210328</c:v>
                </c:pt>
                <c:pt idx="1433">
                  <c:v>-118.89692258948588</c:v>
                </c:pt>
                <c:pt idx="1434">
                  <c:v>-118.9084238609058</c:v>
                </c:pt>
                <c:pt idx="1435">
                  <c:v>-118.91990566825991</c:v>
                </c:pt>
                <c:pt idx="1436">
                  <c:v>-118.93136507821956</c:v>
                </c:pt>
                <c:pt idx="1437">
                  <c:v>-118.954223022995</c:v>
                </c:pt>
                <c:pt idx="1438">
                  <c:v>-118.96562021037948</c:v>
                </c:pt>
                <c:pt idx="1439">
                  <c:v>-118.97699829757539</c:v>
                </c:pt>
                <c:pt idx="1440">
                  <c:v>-118.98835437639181</c:v>
                </c:pt>
                <c:pt idx="1441">
                  <c:v>-118.99969001326735</c:v>
                </c:pt>
                <c:pt idx="1442">
                  <c:v>-119.01100676352408</c:v>
                </c:pt>
                <c:pt idx="1443">
                  <c:v>-119.03357795801477</c:v>
                </c:pt>
                <c:pt idx="1444">
                  <c:v>-119.04483255253862</c:v>
                </c:pt>
                <c:pt idx="1445">
                  <c:v>-119.05606706852748</c:v>
                </c:pt>
                <c:pt idx="1446">
                  <c:v>-119.06728304617104</c:v>
                </c:pt>
                <c:pt idx="1447">
                  <c:v>-119.07847761664161</c:v>
                </c:pt>
                <c:pt idx="1448">
                  <c:v>-119.08965378545422</c:v>
                </c:pt>
                <c:pt idx="1449">
                  <c:v>-119.11194387673387</c:v>
                </c:pt>
                <c:pt idx="1450">
                  <c:v>-119.1230608606304</c:v>
                </c:pt>
                <c:pt idx="1451">
                  <c:v>-119.13415680040453</c:v>
                </c:pt>
                <c:pt idx="1452">
                  <c:v>-119.1452332232526</c:v>
                </c:pt>
                <c:pt idx="1453">
                  <c:v>-119.15629164577462</c:v>
                </c:pt>
                <c:pt idx="1454">
                  <c:v>-119.17834895981171</c:v>
                </c:pt>
                <c:pt idx="1455">
                  <c:v>-119.18934799169884</c:v>
                </c:pt>
                <c:pt idx="1456">
                  <c:v>-119.20032784578413</c:v>
                </c:pt>
                <c:pt idx="1457">
                  <c:v>-119.21129002429868</c:v>
                </c:pt>
                <c:pt idx="1458">
                  <c:v>-119.22223172022052</c:v>
                </c:pt>
                <c:pt idx="1459">
                  <c:v>-119.23315586808309</c:v>
                </c:pt>
                <c:pt idx="1460">
                  <c:v>-119.25494462476513</c:v>
                </c:pt>
                <c:pt idx="1461">
                  <c:v>-119.26581222008588</c:v>
                </c:pt>
                <c:pt idx="1462">
                  <c:v>-119.27665967217254</c:v>
                </c:pt>
                <c:pt idx="1463">
                  <c:v>-119.28748988915891</c:v>
                </c:pt>
                <c:pt idx="1464">
                  <c:v>-119.29830009624325</c:v>
                </c:pt>
                <c:pt idx="1465">
                  <c:v>-119.31986640810456</c:v>
                </c:pt>
                <c:pt idx="1466">
                  <c:v>-119.33062122598837</c:v>
                </c:pt>
                <c:pt idx="1467">
                  <c:v>-119.34135911365027</c:v>
                </c:pt>
                <c:pt idx="1468">
                  <c:v>-119.35207731886599</c:v>
                </c:pt>
                <c:pt idx="1469">
                  <c:v>-119.36277731226092</c:v>
                </c:pt>
                <c:pt idx="1470">
                  <c:v>-119.3734605545952</c:v>
                </c:pt>
                <c:pt idx="1471">
                  <c:v>-119.39477142629515</c:v>
                </c:pt>
                <c:pt idx="1472">
                  <c:v>-119.40539918241859</c:v>
                </c:pt>
                <c:pt idx="1473">
                  <c:v>-119.41600903254044</c:v>
                </c:pt>
                <c:pt idx="1474">
                  <c:v>-119.42660242411637</c:v>
                </c:pt>
                <c:pt idx="1475">
                  <c:v>-119.43717664031159</c:v>
                </c:pt>
                <c:pt idx="1476">
                  <c:v>-119.45827333371017</c:v>
                </c:pt>
                <c:pt idx="1477">
                  <c:v>-119.46879454671441</c:v>
                </c:pt>
                <c:pt idx="1478">
                  <c:v>-119.47929958629572</c:v>
                </c:pt>
                <c:pt idx="1479">
                  <c:v>-119.48978575729122</c:v>
                </c:pt>
                <c:pt idx="1480">
                  <c:v>-119.50025586690009</c:v>
                </c:pt>
                <c:pt idx="1481">
                  <c:v>-119.51070722853422</c:v>
                </c:pt>
                <c:pt idx="1482">
                  <c:v>-119.53155942230096</c:v>
                </c:pt>
                <c:pt idx="1483">
                  <c:v>-119.54195900218954</c:v>
                </c:pt>
                <c:pt idx="1484">
                  <c:v>-119.55234143608067</c:v>
                </c:pt>
                <c:pt idx="1485">
                  <c:v>-119.56270813797815</c:v>
                </c:pt>
                <c:pt idx="1486">
                  <c:v>-119.57305644670163</c:v>
                </c:pt>
                <c:pt idx="1487">
                  <c:v>-119.58338913104441</c:v>
                </c:pt>
                <c:pt idx="1488">
                  <c:v>-119.60400107881594</c:v>
                </c:pt>
                <c:pt idx="1489">
                  <c:v>-119.61428315447435</c:v>
                </c:pt>
                <c:pt idx="1490">
                  <c:v>-119.62454712480465</c:v>
                </c:pt>
                <c:pt idx="1491">
                  <c:v>-119.63479573513445</c:v>
                </c:pt>
                <c:pt idx="1492">
                  <c:v>-119.64502635334006</c:v>
                </c:pt>
                <c:pt idx="1493">
                  <c:v>-119.66543919760562</c:v>
                </c:pt>
                <c:pt idx="1494">
                  <c:v>-119.67562019314033</c:v>
                </c:pt>
                <c:pt idx="1495">
                  <c:v>-119.68578608658592</c:v>
                </c:pt>
                <c:pt idx="1496">
                  <c:v>-119.6959342661971</c:v>
                </c:pt>
                <c:pt idx="1497">
                  <c:v>-119.70606611811779</c:v>
                </c:pt>
                <c:pt idx="1498">
                  <c:v>-119.71618301967668</c:v>
                </c:pt>
                <c:pt idx="1499">
                  <c:v>-119.73636687230113</c:v>
                </c:pt>
                <c:pt idx="1500">
                  <c:v>-119.74643393128277</c:v>
                </c:pt>
                <c:pt idx="1501">
                  <c:v>-119.75648492235852</c:v>
                </c:pt>
                <c:pt idx="1502">
                  <c:v>-119.76652121106278</c:v>
                </c:pt>
                <c:pt idx="1503">
                  <c:v>-119.77654021762241</c:v>
                </c:pt>
                <c:pt idx="1504">
                  <c:v>-119.79653184429432</c:v>
                </c:pt>
                <c:pt idx="1505">
                  <c:v>-119.80650325498365</c:v>
                </c:pt>
                <c:pt idx="1506">
                  <c:v>-119.81646020534654</c:v>
                </c:pt>
                <c:pt idx="1507">
                  <c:v>-119.82640013520702</c:v>
                </c:pt>
                <c:pt idx="1508">
                  <c:v>-119.8363256999378</c:v>
                </c:pt>
                <c:pt idx="1509">
                  <c:v>-119.84623434712064</c:v>
                </c:pt>
                <c:pt idx="1510">
                  <c:v>-119.86600628425251</c:v>
                </c:pt>
                <c:pt idx="1511">
                  <c:v>-119.87586837589154</c:v>
                </c:pt>
                <c:pt idx="1512">
                  <c:v>-119.88571504675453</c:v>
                </c:pt>
                <c:pt idx="1513">
                  <c:v>-119.89554763266032</c:v>
                </c:pt>
                <c:pt idx="1514">
                  <c:v>-119.90536360418999</c:v>
                </c:pt>
                <c:pt idx="1515">
                  <c:v>-119.91516558238908</c:v>
                </c:pt>
                <c:pt idx="1516">
                  <c:v>-119.93472132618965</c:v>
                </c:pt>
                <c:pt idx="1517">
                  <c:v>-119.9444777494522</c:v>
                </c:pt>
                <c:pt idx="1518">
                  <c:v>-119.95421780464295</c:v>
                </c:pt>
                <c:pt idx="1519">
                  <c:v>-119.96394409180687</c:v>
                </c:pt>
                <c:pt idx="1520">
                  <c:v>-119.97365410785059</c:v>
                </c:pt>
                <c:pt idx="1521">
                  <c:v>-119.99303060612777</c:v>
                </c:pt>
                <c:pt idx="1522">
                  <c:v>-120.00269591023576</c:v>
                </c:pt>
                <c:pt idx="1523">
                  <c:v>-120.01234766638183</c:v>
                </c:pt>
                <c:pt idx="1524">
                  <c:v>-120.02198338995068</c:v>
                </c:pt>
                <c:pt idx="1525">
                  <c:v>-120.03160439200772</c:v>
                </c:pt>
                <c:pt idx="1526">
                  <c:v>-120.04121197569295</c:v>
                </c:pt>
                <c:pt idx="1527">
                  <c:v>-120.06038202603133</c:v>
                </c:pt>
                <c:pt idx="1528">
                  <c:v>-120.06994458533435</c:v>
                </c:pt>
                <c:pt idx="1529">
                  <c:v>-120.07949264567023</c:v>
                </c:pt>
                <c:pt idx="1530">
                  <c:v>-120.08902749964746</c:v>
                </c:pt>
                <c:pt idx="1531">
                  <c:v>-120.09854669166606</c:v>
                </c:pt>
                <c:pt idx="1532">
                  <c:v>-120.11754325851071</c:v>
                </c:pt>
                <c:pt idx="1533">
                  <c:v>-120.12701947482017</c:v>
                </c:pt>
                <c:pt idx="1534">
                  <c:v>-120.13648269194896</c:v>
                </c:pt>
                <c:pt idx="1535">
                  <c:v>-120.14593047209704</c:v>
                </c:pt>
                <c:pt idx="1536">
                  <c:v>-120.15536533461542</c:v>
                </c:pt>
                <c:pt idx="1537">
                  <c:v>-120.16478484875361</c:v>
                </c:pt>
                <c:pt idx="1538">
                  <c:v>-120.18358294282888</c:v>
                </c:pt>
                <c:pt idx="1539">
                  <c:v>-120.19296037457568</c:v>
                </c:pt>
                <c:pt idx="1540">
                  <c:v>-120.20232508934356</c:v>
                </c:pt>
                <c:pt idx="1541">
                  <c:v>-120.21167467383179</c:v>
                </c:pt>
                <c:pt idx="1542">
                  <c:v>-120.22101039752741</c:v>
                </c:pt>
                <c:pt idx="1543">
                  <c:v>-120.23964164570111</c:v>
                </c:pt>
                <c:pt idx="1544">
                  <c:v>-120.248936030713</c:v>
                </c:pt>
                <c:pt idx="1545">
                  <c:v>-120.25821793360117</c:v>
                </c:pt>
                <c:pt idx="1546">
                  <c:v>-120.26748496168295</c:v>
                </c:pt>
                <c:pt idx="1547">
                  <c:v>-120.27673958452846</c:v>
                </c:pt>
                <c:pt idx="1548">
                  <c:v>-120.28597941625134</c:v>
                </c:pt>
                <c:pt idx="1549">
                  <c:v>-120.30441971346518</c:v>
                </c:pt>
                <c:pt idx="1550">
                  <c:v>-120.3136190495226</c:v>
                </c:pt>
                <c:pt idx="1551">
                  <c:v>-120.32280616957682</c:v>
                </c:pt>
                <c:pt idx="1552">
                  <c:v>-120.33197870456735</c:v>
                </c:pt>
                <c:pt idx="1553">
                  <c:v>-120.3411378983734</c:v>
                </c:pt>
                <c:pt idx="1554">
                  <c:v>-120.35028498770939</c:v>
                </c:pt>
                <c:pt idx="1555">
                  <c:v>-120.36853820835597</c:v>
                </c:pt>
                <c:pt idx="1556">
                  <c:v>-120.37764441981463</c:v>
                </c:pt>
                <c:pt idx="1557">
                  <c:v>-120.38673748218433</c:v>
                </c:pt>
                <c:pt idx="1558">
                  <c:v>-120.39581862271527</c:v>
                </c:pt>
                <c:pt idx="1559">
                  <c:v>-120.40488549878916</c:v>
                </c:pt>
                <c:pt idx="1560">
                  <c:v>-120.42298136512727</c:v>
                </c:pt>
                <c:pt idx="1561">
                  <c:v>-120.43200924418278</c:v>
                </c:pt>
                <c:pt idx="1562">
                  <c:v>-120.44102538005879</c:v>
                </c:pt>
                <c:pt idx="1563">
                  <c:v>-120.45002744637122</c:v>
                </c:pt>
                <c:pt idx="1564">
                  <c:v>-120.45901783988219</c:v>
                </c:pt>
                <c:pt idx="1565">
                  <c:v>-120.46799424063963</c:v>
                </c:pt>
                <c:pt idx="1566">
                  <c:v>-120.48590991949857</c:v>
                </c:pt>
                <c:pt idx="1567">
                  <c:v>-120.49484809599048</c:v>
                </c:pt>
                <c:pt idx="1568">
                  <c:v>-120.50377477296909</c:v>
                </c:pt>
                <c:pt idx="1569">
                  <c:v>-120.51268764641046</c:v>
                </c:pt>
                <c:pt idx="1570">
                  <c:v>-120.52158792279781</c:v>
                </c:pt>
                <c:pt idx="1571">
                  <c:v>-120.53935198902133</c:v>
                </c:pt>
                <c:pt idx="1572">
                  <c:v>-120.5482158462531</c:v>
                </c:pt>
                <c:pt idx="1573">
                  <c:v>-120.55706608524403</c:v>
                </c:pt>
                <c:pt idx="1574">
                  <c:v>-120.56590390348492</c:v>
                </c:pt>
                <c:pt idx="1575">
                  <c:v>-120.57473049180693</c:v>
                </c:pt>
                <c:pt idx="1576">
                  <c:v>-120.58354357122872</c:v>
                </c:pt>
                <c:pt idx="1577">
                  <c:v>-120.6011339654124</c:v>
                </c:pt>
                <c:pt idx="1578">
                  <c:v>-120.60991019600472</c:v>
                </c:pt>
                <c:pt idx="1579">
                  <c:v>-120.61867536054481</c:v>
                </c:pt>
                <c:pt idx="1580">
                  <c:v>-120.62742719543309</c:v>
                </c:pt>
                <c:pt idx="1581">
                  <c:v>-120.63616688405415</c:v>
                </c:pt>
                <c:pt idx="1582">
                  <c:v>-120.64489560328326</c:v>
                </c:pt>
                <c:pt idx="1583">
                  <c:v>-120.66231568839251</c:v>
                </c:pt>
                <c:pt idx="1584">
                  <c:v>-120.67100712408347</c:v>
                </c:pt>
                <c:pt idx="1585">
                  <c:v>-120.67968658046449</c:v>
                </c:pt>
                <c:pt idx="1586">
                  <c:v>-120.68835522585704</c:v>
                </c:pt>
                <c:pt idx="1587">
                  <c:v>-120.69701082085211</c:v>
                </c:pt>
                <c:pt idx="1588">
                  <c:v>-120.71428753174182</c:v>
                </c:pt>
                <c:pt idx="1589">
                  <c:v>-120.72290758041825</c:v>
                </c:pt>
                <c:pt idx="1590">
                  <c:v>-120.731516973217</c:v>
                </c:pt>
                <c:pt idx="1591">
                  <c:v>-120.74011348559169</c:v>
                </c:pt>
                <c:pt idx="1592">
                  <c:v>-120.74869940323214</c:v>
                </c:pt>
                <c:pt idx="1593">
                  <c:v>-120.75727250748281</c:v>
                </c:pt>
                <c:pt idx="1594">
                  <c:v>-120.77438490089605</c:v>
                </c:pt>
                <c:pt idx="1595">
                  <c:v>-120.78292313177155</c:v>
                </c:pt>
                <c:pt idx="1596">
                  <c:v>-120.79145091856421</c:v>
                </c:pt>
                <c:pt idx="1597">
                  <c:v>-120.79996605721215</c:v>
                </c:pt>
                <c:pt idx="1598">
                  <c:v>-120.80846969727654</c:v>
                </c:pt>
                <c:pt idx="1599">
                  <c:v>-120.82544371647666</c:v>
                </c:pt>
                <c:pt idx="1600">
                  <c:v>-120.83391415427647</c:v>
                </c:pt>
                <c:pt idx="1601">
                  <c:v>-120.84237210590686</c:v>
                </c:pt>
                <c:pt idx="1602">
                  <c:v>-120.8508187127794</c:v>
                </c:pt>
                <c:pt idx="1603">
                  <c:v>-120.8592551102346</c:v>
                </c:pt>
                <c:pt idx="1604">
                  <c:v>-120.86767911717126</c:v>
                </c:pt>
                <c:pt idx="1605">
                  <c:v>-120.88449449978063</c:v>
                </c:pt>
                <c:pt idx="1606">
                  <c:v>-120.89288483339817</c:v>
                </c:pt>
                <c:pt idx="1607">
                  <c:v>-120.90126510040768</c:v>
                </c:pt>
                <c:pt idx="1608">
                  <c:v>-120.9096331338208</c:v>
                </c:pt>
                <c:pt idx="1609">
                  <c:v>-120.91799006225244</c:v>
                </c:pt>
                <c:pt idx="1610">
                  <c:v>-120.93467181358852</c:v>
                </c:pt>
                <c:pt idx="1611">
                  <c:v>-120.94299669212869</c:v>
                </c:pt>
                <c:pt idx="1612">
                  <c:v>-120.95130949094352</c:v>
                </c:pt>
                <c:pt idx="1613">
                  <c:v>-120.9596113307976</c:v>
                </c:pt>
                <c:pt idx="1614">
                  <c:v>-120.96790332659496</c:v>
                </c:pt>
                <c:pt idx="1615">
                  <c:v>-120.97618333355734</c:v>
                </c:pt>
                <c:pt idx="1616">
                  <c:v>-120.99271183959456</c:v>
                </c:pt>
                <c:pt idx="1617">
                  <c:v>-121.00095931239885</c:v>
                </c:pt>
                <c:pt idx="1618">
                  <c:v>-121.00919707664434</c:v>
                </c:pt>
                <c:pt idx="1619">
                  <c:v>-121.01742300120776</c:v>
                </c:pt>
                <c:pt idx="1620">
                  <c:v>-121.02563927065785</c:v>
                </c:pt>
                <c:pt idx="1621">
                  <c:v>-121.03384375928556</c:v>
                </c:pt>
                <c:pt idx="1622">
                  <c:v>-121.05022180994251</c:v>
                </c:pt>
                <c:pt idx="1623">
                  <c:v>-121.05839435402081</c:v>
                </c:pt>
                <c:pt idx="1624">
                  <c:v>-121.066557374751</c:v>
                </c:pt>
                <c:pt idx="1625">
                  <c:v>-121.07470875984153</c:v>
                </c:pt>
                <c:pt idx="1626">
                  <c:v>-121.0828496071608</c:v>
                </c:pt>
                <c:pt idx="1627">
                  <c:v>-121.09910086087638</c:v>
                </c:pt>
                <c:pt idx="1628">
                  <c:v>-121.10721131864041</c:v>
                </c:pt>
                <c:pt idx="1629">
                  <c:v>-121.1153102831982</c:v>
                </c:pt>
                <c:pt idx="1630">
                  <c:v>-121.12339884499661</c:v>
                </c:pt>
                <c:pt idx="1631">
                  <c:v>-121.13147808892489</c:v>
                </c:pt>
                <c:pt idx="1632">
                  <c:v>-121.1395459238156</c:v>
                </c:pt>
                <c:pt idx="1633">
                  <c:v>-121.15565170514168</c:v>
                </c:pt>
                <c:pt idx="1634">
                  <c:v>-121.16368864875275</c:v>
                </c:pt>
                <c:pt idx="1635">
                  <c:v>-121.1717163996796</c:v>
                </c:pt>
                <c:pt idx="1636">
                  <c:v>-121.17973287974705</c:v>
                </c:pt>
                <c:pt idx="1637">
                  <c:v>-121.18773916773813</c:v>
                </c:pt>
                <c:pt idx="1638">
                  <c:v>-121.20372231705501</c:v>
                </c:pt>
                <c:pt idx="1639">
                  <c:v>-121.21169922720406</c:v>
                </c:pt>
                <c:pt idx="1640">
                  <c:v>-121.21966500209888</c:v>
                </c:pt>
                <c:pt idx="1641">
                  <c:v>-121.22762071336079</c:v>
                </c:pt>
                <c:pt idx="1642">
                  <c:v>-121.2355674272379</c:v>
                </c:pt>
                <c:pt idx="1643">
                  <c:v>-121.2435030860148</c:v>
                </c:pt>
                <c:pt idx="1644">
                  <c:v>-121.25934550241877</c:v>
                </c:pt>
                <c:pt idx="1645">
                  <c:v>-121.26725127193944</c:v>
                </c:pt>
                <c:pt idx="1646">
                  <c:v>-121.27514816310907</c:v>
                </c:pt>
                <c:pt idx="1647">
                  <c:v>-121.283034130799</c:v>
                </c:pt>
                <c:pt idx="1648">
                  <c:v>-121.29091126711609</c:v>
                </c:pt>
                <c:pt idx="1649">
                  <c:v>-121.30663398280755</c:v>
                </c:pt>
                <c:pt idx="1650">
                  <c:v>-121.31448167211411</c:v>
                </c:pt>
                <c:pt idx="1651">
                  <c:v>-121.32231856715069</c:v>
                </c:pt>
                <c:pt idx="1652">
                  <c:v>-121.33014674670039</c:v>
                </c:pt>
                <c:pt idx="1653">
                  <c:v>-121.33796418300295</c:v>
                </c:pt>
                <c:pt idx="1654">
                  <c:v>-121.34577192676454</c:v>
                </c:pt>
                <c:pt idx="1655">
                  <c:v>-121.36135945286283</c:v>
                </c:pt>
                <c:pt idx="1656">
                  <c:v>-121.36913928042367</c:v>
                </c:pt>
                <c:pt idx="1657">
                  <c:v>-121.3769084906707</c:v>
                </c:pt>
                <c:pt idx="1658">
                  <c:v>-121.38466812752198</c:v>
                </c:pt>
                <c:pt idx="1659">
                  <c:v>-121.39241922978854</c:v>
                </c:pt>
                <c:pt idx="1660">
                  <c:v>-121.40015978920647</c:v>
                </c:pt>
                <c:pt idx="1661">
                  <c:v>-121.41561343397927</c:v>
                </c:pt>
                <c:pt idx="1662">
                  <c:v>-121.42332555310534</c:v>
                </c:pt>
                <c:pt idx="1663">
                  <c:v>-121.43102924797255</c:v>
                </c:pt>
                <c:pt idx="1664">
                  <c:v>-121.4387225223153</c:v>
                </c:pt>
                <c:pt idx="1665">
                  <c:v>-121.44640741595481</c:v>
                </c:pt>
                <c:pt idx="1666">
                  <c:v>-121.46174711721316</c:v>
                </c:pt>
                <c:pt idx="1667">
                  <c:v>-121.46940398106338</c:v>
                </c:pt>
                <c:pt idx="1668">
                  <c:v>-121.47705054452801</c:v>
                </c:pt>
                <c:pt idx="1669">
                  <c:v>-121.48468783428706</c:v>
                </c:pt>
                <c:pt idx="1670">
                  <c:v>-121.49231687207596</c:v>
                </c:pt>
                <c:pt idx="1671">
                  <c:v>-121.4999356805348</c:v>
                </c:pt>
                <c:pt idx="1672">
                  <c:v>-121.51514669569008</c:v>
                </c:pt>
                <c:pt idx="1673">
                  <c:v>-121.52273794990114</c:v>
                </c:pt>
                <c:pt idx="1674">
                  <c:v>-121.53032105725478</c:v>
                </c:pt>
                <c:pt idx="1675">
                  <c:v>-121.53789405202858</c:v>
                </c:pt>
                <c:pt idx="1676">
                  <c:v>-121.54545894145082</c:v>
                </c:pt>
                <c:pt idx="1677">
                  <c:v>-121.56055953473432</c:v>
                </c:pt>
                <c:pt idx="1678">
                  <c:v>-121.56809726138923</c:v>
                </c:pt>
                <c:pt idx="1679">
                  <c:v>-121.57562499016157</c:v>
                </c:pt>
                <c:pt idx="1680">
                  <c:v>-121.58314471602232</c:v>
                </c:pt>
                <c:pt idx="1681">
                  <c:v>-121.59065448931607</c:v>
                </c:pt>
                <c:pt idx="1682">
                  <c:v>-121.59815531753897</c:v>
                </c:pt>
                <c:pt idx="1683">
                  <c:v>-121.61313120411262</c:v>
                </c:pt>
                <c:pt idx="1684">
                  <c:v>-121.62060630247842</c:v>
                </c:pt>
                <c:pt idx="1685">
                  <c:v>-121.62807156018121</c:v>
                </c:pt>
                <c:pt idx="1686">
                  <c:v>-121.63552797848365</c:v>
                </c:pt>
                <c:pt idx="1687">
                  <c:v>-121.64297655393908</c:v>
                </c:pt>
                <c:pt idx="1688">
                  <c:v>-121.65041535493948</c:v>
                </c:pt>
                <c:pt idx="1689">
                  <c:v>-121.66526761914008</c:v>
                </c:pt>
                <c:pt idx="1690">
                  <c:v>-121.67268015029975</c:v>
                </c:pt>
                <c:pt idx="1691">
                  <c:v>-121.68008493632207</c:v>
                </c:pt>
                <c:pt idx="1692">
                  <c:v>-121.68748005671189</c:v>
                </c:pt>
                <c:pt idx="1693">
                  <c:v>-121.69486747055849</c:v>
                </c:pt>
                <c:pt idx="1694">
                  <c:v>-121.7096144193944</c:v>
                </c:pt>
                <c:pt idx="1695">
                  <c:v>-121.71697592784193</c:v>
                </c:pt>
                <c:pt idx="1696">
                  <c:v>-121.72432787761132</c:v>
                </c:pt>
                <c:pt idx="1697">
                  <c:v>-121.73167221611909</c:v>
                </c:pt>
                <c:pt idx="1698">
                  <c:v>-121.73900703821758</c:v>
                </c:pt>
                <c:pt idx="1699">
                  <c:v>-121.74633332693087</c:v>
                </c:pt>
                <c:pt idx="1700">
                  <c:v>-121.76096134099876</c:v>
                </c:pt>
                <c:pt idx="1701">
                  <c:v>-121.76826214716628</c:v>
                </c:pt>
                <c:pt idx="1702">
                  <c:v>-121.7755554541875</c:v>
                </c:pt>
                <c:pt idx="1703">
                  <c:v>-121.78283936987773</c:v>
                </c:pt>
                <c:pt idx="1704">
                  <c:v>-121.79011582326652</c:v>
                </c:pt>
                <c:pt idx="1705">
                  <c:v>-121.80464165300359</c:v>
                </c:pt>
                <c:pt idx="1706">
                  <c:v>-121.81189297203383</c:v>
                </c:pt>
                <c:pt idx="1707">
                  <c:v>-121.81913500202788</c:v>
                </c:pt>
                <c:pt idx="1708">
                  <c:v>-121.82636966070015</c:v>
                </c:pt>
                <c:pt idx="1709">
                  <c:v>-121.83359507077103</c:v>
                </c:pt>
                <c:pt idx="1710">
                  <c:v>-121.84081219999577</c:v>
                </c:pt>
                <c:pt idx="1711">
                  <c:v>-121.85522263498804</c:v>
                </c:pt>
                <c:pt idx="1712">
                  <c:v>-121.86241597632542</c:v>
                </c:pt>
                <c:pt idx="1713">
                  <c:v>-121.86960016895983</c:v>
                </c:pt>
                <c:pt idx="1714">
                  <c:v>-121.87677617490149</c:v>
                </c:pt>
                <c:pt idx="1715">
                  <c:v>-121.88394495180415</c:v>
                </c:pt>
                <c:pt idx="1716">
                  <c:v>-121.89825713239202</c:v>
                </c:pt>
                <c:pt idx="1717">
                  <c:v>-121.90540057517337</c:v>
                </c:pt>
                <c:pt idx="1718">
                  <c:v>-121.91253592381865</c:v>
                </c:pt>
                <c:pt idx="1719">
                  <c:v>-121.91966413035544</c:v>
                </c:pt>
                <c:pt idx="1720">
                  <c:v>-121.92678334457729</c:v>
                </c:pt>
                <c:pt idx="1721">
                  <c:v>-121.93389545104307</c:v>
                </c:pt>
                <c:pt idx="1722">
                  <c:v>-121.94809375310281</c:v>
                </c:pt>
                <c:pt idx="1723">
                  <c:v>-121.95518184589059</c:v>
                </c:pt>
                <c:pt idx="1724">
                  <c:v>-121.96226104200809</c:v>
                </c:pt>
                <c:pt idx="1725">
                  <c:v>-121.96933321521793</c:v>
                </c:pt>
                <c:pt idx="1726">
                  <c:v>-121.97639652957395</c:v>
                </c:pt>
                <c:pt idx="1727">
                  <c:v>-121.98345193025972</c:v>
                </c:pt>
                <c:pt idx="1728">
                  <c:v>-121.99753998364292</c:v>
                </c:pt>
                <c:pt idx="1729">
                  <c:v>-122.00457174832911</c:v>
                </c:pt>
                <c:pt idx="1730">
                  <c:v>-122.01159659001755</c:v>
                </c:pt>
                <c:pt idx="1731">
                  <c:v>-122.01861268481305</c:v>
                </c:pt>
                <c:pt idx="1732">
                  <c:v>-122.02562188946143</c:v>
                </c:pt>
                <c:pt idx="1733">
                  <c:v>-122.03961510503007</c:v>
                </c:pt>
                <c:pt idx="1734">
                  <c:v>-122.04660098471992</c:v>
                </c:pt>
                <c:pt idx="1735">
                  <c:v>-122.05357820914796</c:v>
                </c:pt>
                <c:pt idx="1736">
                  <c:v>-122.0605486245818</c:v>
                </c:pt>
                <c:pt idx="1737">
                  <c:v>-122.06751042098958</c:v>
                </c:pt>
                <c:pt idx="1738">
                  <c:v>-122.07446452944809</c:v>
                </c:pt>
                <c:pt idx="1739">
                  <c:v>-122.08835065933135</c:v>
                </c:pt>
                <c:pt idx="1740">
                  <c:v>-122.09528271251</c:v>
                </c:pt>
                <c:pt idx="1741">
                  <c:v>-122.10220623622602</c:v>
                </c:pt>
                <c:pt idx="1742">
                  <c:v>-122.10912215624376</c:v>
                </c:pt>
                <c:pt idx="1743">
                  <c:v>-122.11603139428553</c:v>
                </c:pt>
                <c:pt idx="1744">
                  <c:v>-122.12982626678169</c:v>
                </c:pt>
                <c:pt idx="1745">
                  <c:v>-122.13671193631586</c:v>
                </c:pt>
                <c:pt idx="1746">
                  <c:v>-122.14359008502532</c:v>
                </c:pt>
                <c:pt idx="1747">
                  <c:v>-122.15046162942576</c:v>
                </c:pt>
                <c:pt idx="1748">
                  <c:v>-122.15732478468533</c:v>
                </c:pt>
                <c:pt idx="1749">
                  <c:v>-122.16418136634078</c:v>
                </c:pt>
                <c:pt idx="1750">
                  <c:v>-122.17787038111203</c:v>
                </c:pt>
                <c:pt idx="1751">
                  <c:v>-122.18470464091813</c:v>
                </c:pt>
                <c:pt idx="1752">
                  <c:v>-122.19153059747046</c:v>
                </c:pt>
                <c:pt idx="1753">
                  <c:v>-122.19835005629015</c:v>
                </c:pt>
                <c:pt idx="1754">
                  <c:v>-122.20516124582898</c:v>
                </c:pt>
                <c:pt idx="1755">
                  <c:v>-122.218762453913</c:v>
                </c:pt>
                <c:pt idx="1756">
                  <c:v>-122.22555161282276</c:v>
                </c:pt>
                <c:pt idx="1757">
                  <c:v>-122.2323343486222</c:v>
                </c:pt>
                <c:pt idx="1758">
                  <c:v>-122.23910889913215</c:v>
                </c:pt>
                <c:pt idx="1759">
                  <c:v>-122.24587616946843</c:v>
                </c:pt>
                <c:pt idx="1760">
                  <c:v>-122.25263706087914</c:v>
                </c:pt>
                <c:pt idx="1761">
                  <c:v>-122.26613533920836</c:v>
                </c:pt>
                <c:pt idx="1762">
                  <c:v>-122.27287452648214</c:v>
                </c:pt>
                <c:pt idx="1763">
                  <c:v>-122.27960562751559</c:v>
                </c:pt>
                <c:pt idx="1764">
                  <c:v>-122.28633042230311</c:v>
                </c:pt>
                <c:pt idx="1765">
                  <c:v>-122.29304716345339</c:v>
                </c:pt>
                <c:pt idx="1766">
                  <c:v>-122.29975674808227</c:v>
                </c:pt>
                <c:pt idx="1767">
                  <c:v>-122.31315538581063</c:v>
                </c:pt>
                <c:pt idx="1768">
                  <c:v>-122.31984446737016</c:v>
                </c:pt>
                <c:pt idx="1769">
                  <c:v>-122.32652557590991</c:v>
                </c:pt>
                <c:pt idx="1770">
                  <c:v>-122.33319960361816</c:v>
                </c:pt>
                <c:pt idx="1771">
                  <c:v>-122.33986743892268</c:v>
                </c:pt>
                <c:pt idx="1772">
                  <c:v>-122.35318109462702</c:v>
                </c:pt>
                <c:pt idx="1773">
                  <c:v>-122.35982694662637</c:v>
                </c:pt>
                <c:pt idx="1774">
                  <c:v>-122.36646579228966</c:v>
                </c:pt>
                <c:pt idx="1775">
                  <c:v>-122.37309851521178</c:v>
                </c:pt>
                <c:pt idx="1776">
                  <c:v>-122.3797233915144</c:v>
                </c:pt>
                <c:pt idx="1777">
                  <c:v>-122.38634217262728</c:v>
                </c:pt>
                <c:pt idx="1778">
                  <c:v>-122.39955717083066</c:v>
                </c:pt>
                <c:pt idx="1779">
                  <c:v>-122.40615514923226</c:v>
                </c:pt>
                <c:pt idx="1780">
                  <c:v>-122.41274535843785</c:v>
                </c:pt>
                <c:pt idx="1781">
                  <c:v>-122.41932954055989</c:v>
                </c:pt>
                <c:pt idx="1782">
                  <c:v>-122.42590598412309</c:v>
                </c:pt>
                <c:pt idx="1783">
                  <c:v>-122.43903916284918</c:v>
                </c:pt>
                <c:pt idx="1784">
                  <c:v>-122.44559506588573</c:v>
                </c:pt>
                <c:pt idx="1785">
                  <c:v>-122.45214500886118</c:v>
                </c:pt>
                <c:pt idx="1786">
                  <c:v>-122.45868728905177</c:v>
                </c:pt>
                <c:pt idx="1787">
                  <c:v>-122.46522277947261</c:v>
                </c:pt>
                <c:pt idx="1788">
                  <c:v>-122.47175234953473</c:v>
                </c:pt>
                <c:pt idx="1789">
                  <c:v>-122.48479035981114</c:v>
                </c:pt>
                <c:pt idx="1790">
                  <c:v>-122.49129882973925</c:v>
                </c:pt>
                <c:pt idx="1791">
                  <c:v>-122.49780057985878</c:v>
                </c:pt>
                <c:pt idx="1792">
                  <c:v>-122.50429647495494</c:v>
                </c:pt>
                <c:pt idx="1793">
                  <c:v>-122.51078482612328</c:v>
                </c:pt>
                <c:pt idx="1794">
                  <c:v>-122.51726649894162</c:v>
                </c:pt>
                <c:pt idx="1795">
                  <c:v>-122.53021071184972</c:v>
                </c:pt>
                <c:pt idx="1796">
                  <c:v>-122.53667327754172</c:v>
                </c:pt>
                <c:pt idx="1797">
                  <c:v>-122.5431283721399</c:v>
                </c:pt>
                <c:pt idx="1798">
                  <c:v>-122.54957685663859</c:v>
                </c:pt>
                <c:pt idx="1799">
                  <c:v>-122.55601958852461</c:v>
                </c:pt>
                <c:pt idx="1800">
                  <c:v>-122.56888446905002</c:v>
                </c:pt>
                <c:pt idx="1801">
                  <c:v>-122.57530664625806</c:v>
                </c:pt>
                <c:pt idx="1802">
                  <c:v>-122.58172228057622</c:v>
                </c:pt>
                <c:pt idx="1803">
                  <c:v>-122.58813222499288</c:v>
                </c:pt>
                <c:pt idx="1804">
                  <c:v>-122.5945348125919</c:v>
                </c:pt>
                <c:pt idx="1805">
                  <c:v>-122.60093173510089</c:v>
                </c:pt>
                <c:pt idx="1806">
                  <c:v>-122.61370444607147</c:v>
                </c:pt>
                <c:pt idx="1807">
                  <c:v>-122.6200819350441</c:v>
                </c:pt>
                <c:pt idx="1808">
                  <c:v>-122.62645213724466</c:v>
                </c:pt>
                <c:pt idx="1809">
                  <c:v>-122.63281673571072</c:v>
                </c:pt>
                <c:pt idx="1810">
                  <c:v>-122.63917407513256</c:v>
                </c:pt>
                <c:pt idx="1811">
                  <c:v>-122.65187036358057</c:v>
                </c:pt>
                <c:pt idx="1812">
                  <c:v>-122.65820850635579</c:v>
                </c:pt>
                <c:pt idx="1813">
                  <c:v>-122.66454110580733</c:v>
                </c:pt>
                <c:pt idx="1814">
                  <c:v>-122.67086651481809</c:v>
                </c:pt>
                <c:pt idx="1815">
                  <c:v>-122.67718557653019</c:v>
                </c:pt>
                <c:pt idx="1816">
                  <c:v>-122.68349913071931</c:v>
                </c:pt>
                <c:pt idx="1817">
                  <c:v>-122.69610645573289</c:v>
                </c:pt>
                <c:pt idx="1818">
                  <c:v>-122.70240025347741</c:v>
                </c:pt>
                <c:pt idx="1819">
                  <c:v>-122.70868776717455</c:v>
                </c:pt>
                <c:pt idx="1820">
                  <c:v>-122.71496983228747</c:v>
                </c:pt>
                <c:pt idx="1821">
                  <c:v>-122.72124481464115</c:v>
                </c:pt>
                <c:pt idx="1822">
                  <c:v>-122.73377687259659</c:v>
                </c:pt>
                <c:pt idx="1823">
                  <c:v>-122.74003315172186</c:v>
                </c:pt>
                <c:pt idx="1824">
                  <c:v>-122.74628404030554</c:v>
                </c:pt>
                <c:pt idx="1825">
                  <c:v>-122.75252791215954</c:v>
                </c:pt>
                <c:pt idx="1826">
                  <c:v>-122.75876559921886</c:v>
                </c:pt>
                <c:pt idx="1827">
                  <c:v>-122.76499793013917</c:v>
                </c:pt>
                <c:pt idx="1828">
                  <c:v>-122.77744330345853</c:v>
                </c:pt>
                <c:pt idx="1829">
                  <c:v>-122.78365637177413</c:v>
                </c:pt>
                <c:pt idx="1830">
                  <c:v>-122.78986331613879</c:v>
                </c:pt>
                <c:pt idx="1831">
                  <c:v>-122.79606496101029</c:v>
                </c:pt>
                <c:pt idx="1832">
                  <c:v>-122.8022596928197</c:v>
                </c:pt>
                <c:pt idx="1833">
                  <c:v>-122.80844914755548</c:v>
                </c:pt>
                <c:pt idx="1834">
                  <c:v>-122.82080821799032</c:v>
                </c:pt>
                <c:pt idx="1835">
                  <c:v>-122.82697947750951</c:v>
                </c:pt>
                <c:pt idx="1836">
                  <c:v>-122.83314388755068</c:v>
                </c:pt>
                <c:pt idx="1837">
                  <c:v>-122.83930307597795</c:v>
                </c:pt>
                <c:pt idx="1838">
                  <c:v>-122.84545544010592</c:v>
                </c:pt>
                <c:pt idx="1839">
                  <c:v>-122.85774296977254</c:v>
                </c:pt>
                <c:pt idx="1840">
                  <c:v>-122.86387735343561</c:v>
                </c:pt>
                <c:pt idx="1841">
                  <c:v>-122.87000657011728</c:v>
                </c:pt>
                <c:pt idx="1842">
                  <c:v>-122.87612902481726</c:v>
                </c:pt>
                <c:pt idx="1843">
                  <c:v>-122.88224553280605</c:v>
                </c:pt>
                <c:pt idx="1844">
                  <c:v>-122.88835690620232</c:v>
                </c:pt>
                <c:pt idx="1845">
                  <c:v>-122.90056108980141</c:v>
                </c:pt>
                <c:pt idx="1846">
                  <c:v>-122.90665392447312</c:v>
                </c:pt>
                <c:pt idx="1847">
                  <c:v>-122.91274086980631</c:v>
                </c:pt>
                <c:pt idx="1848">
                  <c:v>-122.91882273388941</c:v>
                </c:pt>
                <c:pt idx="1849">
                  <c:v>-122.92489793386736</c:v>
                </c:pt>
                <c:pt idx="1850">
                  <c:v>-122.93703157357444</c:v>
                </c:pt>
                <c:pt idx="1851">
                  <c:v>-122.94308924064539</c:v>
                </c:pt>
                <c:pt idx="1852">
                  <c:v>-122.94914187902265</c:v>
                </c:pt>
                <c:pt idx="1853">
                  <c:v>-122.95518791334914</c:v>
                </c:pt>
                <c:pt idx="1854">
                  <c:v>-122.9612281484211</c:v>
                </c:pt>
                <c:pt idx="1855">
                  <c:v>-122.96726338596201</c:v>
                </c:pt>
                <c:pt idx="1856">
                  <c:v>-122.97931574728958</c:v>
                </c:pt>
                <c:pt idx="1857">
                  <c:v>-122.98533289466198</c:v>
                </c:pt>
                <c:pt idx="1858">
                  <c:v>-122.99134429803694</c:v>
                </c:pt>
                <c:pt idx="1859">
                  <c:v>-122.9973507552111</c:v>
                </c:pt>
                <c:pt idx="1860">
                  <c:v>-123.0033507026786</c:v>
                </c:pt>
                <c:pt idx="1861">
                  <c:v>-123.01533425940761</c:v>
                </c:pt>
                <c:pt idx="1862">
                  <c:v>-123.02131710502118</c:v>
                </c:pt>
                <c:pt idx="1863">
                  <c:v>-123.02729505501694</c:v>
                </c:pt>
                <c:pt idx="1864">
                  <c:v>-123.03326655320662</c:v>
                </c:pt>
                <c:pt idx="1865">
                  <c:v>-123.03923317580593</c:v>
                </c:pt>
                <c:pt idx="1866">
                  <c:v>-123.04519336953464</c:v>
                </c:pt>
                <c:pt idx="1867">
                  <c:v>-123.05709763957123</c:v>
                </c:pt>
                <c:pt idx="1868">
                  <c:v>-123.0630409569994</c:v>
                </c:pt>
                <c:pt idx="1869">
                  <c:v>-123.06897944839791</c:v>
                </c:pt>
                <c:pt idx="1870">
                  <c:v>-123.07491156770962</c:v>
                </c:pt>
                <c:pt idx="1871">
                  <c:v>-123.08083810413797</c:v>
                </c:pt>
                <c:pt idx="1872">
                  <c:v>-123.08675984392943</c:v>
                </c:pt>
                <c:pt idx="1873">
                  <c:v>-123.09858586954545</c:v>
                </c:pt>
                <c:pt idx="1874">
                  <c:v>-123.10449017767917</c:v>
                </c:pt>
                <c:pt idx="1875">
                  <c:v>-123.11038895513016</c:v>
                </c:pt>
                <c:pt idx="1876">
                  <c:v>-123.11628298436972</c:v>
                </c:pt>
                <c:pt idx="1877">
                  <c:v>-123.12217073075979</c:v>
                </c:pt>
                <c:pt idx="1878">
                  <c:v>-123.13393050462395</c:v>
                </c:pt>
                <c:pt idx="1879">
                  <c:v>-123.13980178192281</c:v>
                </c:pt>
                <c:pt idx="1880">
                  <c:v>-123.14566835874345</c:v>
                </c:pt>
                <c:pt idx="1881">
                  <c:v>-123.1515287075002</c:v>
                </c:pt>
                <c:pt idx="1882">
                  <c:v>-123.15738437468133</c:v>
                </c:pt>
                <c:pt idx="1883">
                  <c:v>-123.1632338355042</c:v>
                </c:pt>
                <c:pt idx="1884">
                  <c:v>-123.17491724681756</c:v>
                </c:pt>
                <c:pt idx="1885">
                  <c:v>-123.18075045174047</c:v>
                </c:pt>
                <c:pt idx="1886">
                  <c:v>-123.18657825832528</c:v>
                </c:pt>
                <c:pt idx="1887">
                  <c:v>-123.19240143939726</c:v>
                </c:pt>
                <c:pt idx="1888">
                  <c:v>-123.19821847852148</c:v>
                </c:pt>
                <c:pt idx="1889">
                  <c:v>-123.20983722198713</c:v>
                </c:pt>
                <c:pt idx="1890">
                  <c:v>-123.21563818466696</c:v>
                </c:pt>
                <c:pt idx="1891">
                  <c:v>-123.22143456782737</c:v>
                </c:pt>
                <c:pt idx="1892">
                  <c:v>-123.22722486192102</c:v>
                </c:pt>
                <c:pt idx="1893">
                  <c:v>-123.23301059471106</c:v>
                </c:pt>
                <c:pt idx="1894">
                  <c:v>-123.23879025938786</c:v>
                </c:pt>
                <c:pt idx="1895">
                  <c:v>-123.25033445508797</c:v>
                </c:pt>
                <c:pt idx="1896">
                  <c:v>-123.25609824895703</c:v>
                </c:pt>
                <c:pt idx="1897">
                  <c:v>-123.26185752661361</c:v>
                </c:pt>
                <c:pt idx="1898">
                  <c:v>-123.2676107880492</c:v>
                </c:pt>
                <c:pt idx="1899">
                  <c:v>-123.27335879803351</c:v>
                </c:pt>
                <c:pt idx="1900">
                  <c:v>-123.27910231855648</c:v>
                </c:pt>
                <c:pt idx="1901">
                  <c:v>-123.29057291701405</c:v>
                </c:pt>
                <c:pt idx="1902">
                  <c:v>-123.29630001534727</c:v>
                </c:pt>
                <c:pt idx="1903">
                  <c:v>-123.30202190986125</c:v>
                </c:pt>
                <c:pt idx="1904">
                  <c:v>-123.30773935900211</c:v>
                </c:pt>
                <c:pt idx="1905">
                  <c:v>-123.31345087351721</c:v>
                </c:pt>
                <c:pt idx="1906">
                  <c:v>-123.32485913223115</c:v>
                </c:pt>
                <c:pt idx="1907">
                  <c:v>-123.33055514750723</c:v>
                </c:pt>
                <c:pt idx="1908">
                  <c:v>-123.33624676088641</c:v>
                </c:pt>
                <c:pt idx="1909">
                  <c:v>-123.34193248976112</c:v>
                </c:pt>
                <c:pt idx="1910">
                  <c:v>-123.34761383396085</c:v>
                </c:pt>
                <c:pt idx="1911">
                  <c:v>-123.35328931351953</c:v>
                </c:pt>
                <c:pt idx="1912">
                  <c:v>-123.36462569265748</c:v>
                </c:pt>
                <c:pt idx="1913">
                  <c:v>-123.37028586767305</c:v>
                </c:pt>
                <c:pt idx="1914">
                  <c:v>-123.37594170065179</c:v>
                </c:pt>
                <c:pt idx="1915">
                  <c:v>-123.38159171819078</c:v>
                </c:pt>
                <c:pt idx="1916">
                  <c:v>-123.38723667098193</c:v>
                </c:pt>
                <c:pt idx="1917">
                  <c:v>-123.39851215686366</c:v>
                </c:pt>
                <c:pt idx="1918">
                  <c:v>-123.40414196908678</c:v>
                </c:pt>
                <c:pt idx="1919">
                  <c:v>-123.40976748966634</c:v>
                </c:pt>
                <c:pt idx="1920">
                  <c:v>-123.41538725299905</c:v>
                </c:pt>
                <c:pt idx="1921">
                  <c:v>-123.42100274130208</c:v>
                </c:pt>
                <c:pt idx="1922">
                  <c:v>-123.42661249155385</c:v>
                </c:pt>
                <c:pt idx="1923">
                  <c:v>-123.43781775608801</c:v>
                </c:pt>
                <c:pt idx="1924">
                  <c:v>-123.44341255376932</c:v>
                </c:pt>
                <c:pt idx="1925">
                  <c:v>-123.44900311755823</c:v>
                </c:pt>
                <c:pt idx="1926">
                  <c:v>-123.45458799084815</c:v>
                </c:pt>
                <c:pt idx="1927">
                  <c:v>-123.46016791545807</c:v>
                </c:pt>
                <c:pt idx="1928">
                  <c:v>-123.4713136834563</c:v>
                </c:pt>
                <c:pt idx="1929">
                  <c:v>-123.47687954300982</c:v>
                </c:pt>
                <c:pt idx="1930">
                  <c:v>-123.48243975900218</c:v>
                </c:pt>
                <c:pt idx="1931">
                  <c:v>-123.4879950698959</c:v>
                </c:pt>
                <c:pt idx="1932">
                  <c:v>-123.49354621155865</c:v>
                </c:pt>
                <c:pt idx="1933">
                  <c:v>-123.49909173753224</c:v>
                </c:pt>
                <c:pt idx="1934">
                  <c:v>-123.51016888568421</c:v>
                </c:pt>
                <c:pt idx="1935">
                  <c:v>-123.51569979905618</c:v>
                </c:pt>
                <c:pt idx="1936">
                  <c:v>-123.52122658290234</c:v>
                </c:pt>
                <c:pt idx="1937">
                  <c:v>-123.52674779703622</c:v>
                </c:pt>
                <c:pt idx="1938">
                  <c:v>-123.53226489737672</c:v>
                </c:pt>
                <c:pt idx="1939">
                  <c:v>-123.53777644623094</c:v>
                </c:pt>
                <c:pt idx="1940">
                  <c:v>-123.54878581429439</c:v>
                </c:pt>
                <c:pt idx="1941">
                  <c:v>-123.55428292882657</c:v>
                </c:pt>
                <c:pt idx="1942">
                  <c:v>-123.55977596852645</c:v>
                </c:pt>
                <c:pt idx="1943">
                  <c:v>-123.56526350189776</c:v>
                </c:pt>
                <c:pt idx="1944">
                  <c:v>-123.57074625751514</c:v>
                </c:pt>
                <c:pt idx="1945">
                  <c:v>-123.58169818582772</c:v>
                </c:pt>
                <c:pt idx="1946">
                  <c:v>-123.58716665734823</c:v>
                </c:pt>
                <c:pt idx="1947">
                  <c:v>-123.59263110010347</c:v>
                </c:pt>
                <c:pt idx="1948">
                  <c:v>-123.59809008996319</c:v>
                </c:pt>
                <c:pt idx="1949">
                  <c:v>-123.60354506624989</c:v>
                </c:pt>
                <c:pt idx="1950">
                  <c:v>-123.608994607272</c:v>
                </c:pt>
                <c:pt idx="1951">
                  <c:v>-123.6198802746699</c:v>
                </c:pt>
                <c:pt idx="1952">
                  <c:v>-123.62531570391462</c:v>
                </c:pt>
                <c:pt idx="1953">
                  <c:v>-123.63074715721361</c:v>
                </c:pt>
                <c:pt idx="1954">
                  <c:v>-123.6361732189358</c:v>
                </c:pt>
                <c:pt idx="1955">
                  <c:v>-123.64159460930027</c:v>
                </c:pt>
                <c:pt idx="1956">
                  <c:v>-123.65242411718376</c:v>
                </c:pt>
                <c:pt idx="1957">
                  <c:v>-123.65783224949595</c:v>
                </c:pt>
                <c:pt idx="1958">
                  <c:v>-123.66323503337098</c:v>
                </c:pt>
                <c:pt idx="1959">
                  <c:v>-123.66863318586556</c:v>
                </c:pt>
                <c:pt idx="1960">
                  <c:v>-123.67402742158762</c:v>
                </c:pt>
                <c:pt idx="1961">
                  <c:v>-123.67941633449678</c:v>
                </c:pt>
                <c:pt idx="1962">
                  <c:v>-123.69018105013129</c:v>
                </c:pt>
                <c:pt idx="1963">
                  <c:v>-123.69555616311609</c:v>
                </c:pt>
                <c:pt idx="1964">
                  <c:v>-123.70092739568125</c:v>
                </c:pt>
                <c:pt idx="1965">
                  <c:v>-123.70629334771517</c:v>
                </c:pt>
                <c:pt idx="1966">
                  <c:v>-123.71165543373729</c:v>
                </c:pt>
                <c:pt idx="1967">
                  <c:v>-123.71701225599372</c:v>
                </c:pt>
                <c:pt idx="1968">
                  <c:v>-123.72771295006419</c:v>
                </c:pt>
                <c:pt idx="1969">
                  <c:v>-123.73305613605443</c:v>
                </c:pt>
                <c:pt idx="1970">
                  <c:v>-123.73839549172293</c:v>
                </c:pt>
                <c:pt idx="1971">
                  <c:v>-123.74372962517552</c:v>
                </c:pt>
                <c:pt idx="1972">
                  <c:v>-123.74905924414794</c:v>
                </c:pt>
                <c:pt idx="1973">
                  <c:v>-123.7597056662981</c:v>
                </c:pt>
                <c:pt idx="1974">
                  <c:v>-123.76502248351144</c:v>
                </c:pt>
                <c:pt idx="1975">
                  <c:v>-123.77033411954631</c:v>
                </c:pt>
                <c:pt idx="1976">
                  <c:v>-123.77564127908556</c:v>
                </c:pt>
                <c:pt idx="1977">
                  <c:v>-123.78094466444577</c:v>
                </c:pt>
                <c:pt idx="1978">
                  <c:v>-123.78624289300735</c:v>
                </c:pt>
                <c:pt idx="1979">
                  <c:v>-123.79682668883595</c:v>
                </c:pt>
                <c:pt idx="1980">
                  <c:v>-123.80211157743932</c:v>
                </c:pt>
                <c:pt idx="1981">
                  <c:v>-123.80739272636443</c:v>
                </c:pt>
                <c:pt idx="1982">
                  <c:v>-123.81266875872615</c:v>
                </c:pt>
                <c:pt idx="1983">
                  <c:v>-123.81794037437771</c:v>
                </c:pt>
                <c:pt idx="1984">
                  <c:v>-123.82847107463959</c:v>
                </c:pt>
                <c:pt idx="1985">
                  <c:v>-123.83373017282025</c:v>
                </c:pt>
                <c:pt idx="1986">
                  <c:v>-123.8389841941821</c:v>
                </c:pt>
                <c:pt idx="1987">
                  <c:v>-123.84423383559366</c:v>
                </c:pt>
                <c:pt idx="1988">
                  <c:v>-123.8494797916085</c:v>
                </c:pt>
                <c:pt idx="1989">
                  <c:v>-123.85472069441894</c:v>
                </c:pt>
                <c:pt idx="1990">
                  <c:v>-123.86519011848318</c:v>
                </c:pt>
                <c:pt idx="1991">
                  <c:v>-123.87041796808941</c:v>
                </c:pt>
                <c:pt idx="1992">
                  <c:v>-123.87564216566196</c:v>
                </c:pt>
                <c:pt idx="1993">
                  <c:v>-123.8808613490063</c:v>
                </c:pt>
                <c:pt idx="1994">
                  <c:v>-123.88607689354311</c:v>
                </c:pt>
                <c:pt idx="1995">
                  <c:v>-123.89649367728343</c:v>
                </c:pt>
                <c:pt idx="1996">
                  <c:v>-123.90169629616139</c:v>
                </c:pt>
                <c:pt idx="1997">
                  <c:v>-123.90689393931727</c:v>
                </c:pt>
                <c:pt idx="1998">
                  <c:v>-123.91208797643637</c:v>
                </c:pt>
                <c:pt idx="1999">
                  <c:v>-123.9172770531061</c:v>
                </c:pt>
                <c:pt idx="2000">
                  <c:v>-123.92246185739297</c:v>
                </c:pt>
                <c:pt idx="2001">
                  <c:v>-123.93281935514037</c:v>
                </c:pt>
                <c:pt idx="2002">
                  <c:v>-123.93799206149419</c:v>
                </c:pt>
                <c:pt idx="2003">
                  <c:v>-123.94315984525944</c:v>
                </c:pt>
                <c:pt idx="2004">
                  <c:v>-123.94832339161823</c:v>
                </c:pt>
                <c:pt idx="2005">
                  <c:v>-123.95348338351376</c:v>
                </c:pt>
                <c:pt idx="2006">
                  <c:v>-123.9586384753195</c:v>
                </c:pt>
                <c:pt idx="2007">
                  <c:v>-123.96893669028665</c:v>
                </c:pt>
                <c:pt idx="2008">
                  <c:v>-123.97407915232249</c:v>
                </c:pt>
                <c:pt idx="2009">
                  <c:v>-123.97921809160206</c:v>
                </c:pt>
                <c:pt idx="2010">
                  <c:v>-123.98435216793283</c:v>
                </c:pt>
                <c:pt idx="2011">
                  <c:v>-123.98948206193238</c:v>
                </c:pt>
                <c:pt idx="2012">
                  <c:v>-123.99973000120872</c:v>
                </c:pt>
                <c:pt idx="2013">
                  <c:v>-124.00484805896244</c:v>
                </c:pt>
                <c:pt idx="2014">
                  <c:v>-124.00996129046779</c:v>
                </c:pt>
                <c:pt idx="2015">
                  <c:v>-124.01507037352054</c:v>
                </c:pt>
                <c:pt idx="2016">
                  <c:v>-124.02017598372498</c:v>
                </c:pt>
                <c:pt idx="2017">
                  <c:v>-124.02527678949259</c:v>
                </c:pt>
                <c:pt idx="2018">
                  <c:v>-124.03546668999266</c:v>
                </c:pt>
                <c:pt idx="2019">
                  <c:v>-124.04055513026807</c:v>
                </c:pt>
                <c:pt idx="2020">
                  <c:v>-124.04564012838334</c:v>
                </c:pt>
                <c:pt idx="2021">
                  <c:v>-124.05072035807191</c:v>
                </c:pt>
                <c:pt idx="2022">
                  <c:v>-124.05579715776894</c:v>
                </c:pt>
                <c:pt idx="2023">
                  <c:v>-124.06593716696207</c:v>
                </c:pt>
                <c:pt idx="2024">
                  <c:v>-124.07100171874697</c:v>
                </c:pt>
                <c:pt idx="2025">
                  <c:v>-124.07606153769278</c:v>
                </c:pt>
                <c:pt idx="2026">
                  <c:v>-124.08111795680441</c:v>
                </c:pt>
                <c:pt idx="2027">
                  <c:v>-124.08616965719534</c:v>
                </c:pt>
                <c:pt idx="2028">
                  <c:v>-124.09121730833596</c:v>
                </c:pt>
                <c:pt idx="2029">
                  <c:v>-124.10130114911226</c:v>
                </c:pt>
                <c:pt idx="2030">
                  <c:v>-124.10633735061812</c:v>
                </c:pt>
                <c:pt idx="2031">
                  <c:v>-124.11136886841049</c:v>
                </c:pt>
                <c:pt idx="2032">
                  <c:v>-124.11639636923024</c:v>
                </c:pt>
                <c:pt idx="2033">
                  <c:v>-124.12142051769661</c:v>
                </c:pt>
                <c:pt idx="2034">
                  <c:v>-124.13145614819049</c:v>
                </c:pt>
                <c:pt idx="2035">
                  <c:v>-124.13646764401</c:v>
                </c:pt>
                <c:pt idx="2036">
                  <c:v>-124.14147515475014</c:v>
                </c:pt>
                <c:pt idx="2037">
                  <c:v>-124.14647934234003</c:v>
                </c:pt>
                <c:pt idx="2038">
                  <c:v>-124.15147890138437</c:v>
                </c:pt>
                <c:pt idx="2039">
                  <c:v>-124.15647514885971</c:v>
                </c:pt>
                <c:pt idx="2040">
                  <c:v>-124.16645446042</c:v>
                </c:pt>
                <c:pt idx="2041">
                  <c:v>-124.17143884511438</c:v>
                </c:pt>
                <c:pt idx="2042">
                  <c:v>-124.17641863522597</c:v>
                </c:pt>
                <c:pt idx="2043">
                  <c:v>-124.1813944905029</c:v>
                </c:pt>
                <c:pt idx="2044">
                  <c:v>-124.1863670686154</c:v>
                </c:pt>
                <c:pt idx="2045">
                  <c:v>-124.19133507233474</c:v>
                </c:pt>
                <c:pt idx="2046">
                  <c:v>-124.20125998714764</c:v>
                </c:pt>
                <c:pt idx="2047">
                  <c:v>-124.20621626013613</c:v>
                </c:pt>
                <c:pt idx="2048">
                  <c:v>-124.21116928424837</c:v>
                </c:pt>
                <c:pt idx="2049">
                  <c:v>-124.21611776730833</c:v>
                </c:pt>
                <c:pt idx="2050">
                  <c:v>-124.22106301271143</c:v>
                </c:pt>
                <c:pt idx="2051">
                  <c:v>-124.23094057451836</c:v>
                </c:pt>
                <c:pt idx="2052">
                  <c:v>-124.23587419781495</c:v>
                </c:pt>
                <c:pt idx="2053">
                  <c:v>-124.24080331301927</c:v>
                </c:pt>
                <c:pt idx="2054">
                  <c:v>-124.24572921837773</c:v>
                </c:pt>
                <c:pt idx="2055">
                  <c:v>-124.25065062872272</c:v>
                </c:pt>
                <c:pt idx="2056">
                  <c:v>-124.25556819591549</c:v>
                </c:pt>
                <c:pt idx="2057">
                  <c:v>-124.26539246815325</c:v>
                </c:pt>
                <c:pt idx="2058">
                  <c:v>-124.27029918414931</c:v>
                </c:pt>
                <c:pt idx="2059">
                  <c:v>-124.27520143756843</c:v>
                </c:pt>
                <c:pt idx="2060">
                  <c:v>-124.28009987768495</c:v>
                </c:pt>
                <c:pt idx="2061">
                  <c:v>-124.28499515175992</c:v>
                </c:pt>
                <c:pt idx="2062">
                  <c:v>-124.29477365810484</c:v>
                </c:pt>
                <c:pt idx="2063">
                  <c:v>-124.2996569031591</c:v>
                </c:pt>
                <c:pt idx="2064">
                  <c:v>-124.30453636441396</c:v>
                </c:pt>
                <c:pt idx="2065">
                  <c:v>-124.30941268657995</c:v>
                </c:pt>
                <c:pt idx="2066">
                  <c:v>-124.31428459730614</c:v>
                </c:pt>
                <c:pt idx="2067">
                  <c:v>-124.31915337963449</c:v>
                </c:pt>
                <c:pt idx="2068">
                  <c:v>-124.32887839205515</c:v>
                </c:pt>
                <c:pt idx="2069">
                  <c:v>-124.33373590848971</c:v>
                </c:pt>
                <c:pt idx="2070">
                  <c:v>-124.33858904497832</c:v>
                </c:pt>
                <c:pt idx="2071">
                  <c:v>-124.3434384441653</c:v>
                </c:pt>
                <c:pt idx="2072">
                  <c:v>-124.34828474672213</c:v>
                </c:pt>
                <c:pt idx="2073">
                  <c:v>-124.35312668805945</c:v>
                </c:pt>
                <c:pt idx="2074">
                  <c:v>-124.36280004964667</c:v>
                </c:pt>
                <c:pt idx="2075">
                  <c:v>-124.36763084736347</c:v>
                </c:pt>
                <c:pt idx="2076">
                  <c:v>-124.37245857457884</c:v>
                </c:pt>
                <c:pt idx="2077">
                  <c:v>-124.37728197150669</c:v>
                </c:pt>
                <c:pt idx="2078">
                  <c:v>-124.38210230829819</c:v>
                </c:pt>
                <c:pt idx="2079">
                  <c:v>-124.39173066548392</c:v>
                </c:pt>
                <c:pt idx="2080">
                  <c:v>-124.42531633595863</c:v>
                </c:pt>
                <c:pt idx="2081">
                  <c:v>-124.46348162879379</c:v>
                </c:pt>
                <c:pt idx="2082">
                  <c:v>-124.52029965393199</c:v>
                </c:pt>
                <c:pt idx="2083">
                  <c:v>-124.57660961095952</c:v>
                </c:pt>
                <c:pt idx="2084">
                  <c:v>-124.63242050571932</c:v>
                </c:pt>
                <c:pt idx="2085">
                  <c:v>-124.68774050510414</c:v>
                </c:pt>
                <c:pt idx="2086">
                  <c:v>-124.74257935694234</c:v>
                </c:pt>
                <c:pt idx="2087">
                  <c:v>-124.79694477256822</c:v>
                </c:pt>
                <c:pt idx="2088">
                  <c:v>-124.85084427040769</c:v>
                </c:pt>
                <c:pt idx="2089">
                  <c:v>-124.90428692614906</c:v>
                </c:pt>
                <c:pt idx="2090">
                  <c:v>-124.95727984743257</c:v>
                </c:pt>
                <c:pt idx="2091">
                  <c:v>-125.00983054041099</c:v>
                </c:pt>
                <c:pt idx="2092">
                  <c:v>-125.06194575797984</c:v>
                </c:pt>
                <c:pt idx="2093">
                  <c:v>-125.11363377810117</c:v>
                </c:pt>
                <c:pt idx="2094">
                  <c:v>-125.16490099433989</c:v>
                </c:pt>
                <c:pt idx="2095">
                  <c:v>-125.21575420312146</c:v>
                </c:pt>
                <c:pt idx="2096">
                  <c:v>-125.26619948873503</c:v>
                </c:pt>
                <c:pt idx="2097">
                  <c:v>-125.31624442807123</c:v>
                </c:pt>
                <c:pt idx="2098">
                  <c:v>-125.36589478970708</c:v>
                </c:pt>
                <c:pt idx="2099">
                  <c:v>-125.41515674707023</c:v>
                </c:pt>
                <c:pt idx="2100">
                  <c:v>-125.4640357980041</c:v>
                </c:pt>
                <c:pt idx="2101">
                  <c:v>-125.49641249695276</c:v>
                </c:pt>
                <c:pt idx="2102">
                  <c:v>-125.54466781687478</c:v>
                </c:pt>
                <c:pt idx="2103">
                  <c:v>-125.59255617157173</c:v>
                </c:pt>
                <c:pt idx="2104">
                  <c:v>-125.64008310023679</c:v>
                </c:pt>
                <c:pt idx="2105">
                  <c:v>-125.68725350427842</c:v>
                </c:pt>
                <c:pt idx="2106">
                  <c:v>-125.73407370804784</c:v>
                </c:pt>
                <c:pt idx="2107">
                  <c:v>-125.78054837110702</c:v>
                </c:pt>
                <c:pt idx="2108">
                  <c:v>-125.82668255640644</c:v>
                </c:pt>
                <c:pt idx="2109">
                  <c:v>-125.87248071800271</c:v>
                </c:pt>
                <c:pt idx="2110">
                  <c:v>-125.91794870154408</c:v>
                </c:pt>
                <c:pt idx="2111">
                  <c:v>-125.96309074597372</c:v>
                </c:pt>
                <c:pt idx="2112">
                  <c:v>-126.00791149106681</c:v>
                </c:pt>
                <c:pt idx="2113">
                  <c:v>-126.05241499383962</c:v>
                </c:pt>
                <c:pt idx="2114">
                  <c:v>-126.09660667224696</c:v>
                </c:pt>
                <c:pt idx="2115">
                  <c:v>-126.14049039131521</c:v>
                </c:pt>
                <c:pt idx="2116">
                  <c:v>-126.18406993915559</c:v>
                </c:pt>
                <c:pt idx="2117">
                  <c:v>-126.22735044233684</c:v>
                </c:pt>
                <c:pt idx="2118">
                  <c:v>-126.2703355123011</c:v>
                </c:pt>
                <c:pt idx="2119">
                  <c:v>-126.31302915498041</c:v>
                </c:pt>
                <c:pt idx="2120">
                  <c:v>-126.3554348337467</c:v>
                </c:pt>
                <c:pt idx="2121">
                  <c:v>-126.38354808151527</c:v>
                </c:pt>
                <c:pt idx="2122">
                  <c:v>-126.42548310518532</c:v>
                </c:pt>
                <c:pt idx="2123">
                  <c:v>-126.46714117335375</c:v>
                </c:pt>
                <c:pt idx="2124">
                  <c:v>-126.50852547269659</c:v>
                </c:pt>
                <c:pt idx="2125">
                  <c:v>-126.54963957804586</c:v>
                </c:pt>
                <c:pt idx="2126">
                  <c:v>-126.59048654995047</c:v>
                </c:pt>
                <c:pt idx="2127">
                  <c:v>-126.6310707181968</c:v>
                </c:pt>
                <c:pt idx="2128">
                  <c:v>-126.67139500663208</c:v>
                </c:pt>
                <c:pt idx="2129">
                  <c:v>-126.71146228610399</c:v>
                </c:pt>
                <c:pt idx="2130">
                  <c:v>-126.75127667624884</c:v>
                </c:pt>
                <c:pt idx="2131">
                  <c:v>-126.79084092125082</c:v>
                </c:pt>
                <c:pt idx="2132">
                  <c:v>-126.83015814471017</c:v>
                </c:pt>
                <c:pt idx="2133">
                  <c:v>-126.86923098662092</c:v>
                </c:pt>
                <c:pt idx="2134">
                  <c:v>-126.90806330926762</c:v>
                </c:pt>
                <c:pt idx="2135">
                  <c:v>-126.94665763796657</c:v>
                </c:pt>
                <c:pt idx="2136">
                  <c:v>-126.98501687217183</c:v>
                </c:pt>
                <c:pt idx="2137">
                  <c:v>-127.02314344348352</c:v>
                </c:pt>
                <c:pt idx="2138">
                  <c:v>-127.06104098016274</c:v>
                </c:pt>
                <c:pt idx="2139">
                  <c:v>-127.09871180972434</c:v>
                </c:pt>
                <c:pt idx="2140">
                  <c:v>-127.13615862841941</c:v>
                </c:pt>
                <c:pt idx="2141">
                  <c:v>-127.16099989813802</c:v>
                </c:pt>
                <c:pt idx="2142">
                  <c:v>-127.19807882467839</c:v>
                </c:pt>
                <c:pt idx="2143">
                  <c:v>-127.23494110578793</c:v>
                </c:pt>
                <c:pt idx="2144">
                  <c:v>-127.27158886160083</c:v>
                </c:pt>
                <c:pt idx="2145">
                  <c:v>-127.30802457459802</c:v>
                </c:pt>
                <c:pt idx="2146">
                  <c:v>-127.34425028986865</c:v>
                </c:pt>
                <c:pt idx="2147">
                  <c:v>-127.38026919653535</c:v>
                </c:pt>
                <c:pt idx="2148">
                  <c:v>-127.4160832546382</c:v>
                </c:pt>
                <c:pt idx="2149">
                  <c:v>-127.45169478105714</c:v>
                </c:pt>
                <c:pt idx="2150">
                  <c:v>-127.48710566788753</c:v>
                </c:pt>
                <c:pt idx="2151">
                  <c:v>-127.52231892826086</c:v>
                </c:pt>
                <c:pt idx="2152">
                  <c:v>-127.55733637652497</c:v>
                </c:pt>
                <c:pt idx="2153">
                  <c:v>-127.59215979904874</c:v>
                </c:pt>
                <c:pt idx="2154">
                  <c:v>-127.6267920865038</c:v>
                </c:pt>
                <c:pt idx="2155">
                  <c:v>-127.66123495247501</c:v>
                </c:pt>
                <c:pt idx="2156">
                  <c:v>-127.6954904577795</c:v>
                </c:pt>
                <c:pt idx="2157">
                  <c:v>-127.72956025865403</c:v>
                </c:pt>
                <c:pt idx="2158">
                  <c:v>-127.76344709399139</c:v>
                </c:pt>
                <c:pt idx="2159">
                  <c:v>-127.79715255325758</c:v>
                </c:pt>
                <c:pt idx="2160">
                  <c:v>-127.83067856771666</c:v>
                </c:pt>
                <c:pt idx="2161">
                  <c:v>-127.85293037095475</c:v>
                </c:pt>
                <c:pt idx="2162">
                  <c:v>-127.88616152003007</c:v>
                </c:pt>
                <c:pt idx="2163">
                  <c:v>-127.91921786595429</c:v>
                </c:pt>
                <c:pt idx="2164">
                  <c:v>-127.95210195272067</c:v>
                </c:pt>
                <c:pt idx="2165">
                  <c:v>-127.98481521179761</c:v>
                </c:pt>
                <c:pt idx="2166">
                  <c:v>-128.0173590543115</c:v>
                </c:pt>
                <c:pt idx="2167">
                  <c:v>-128.04973592962676</c:v>
                </c:pt>
                <c:pt idx="2168">
                  <c:v>-128.08194719312144</c:v>
                </c:pt>
                <c:pt idx="2169">
                  <c:v>-128.11399453042787</c:v>
                </c:pt>
                <c:pt idx="2170">
                  <c:v>-128.14587925418471</c:v>
                </c:pt>
                <c:pt idx="2171">
                  <c:v>-128.17760369585386</c:v>
                </c:pt>
                <c:pt idx="2172">
                  <c:v>-128.2091691166363</c:v>
                </c:pt>
                <c:pt idx="2173">
                  <c:v>-128.2405771027897</c:v>
                </c:pt>
                <c:pt idx="2174">
                  <c:v>-128.271828876445</c:v>
                </c:pt>
                <c:pt idx="2175">
                  <c:v>-128.30292665978951</c:v>
                </c:pt>
                <c:pt idx="2176">
                  <c:v>-128.3338716274144</c:v>
                </c:pt>
                <c:pt idx="2177">
                  <c:v>-128.36466527386318</c:v>
                </c:pt>
                <c:pt idx="2178">
                  <c:v>-128.39530873796312</c:v>
                </c:pt>
                <c:pt idx="2179">
                  <c:v>-128.42580414045256</c:v>
                </c:pt>
                <c:pt idx="2180">
                  <c:v>-128.45615257615111</c:v>
                </c:pt>
                <c:pt idx="2181">
                  <c:v>-128.47630380553824</c:v>
                </c:pt>
                <c:pt idx="2182">
                  <c:v>-128.5064104199366</c:v>
                </c:pt>
                <c:pt idx="2183">
                  <c:v>-128.53637345574063</c:v>
                </c:pt>
                <c:pt idx="2184">
                  <c:v>-128.56619492427535</c:v>
                </c:pt>
                <c:pt idx="2185">
                  <c:v>-128.59587583507704</c:v>
                </c:pt>
                <c:pt idx="2186">
                  <c:v>-128.62541750691577</c:v>
                </c:pt>
                <c:pt idx="2187">
                  <c:v>-128.65482091967087</c:v>
                </c:pt>
                <c:pt idx="2188">
                  <c:v>-128.68408799783032</c:v>
                </c:pt>
                <c:pt idx="2189">
                  <c:v>-128.71321968384984</c:v>
                </c:pt>
                <c:pt idx="2190">
                  <c:v>-128.74221722463585</c:v>
                </c:pt>
                <c:pt idx="2191">
                  <c:v>-128.77108153539209</c:v>
                </c:pt>
                <c:pt idx="2192">
                  <c:v>-128.79981445958981</c:v>
                </c:pt>
                <c:pt idx="2193">
                  <c:v>-128.82841687762686</c:v>
                </c:pt>
                <c:pt idx="2194">
                  <c:v>-128.85688965937481</c:v>
                </c:pt>
                <c:pt idx="2195">
                  <c:v>-128.88523459105971</c:v>
                </c:pt>
                <c:pt idx="2196">
                  <c:v>-128.91345250955982</c:v>
                </c:pt>
                <c:pt idx="2197">
                  <c:v>-128.94154454808725</c:v>
                </c:pt>
                <c:pt idx="2198">
                  <c:v>-128.96951151995657</c:v>
                </c:pt>
                <c:pt idx="2199">
                  <c:v>-128.99735513939274</c:v>
                </c:pt>
                <c:pt idx="2200">
                  <c:v>-129.02507618895214</c:v>
                </c:pt>
                <c:pt idx="2201">
                  <c:v>-129.0434892250174</c:v>
                </c:pt>
                <c:pt idx="2202">
                  <c:v>-129.07100837248046</c:v>
                </c:pt>
                <c:pt idx="2203">
                  <c:v>-129.09840748536413</c:v>
                </c:pt>
                <c:pt idx="2204">
                  <c:v>-129.12568819963795</c:v>
                </c:pt>
                <c:pt idx="2205">
                  <c:v>-129.1528512393827</c:v>
                </c:pt>
                <c:pt idx="2206">
                  <c:v>-129.17989761541088</c:v>
                </c:pt>
                <c:pt idx="2207">
                  <c:v>-129.20682803204016</c:v>
                </c:pt>
                <c:pt idx="2208">
                  <c:v>-129.23364406266666</c:v>
                </c:pt>
                <c:pt idx="2209">
                  <c:v>-129.2603463850713</c:v>
                </c:pt>
                <c:pt idx="2210">
                  <c:v>-129.28693595949949</c:v>
                </c:pt>
                <c:pt idx="2211">
                  <c:v>-129.31341344548417</c:v>
                </c:pt>
                <c:pt idx="2212">
                  <c:v>-129.33978035765426</c:v>
                </c:pt>
                <c:pt idx="2213">
                  <c:v>-129.36603733070615</c:v>
                </c:pt>
                <c:pt idx="2214">
                  <c:v>-129.39218527763563</c:v>
                </c:pt>
                <c:pt idx="2215">
                  <c:v>-129.41822481627628</c:v>
                </c:pt>
                <c:pt idx="2216">
                  <c:v>-129.44415740599726</c:v>
                </c:pt>
                <c:pt idx="2217">
                  <c:v>-129.46998364136005</c:v>
                </c:pt>
                <c:pt idx="2218">
                  <c:v>-129.49570411079512</c:v>
                </c:pt>
                <c:pt idx="2219">
                  <c:v>-129.52132023436519</c:v>
                </c:pt>
                <c:pt idx="2220">
                  <c:v>-129.54683257832056</c:v>
                </c:pt>
                <c:pt idx="2221">
                  <c:v>-129.56378347383048</c:v>
                </c:pt>
                <c:pt idx="2222">
                  <c:v>-129.58912470825319</c:v>
                </c:pt>
                <c:pt idx="2223">
                  <c:v>-129.61436437403609</c:v>
                </c:pt>
                <c:pt idx="2224">
                  <c:v>-129.63950300807625</c:v>
                </c:pt>
                <c:pt idx="2225">
                  <c:v>-129.66454196079232</c:v>
                </c:pt>
                <c:pt idx="2226">
                  <c:v>-129.68948174879205</c:v>
                </c:pt>
                <c:pt idx="2227">
                  <c:v>-129.7143231544454</c:v>
                </c:pt>
                <c:pt idx="2228">
                  <c:v>-129.7390666811626</c:v>
                </c:pt>
                <c:pt idx="2229">
                  <c:v>-129.76371363354102</c:v>
                </c:pt>
                <c:pt idx="2230">
                  <c:v>-129.78826449591432</c:v>
                </c:pt>
                <c:pt idx="2231">
                  <c:v>-129.81271974801695</c:v>
                </c:pt>
                <c:pt idx="2232">
                  <c:v>-129.83708066175316</c:v>
                </c:pt>
                <c:pt idx="2233">
                  <c:v>-129.86134769863042</c:v>
                </c:pt>
                <c:pt idx="2234">
                  <c:v>-129.88552157939714</c:v>
                </c:pt>
                <c:pt idx="2235">
                  <c:v>-129.90960275400252</c:v>
                </c:pt>
                <c:pt idx="2236">
                  <c:v>-129.93359245284273</c:v>
                </c:pt>
                <c:pt idx="2237">
                  <c:v>-129.95749110869946</c:v>
                </c:pt>
                <c:pt idx="2238">
                  <c:v>-129.98129940999291</c:v>
                </c:pt>
                <c:pt idx="2239">
                  <c:v>-130.00501777878188</c:v>
                </c:pt>
                <c:pt idx="2240">
                  <c:v>-130.02864740617943</c:v>
                </c:pt>
                <c:pt idx="2241">
                  <c:v>-130.04435128939704</c:v>
                </c:pt>
                <c:pt idx="2242">
                  <c:v>-130.06783405725841</c:v>
                </c:pt>
                <c:pt idx="2243">
                  <c:v>-130.09122958218495</c:v>
                </c:pt>
                <c:pt idx="2244">
                  <c:v>-130.11453825590175</c:v>
                </c:pt>
                <c:pt idx="2245">
                  <c:v>-130.1377612262969</c:v>
                </c:pt>
                <c:pt idx="2246">
                  <c:v>-130.1608988699677</c:v>
                </c:pt>
                <c:pt idx="2247">
                  <c:v>-130.18395181164078</c:v>
                </c:pt>
                <c:pt idx="2248">
                  <c:v>-130.20692041878345</c:v>
                </c:pt>
                <c:pt idx="2249">
                  <c:v>-130.2298058043053</c:v>
                </c:pt>
                <c:pt idx="2250">
                  <c:v>-130.25260832138298</c:v>
                </c:pt>
                <c:pt idx="2251">
                  <c:v>-130.27532856798848</c:v>
                </c:pt>
                <c:pt idx="2252">
                  <c:v>-130.29796688881581</c:v>
                </c:pt>
                <c:pt idx="2253">
                  <c:v>-130.32052436357151</c:v>
                </c:pt>
                <c:pt idx="2254">
                  <c:v>-130.34300132343807</c:v>
                </c:pt>
                <c:pt idx="2255">
                  <c:v>-130.36539834113898</c:v>
                </c:pt>
                <c:pt idx="2256">
                  <c:v>-130.38771573997244</c:v>
                </c:pt>
                <c:pt idx="2257">
                  <c:v>-130.40995456809935</c:v>
                </c:pt>
                <c:pt idx="2258">
                  <c:v>-130.43211513603211</c:v>
                </c:pt>
                <c:pt idx="2259">
                  <c:v>-130.45419775186679</c:v>
                </c:pt>
                <c:pt idx="2260">
                  <c:v>-130.47620344112696</c:v>
                </c:pt>
                <c:pt idx="2261">
                  <c:v>-130.49083121525422</c:v>
                </c:pt>
                <c:pt idx="2262">
                  <c:v>-130.51270948268689</c:v>
                </c:pt>
                <c:pt idx="2263">
                  <c:v>-130.53451200271746</c:v>
                </c:pt>
                <c:pt idx="2264">
                  <c:v>-130.55623929804523</c:v>
                </c:pt>
                <c:pt idx="2265">
                  <c:v>-130.5778916498806</c:v>
                </c:pt>
                <c:pt idx="2266">
                  <c:v>-130.59947004321526</c:v>
                </c:pt>
                <c:pt idx="2267">
                  <c:v>-130.62097474788339</c:v>
                </c:pt>
                <c:pt idx="2268">
                  <c:v>-130.64240603176489</c:v>
                </c:pt>
                <c:pt idx="2269">
                  <c:v>-130.66376485949957</c:v>
                </c:pt>
                <c:pt idx="2270">
                  <c:v>-130.68505148803251</c:v>
                </c:pt>
                <c:pt idx="2271">
                  <c:v>-130.7062664038294</c:v>
                </c:pt>
                <c:pt idx="2272">
                  <c:v>-130.72740985789838</c:v>
                </c:pt>
                <c:pt idx="2273">
                  <c:v>-130.74848278885577</c:v>
                </c:pt>
                <c:pt idx="2274">
                  <c:v>-130.76948543732982</c:v>
                </c:pt>
                <c:pt idx="2275">
                  <c:v>-130.79041827057517</c:v>
                </c:pt>
                <c:pt idx="2276">
                  <c:v>-130.81128152369513</c:v>
                </c:pt>
                <c:pt idx="2277">
                  <c:v>-130.83207611048147</c:v>
                </c:pt>
                <c:pt idx="2278">
                  <c:v>-130.85280225617726</c:v>
                </c:pt>
                <c:pt idx="2279">
                  <c:v>-130.8734604098243</c:v>
                </c:pt>
                <c:pt idx="2280">
                  <c:v>-130.89405079152345</c:v>
                </c:pt>
                <c:pt idx="2281">
                  <c:v>-130.9077404794163</c:v>
                </c:pt>
                <c:pt idx="2282">
                  <c:v>-130.92821948390286</c:v>
                </c:pt>
                <c:pt idx="2283">
                  <c:v>-130.94863210556983</c:v>
                </c:pt>
                <c:pt idx="2284">
                  <c:v>-130.96897877338762</c:v>
                </c:pt>
                <c:pt idx="2285">
                  <c:v>-130.98925969101492</c:v>
                </c:pt>
                <c:pt idx="2286">
                  <c:v>-131.00947572222935</c:v>
                </c:pt>
                <c:pt idx="2287">
                  <c:v>-131.02962706184559</c:v>
                </c:pt>
                <c:pt idx="2288">
                  <c:v>-131.04971412257154</c:v>
                </c:pt>
                <c:pt idx="2289">
                  <c:v>-131.06973709481946</c:v>
                </c:pt>
                <c:pt idx="2290">
                  <c:v>-131.08969682088184</c:v>
                </c:pt>
                <c:pt idx="2291">
                  <c:v>-131.10959348275088</c:v>
                </c:pt>
                <c:pt idx="2292">
                  <c:v>-131.12942747768346</c:v>
                </c:pt>
                <c:pt idx="2293">
                  <c:v>-131.14919898357408</c:v>
                </c:pt>
                <c:pt idx="2294">
                  <c:v>-131.16890882215785</c:v>
                </c:pt>
                <c:pt idx="2295">
                  <c:v>-131.18855716330722</c:v>
                </c:pt>
                <c:pt idx="2296">
                  <c:v>-131.20814417597825</c:v>
                </c:pt>
                <c:pt idx="2297">
                  <c:v>-131.22767066706464</c:v>
                </c:pt>
                <c:pt idx="2298">
                  <c:v>-131.24713679778341</c:v>
                </c:pt>
                <c:pt idx="2299">
                  <c:v>-131.26654294015725</c:v>
                </c:pt>
                <c:pt idx="2300">
                  <c:v>-131.28588925178934</c:v>
                </c:pt>
                <c:pt idx="2301">
                  <c:v>-131.29875413274533</c:v>
                </c:pt>
                <c:pt idx="2302">
                  <c:v>-131.31800188933079</c:v>
                </c:pt>
                <c:pt idx="2303">
                  <c:v>-131.35632222014414</c:v>
                </c:pt>
                <c:pt idx="2304">
                  <c:v>-131.37539508531319</c:v>
                </c:pt>
                <c:pt idx="2305">
                  <c:v>-131.39441056529105</c:v>
                </c:pt>
                <c:pt idx="2306">
                  <c:v>-131.4133687982123</c:v>
                </c:pt>
                <c:pt idx="2307">
                  <c:v>-131.43227012773286</c:v>
                </c:pt>
                <c:pt idx="2308">
                  <c:v>-131.45111468889661</c:v>
                </c:pt>
                <c:pt idx="2309">
                  <c:v>-131.46990323089187</c:v>
                </c:pt>
                <c:pt idx="2310">
                  <c:v>-131.4886358820861</c:v>
                </c:pt>
                <c:pt idx="2311">
                  <c:v>-131.50731297401313</c:v>
                </c:pt>
                <c:pt idx="2312">
                  <c:v>-131.5445015890287</c:v>
                </c:pt>
                <c:pt idx="2313">
                  <c:v>-131.56301396371313</c:v>
                </c:pt>
                <c:pt idx="2314">
                  <c:v>-131.58147207619501</c:v>
                </c:pt>
                <c:pt idx="2315">
                  <c:v>-131.61822658031332</c:v>
                </c:pt>
                <c:pt idx="2316">
                  <c:v>-131.63652379872855</c:v>
                </c:pt>
                <c:pt idx="2317">
                  <c:v>-131.65476800710925</c:v>
                </c:pt>
                <c:pt idx="2318">
                  <c:v>-131.6669014478299</c:v>
                </c:pt>
                <c:pt idx="2319">
                  <c:v>-131.70316212679842</c:v>
                </c:pt>
                <c:pt idx="2320">
                  <c:v>-131.72121456608809</c:v>
                </c:pt>
                <c:pt idx="2321">
                  <c:v>-131.73921540218728</c:v>
                </c:pt>
                <c:pt idx="2322">
                  <c:v>-131.75716473349542</c:v>
                </c:pt>
                <c:pt idx="2323">
                  <c:v>-131.7750632437901</c:v>
                </c:pt>
                <c:pt idx="2324">
                  <c:v>-131.79291102592367</c:v>
                </c:pt>
                <c:pt idx="2325">
                  <c:v>-131.82845535665467</c:v>
                </c:pt>
                <c:pt idx="2326">
                  <c:v>-131.8461526655953</c:v>
                </c:pt>
                <c:pt idx="2327">
                  <c:v>-131.8638003788794</c:v>
                </c:pt>
                <c:pt idx="2328">
                  <c:v>-131.88139858175566</c:v>
                </c:pt>
                <c:pt idx="2329">
                  <c:v>-131.89894793354676</c:v>
                </c:pt>
                <c:pt idx="2330">
                  <c:v>-131.91644851435493</c:v>
                </c:pt>
                <c:pt idx="2331">
                  <c:v>-131.93390059450556</c:v>
                </c:pt>
                <c:pt idx="2332">
                  <c:v>-131.95130425224937</c:v>
                </c:pt>
                <c:pt idx="2333">
                  <c:v>-131.96866013364331</c:v>
                </c:pt>
                <c:pt idx="2334">
                  <c:v>-131.98596831200385</c:v>
                </c:pt>
                <c:pt idx="2335">
                  <c:v>-132.00322904883814</c:v>
                </c:pt>
                <c:pt idx="2336">
                  <c:v>-132.01470991584819</c:v>
                </c:pt>
                <c:pt idx="2337">
                  <c:v>-132.03189215895583</c:v>
                </c:pt>
                <c:pt idx="2338">
                  <c:v>-132.04902746055762</c:v>
                </c:pt>
                <c:pt idx="2339">
                  <c:v>-132.06611644873814</c:v>
                </c:pt>
                <c:pt idx="2340">
                  <c:v>-132.08315918777498</c:v>
                </c:pt>
                <c:pt idx="2341">
                  <c:v>-132.10015574192852</c:v>
                </c:pt>
                <c:pt idx="2342">
                  <c:v>-132.11710673013786</c:v>
                </c:pt>
                <c:pt idx="2343">
                  <c:v>-132.13401221215179</c:v>
                </c:pt>
                <c:pt idx="2344">
                  <c:v>-132.15087243164584</c:v>
                </c:pt>
                <c:pt idx="2345">
                  <c:v>-132.16768744692217</c:v>
                </c:pt>
                <c:pt idx="2346">
                  <c:v>-132.18445786510361</c:v>
                </c:pt>
                <c:pt idx="2347">
                  <c:v>-132.20118374015999</c:v>
                </c:pt>
                <c:pt idx="2348">
                  <c:v>-132.21786530808248</c:v>
                </c:pt>
                <c:pt idx="2349">
                  <c:v>-132.23450262150635</c:v>
                </c:pt>
                <c:pt idx="2350">
                  <c:v>-132.25109627614995</c:v>
                </c:pt>
                <c:pt idx="2351">
                  <c:v>-132.26764632048639</c:v>
                </c:pt>
                <c:pt idx="2352">
                  <c:v>-132.28415298314218</c:v>
                </c:pt>
                <c:pt idx="2353">
                  <c:v>-132.30061631136064</c:v>
                </c:pt>
                <c:pt idx="2354">
                  <c:v>-132.3170368898484</c:v>
                </c:pt>
                <c:pt idx="2355">
                  <c:v>-132.33341476184825</c:v>
                </c:pt>
                <c:pt idx="2356">
                  <c:v>-132.34430966739131</c:v>
                </c:pt>
                <c:pt idx="2357">
                  <c:v>-132.36061685358206</c:v>
                </c:pt>
                <c:pt idx="2358">
                  <c:v>-132.37688174288337</c:v>
                </c:pt>
                <c:pt idx="2359">
                  <c:v>-132.39310490762642</c:v>
                </c:pt>
                <c:pt idx="2360">
                  <c:v>-132.40928638526972</c:v>
                </c:pt>
                <c:pt idx="2361">
                  <c:v>-132.42542638950286</c:v>
                </c:pt>
                <c:pt idx="2362">
                  <c:v>-132.44152495676053</c:v>
                </c:pt>
                <c:pt idx="2363">
                  <c:v>-132.45758264915077</c:v>
                </c:pt>
                <c:pt idx="2364">
                  <c:v>-132.47359949943097</c:v>
                </c:pt>
                <c:pt idx="2365">
                  <c:v>-132.48957554055357</c:v>
                </c:pt>
                <c:pt idx="2366">
                  <c:v>-132.50551132718175</c:v>
                </c:pt>
                <c:pt idx="2367">
                  <c:v>-132.52140688869463</c:v>
                </c:pt>
                <c:pt idx="2368">
                  <c:v>-132.53726242765345</c:v>
                </c:pt>
                <c:pt idx="2369">
                  <c:v>-132.55307797256077</c:v>
                </c:pt>
                <c:pt idx="2370">
                  <c:v>-132.56885406843756</c:v>
                </c:pt>
                <c:pt idx="2371">
                  <c:v>-132.58459074034573</c:v>
                </c:pt>
                <c:pt idx="2372">
                  <c:v>-132.60028818483275</c:v>
                </c:pt>
                <c:pt idx="2373">
                  <c:v>-132.61594642616123</c:v>
                </c:pt>
                <c:pt idx="2374">
                  <c:v>-132.63156600002134</c:v>
                </c:pt>
                <c:pt idx="2375">
                  <c:v>-132.64714692736158</c:v>
                </c:pt>
                <c:pt idx="2376">
                  <c:v>-132.65751277966649</c:v>
                </c:pt>
                <c:pt idx="2377">
                  <c:v>-132.67302971951489</c:v>
                </c:pt>
                <c:pt idx="2378">
                  <c:v>-132.68850834957496</c:v>
                </c:pt>
                <c:pt idx="2379">
                  <c:v>-132.70394919502607</c:v>
                </c:pt>
                <c:pt idx="2380">
                  <c:v>-132.71935227226106</c:v>
                </c:pt>
                <c:pt idx="2381">
                  <c:v>-132.7347177655908</c:v>
                </c:pt>
                <c:pt idx="2382">
                  <c:v>-132.75004569076089</c:v>
                </c:pt>
                <c:pt idx="2383">
                  <c:v>-132.76533656424812</c:v>
                </c:pt>
                <c:pt idx="2384">
                  <c:v>-132.78059039873781</c:v>
                </c:pt>
                <c:pt idx="2385">
                  <c:v>-132.79580737323514</c:v>
                </c:pt>
                <c:pt idx="2386">
                  <c:v>-132.81098749984164</c:v>
                </c:pt>
                <c:pt idx="2387">
                  <c:v>-132.82613128660194</c:v>
                </c:pt>
                <c:pt idx="2388">
                  <c:v>-132.84123874266595</c:v>
                </c:pt>
                <c:pt idx="2389">
                  <c:v>-132.8563100419349</c:v>
                </c:pt>
                <c:pt idx="2390">
                  <c:v>-132.87134519303498</c:v>
                </c:pt>
                <c:pt idx="2391">
                  <c:v>-132.8863446958369</c:v>
                </c:pt>
                <c:pt idx="2392">
                  <c:v>-132.90130855611909</c:v>
                </c:pt>
                <c:pt idx="2393">
                  <c:v>-132.91623678000667</c:v>
                </c:pt>
                <c:pt idx="2394">
                  <c:v>-132.93112986140309</c:v>
                </c:pt>
                <c:pt idx="2395">
                  <c:v>-132.94598780366039</c:v>
                </c:pt>
                <c:pt idx="2396">
                  <c:v>-132.95587360454721</c:v>
                </c:pt>
                <c:pt idx="2397">
                  <c:v>-132.97067334873714</c:v>
                </c:pt>
                <c:pt idx="2398">
                  <c:v>-132.98543839233946</c:v>
                </c:pt>
                <c:pt idx="2399">
                  <c:v>-133.000168736989</c:v>
                </c:pt>
                <c:pt idx="2400">
                  <c:v>-133.01486486568209</c:v>
                </c:pt>
                <c:pt idx="2401">
                  <c:v>-133.02952677741456</c:v>
                </c:pt>
                <c:pt idx="2402">
                  <c:v>-133.04415463115086</c:v>
                </c:pt>
                <c:pt idx="2403">
                  <c:v>-133.05874842553044</c:v>
                </c:pt>
                <c:pt idx="2404">
                  <c:v>-133.07330863612506</c:v>
                </c:pt>
                <c:pt idx="2405">
                  <c:v>-133.08783525902484</c:v>
                </c:pt>
                <c:pt idx="2406">
                  <c:v>-133.10232829071251</c:v>
                </c:pt>
                <c:pt idx="2407">
                  <c:v>-133.11678820133386</c:v>
                </c:pt>
                <c:pt idx="2408">
                  <c:v>-133.13121498488704</c:v>
                </c:pt>
                <c:pt idx="2409">
                  <c:v>-133.14560879281072</c:v>
                </c:pt>
                <c:pt idx="2410">
                  <c:v>-133.15996961882644</c:v>
                </c:pt>
                <c:pt idx="2411">
                  <c:v>-133.17429792602832</c:v>
                </c:pt>
                <c:pt idx="2412">
                  <c:v>-133.1885937057362</c:v>
                </c:pt>
                <c:pt idx="2413">
                  <c:v>-133.20285710530067</c:v>
                </c:pt>
                <c:pt idx="2414">
                  <c:v>-133.21708811580694</c:v>
                </c:pt>
                <c:pt idx="2415">
                  <c:v>-133.23128719349887</c:v>
                </c:pt>
                <c:pt idx="2416">
                  <c:v>-133.24073543816456</c:v>
                </c:pt>
                <c:pt idx="2417">
                  <c:v>-133.25488135561744</c:v>
                </c:pt>
                <c:pt idx="2418">
                  <c:v>-133.26899556749623</c:v>
                </c:pt>
                <c:pt idx="2419">
                  <c:v>-133.28307806196034</c:v>
                </c:pt>
                <c:pt idx="2420">
                  <c:v>-133.29712928750553</c:v>
                </c:pt>
                <c:pt idx="2421">
                  <c:v>-133.3111492300572</c:v>
                </c:pt>
                <c:pt idx="2422">
                  <c:v>-133.32513802859989</c:v>
                </c:pt>
                <c:pt idx="2423">
                  <c:v>-133.33909566890708</c:v>
                </c:pt>
                <c:pt idx="2424">
                  <c:v>-133.35302259303373</c:v>
                </c:pt>
                <c:pt idx="2425">
                  <c:v>-133.36691878459141</c:v>
                </c:pt>
                <c:pt idx="2426">
                  <c:v>-133.38078437891673</c:v>
                </c:pt>
                <c:pt idx="2427">
                  <c:v>-133.39461935950419</c:v>
                </c:pt>
                <c:pt idx="2428">
                  <c:v>-133.40842416214514</c:v>
                </c:pt>
                <c:pt idx="2429">
                  <c:v>-133.4221987682414</c:v>
                </c:pt>
                <c:pt idx="2430">
                  <c:v>-133.43594315964529</c:v>
                </c:pt>
                <c:pt idx="2431">
                  <c:v>-133.44965776756283</c:v>
                </c:pt>
                <c:pt idx="2432">
                  <c:v>-133.46334257180371</c:v>
                </c:pt>
                <c:pt idx="2433">
                  <c:v>-133.47699770162183</c:v>
                </c:pt>
                <c:pt idx="2434">
                  <c:v>-133.49062313676569</c:v>
                </c:pt>
                <c:pt idx="2435">
                  <c:v>-133.50421930247182</c:v>
                </c:pt>
                <c:pt idx="2436">
                  <c:v>-133.5132670826255</c:v>
                </c:pt>
                <c:pt idx="2437">
                  <c:v>-133.52681449900925</c:v>
                </c:pt>
                <c:pt idx="2438">
                  <c:v>-133.54033283317602</c:v>
                </c:pt>
                <c:pt idx="2439">
                  <c:v>-133.55382220971984</c:v>
                </c:pt>
                <c:pt idx="2440">
                  <c:v>-133.56728260556832</c:v>
                </c:pt>
                <c:pt idx="2441">
                  <c:v>-133.58071443777243</c:v>
                </c:pt>
                <c:pt idx="2442">
                  <c:v>-133.59411768136795</c:v>
                </c:pt>
                <c:pt idx="2443">
                  <c:v>-133.60749231186088</c:v>
                </c:pt>
                <c:pt idx="2444">
                  <c:v>-133.62083874209242</c:v>
                </c:pt>
                <c:pt idx="2445">
                  <c:v>-133.63415694572069</c:v>
                </c:pt>
                <c:pt idx="2446">
                  <c:v>-133.64744704188757</c:v>
                </c:pt>
                <c:pt idx="2447">
                  <c:v>-133.66070900427758</c:v>
                </c:pt>
                <c:pt idx="2448">
                  <c:v>-133.67394324024679</c:v>
                </c:pt>
                <c:pt idx="2449">
                  <c:v>-133.68714972168803</c:v>
                </c:pt>
                <c:pt idx="2450">
                  <c:v>-133.70032856477002</c:v>
                </c:pt>
                <c:pt idx="2451">
                  <c:v>-133.71347974143646</c:v>
                </c:pt>
                <c:pt idx="2452">
                  <c:v>-133.72660365369956</c:v>
                </c:pt>
                <c:pt idx="2453">
                  <c:v>-133.73970027176551</c:v>
                </c:pt>
                <c:pt idx="2454">
                  <c:v>-133.75276970892787</c:v>
                </c:pt>
                <c:pt idx="2455">
                  <c:v>-133.76581193546664</c:v>
                </c:pt>
                <c:pt idx="2456">
                  <c:v>-133.77449181818849</c:v>
                </c:pt>
                <c:pt idx="2457">
                  <c:v>-133.78748932187662</c:v>
                </c:pt>
                <c:pt idx="2458">
                  <c:v>-133.80046005409076</c:v>
                </c:pt>
                <c:pt idx="2459">
                  <c:v>-133.81340412488885</c:v>
                </c:pt>
                <c:pt idx="2460">
                  <c:v>-133.82632150270274</c:v>
                </c:pt>
                <c:pt idx="2461">
                  <c:v>-133.83921257842695</c:v>
                </c:pt>
                <c:pt idx="2462">
                  <c:v>-133.85207731886601</c:v>
                </c:pt>
                <c:pt idx="2463">
                  <c:v>-133.86491583140167</c:v>
                </c:pt>
                <c:pt idx="2464">
                  <c:v>-133.87772808295756</c:v>
                </c:pt>
                <c:pt idx="2465">
                  <c:v>-133.89051445949906</c:v>
                </c:pt>
                <c:pt idx="2466">
                  <c:v>-133.90327492637013</c:v>
                </c:pt>
                <c:pt idx="2467">
                  <c:v>-133.9160095883625</c:v>
                </c:pt>
                <c:pt idx="2468">
                  <c:v>-133.92871841095823</c:v>
                </c:pt>
                <c:pt idx="2469">
                  <c:v>-133.94140177531494</c:v>
                </c:pt>
                <c:pt idx="2470">
                  <c:v>-133.95405964538094</c:v>
                </c:pt>
                <c:pt idx="2471">
                  <c:v>-133.96669198559886</c:v>
                </c:pt>
                <c:pt idx="2472">
                  <c:v>-133.97929917359784</c:v>
                </c:pt>
                <c:pt idx="2473">
                  <c:v>-133.99188117232015</c:v>
                </c:pt>
                <c:pt idx="2474">
                  <c:v>-134.0044380822219</c:v>
                </c:pt>
                <c:pt idx="2475">
                  <c:v>-134.01696986641394</c:v>
                </c:pt>
                <c:pt idx="2476">
                  <c:v>-134.02531073788074</c:v>
                </c:pt>
                <c:pt idx="2477">
                  <c:v>-134.03780109463023</c:v>
                </c:pt>
                <c:pt idx="2478">
                  <c:v>-134.0502668623663</c:v>
                </c:pt>
                <c:pt idx="2479">
                  <c:v>-134.06270800222228</c:v>
                </c:pt>
                <c:pt idx="2480">
                  <c:v>-134.07512447582948</c:v>
                </c:pt>
                <c:pt idx="2481">
                  <c:v>-134.08751665097776</c:v>
                </c:pt>
                <c:pt idx="2482">
                  <c:v>-134.09988448788883</c:v>
                </c:pt>
                <c:pt idx="2483">
                  <c:v>-134.11222808197599</c:v>
                </c:pt>
                <c:pt idx="2484">
                  <c:v>-134.12454739366322</c:v>
                </c:pt>
                <c:pt idx="2485">
                  <c:v>-134.13684278636896</c:v>
                </c:pt>
                <c:pt idx="2486">
                  <c:v>-134.14911421914712</c:v>
                </c:pt>
                <c:pt idx="2487">
                  <c:v>-134.16136178519713</c:v>
                </c:pt>
                <c:pt idx="2488">
                  <c:v>-134.17358544378914</c:v>
                </c:pt>
                <c:pt idx="2489">
                  <c:v>-134.18578555407254</c:v>
                </c:pt>
                <c:pt idx="2490">
                  <c:v>-134.19796207398542</c:v>
                </c:pt>
                <c:pt idx="2491">
                  <c:v>-134.21011509458137</c:v>
                </c:pt>
                <c:pt idx="2492">
                  <c:v>-134.22224457402797</c:v>
                </c:pt>
                <c:pt idx="2493">
                  <c:v>-134.23435086730439</c:v>
                </c:pt>
                <c:pt idx="2494">
                  <c:v>-134.24643393128275</c:v>
                </c:pt>
                <c:pt idx="2495">
                  <c:v>-134.25849372333613</c:v>
                </c:pt>
                <c:pt idx="2496">
                  <c:v>-134.26652094819789</c:v>
                </c:pt>
                <c:pt idx="2497">
                  <c:v>-134.27854236987889</c:v>
                </c:pt>
                <c:pt idx="2498">
                  <c:v>-134.29054101744384</c:v>
                </c:pt>
                <c:pt idx="2499">
                  <c:v>-134.30251684658168</c:v>
                </c:pt>
                <c:pt idx="2500">
                  <c:v>-134.31446994391754</c:v>
                </c:pt>
                <c:pt idx="2501">
                  <c:v>-134.32640026539565</c:v>
                </c:pt>
                <c:pt idx="2502">
                  <c:v>-134.33830815728331</c:v>
                </c:pt>
                <c:pt idx="2503">
                  <c:v>-134.35019357430434</c:v>
                </c:pt>
                <c:pt idx="2504">
                  <c:v>-134.3620566011368</c:v>
                </c:pt>
                <c:pt idx="2505">
                  <c:v>-134.37389719277058</c:v>
                </c:pt>
                <c:pt idx="2506">
                  <c:v>-134.38571569159501</c:v>
                </c:pt>
                <c:pt idx="2507">
                  <c:v>-134.39751205141224</c:v>
                </c:pt>
                <c:pt idx="2508">
                  <c:v>-134.40928622652476</c:v>
                </c:pt>
                <c:pt idx="2509">
                  <c:v>-134.42103855646991</c:v>
                </c:pt>
                <c:pt idx="2510">
                  <c:v>-134.43276899438615</c:v>
                </c:pt>
                <c:pt idx="2511">
                  <c:v>-134.44447762168198</c:v>
                </c:pt>
                <c:pt idx="2512">
                  <c:v>-134.45616439177934</c:v>
                </c:pt>
                <c:pt idx="2513">
                  <c:v>-134.4678296404864</c:v>
                </c:pt>
                <c:pt idx="2514">
                  <c:v>-134.47947332009164</c:v>
                </c:pt>
                <c:pt idx="2515">
                  <c:v>-134.4910955102107</c:v>
                </c:pt>
                <c:pt idx="2516">
                  <c:v>-134.49883169524628</c:v>
                </c:pt>
                <c:pt idx="2517">
                  <c:v>-134.51041811892316</c:v>
                </c:pt>
                <c:pt idx="2518">
                  <c:v>-134.52198338995066</c:v>
                </c:pt>
                <c:pt idx="2519">
                  <c:v>-134.53352745967464</c:v>
                </c:pt>
                <c:pt idx="2520">
                  <c:v>-134.54505040568475</c:v>
                </c:pt>
                <c:pt idx="2521">
                  <c:v>-134.55655217962914</c:v>
                </c:pt>
                <c:pt idx="2522">
                  <c:v>-134.5680331095117</c:v>
                </c:pt>
                <c:pt idx="2523">
                  <c:v>-134.57949314591011</c:v>
                </c:pt>
                <c:pt idx="2524">
                  <c:v>-134.59093236473194</c:v>
                </c:pt>
                <c:pt idx="2525">
                  <c:v>-134.60235071686503</c:v>
                </c:pt>
                <c:pt idx="2526">
                  <c:v>-134.61374852683309</c:v>
                </c:pt>
                <c:pt idx="2527">
                  <c:v>-134.62512574448095</c:v>
                </c:pt>
                <c:pt idx="2528">
                  <c:v>-134.63648244408239</c:v>
                </c:pt>
                <c:pt idx="2529">
                  <c:v>-134.64781857579953</c:v>
                </c:pt>
                <c:pt idx="2530">
                  <c:v>-134.65913446074975</c:v>
                </c:pt>
                <c:pt idx="2531">
                  <c:v>-134.67043004807874</c:v>
                </c:pt>
                <c:pt idx="2532">
                  <c:v>-134.68170541047297</c:v>
                </c:pt>
                <c:pt idx="2533">
                  <c:v>-134.6929604974024</c:v>
                </c:pt>
                <c:pt idx="2534">
                  <c:v>-134.70419562664929</c:v>
                </c:pt>
                <c:pt idx="2535">
                  <c:v>-134.71541074669267</c:v>
                </c:pt>
                <c:pt idx="2536">
                  <c:v>-134.72287637156438</c:v>
                </c:pt>
                <c:pt idx="2537">
                  <c:v>-134.73405830091843</c:v>
                </c:pt>
                <c:pt idx="2538">
                  <c:v>-134.74522028813431</c:v>
                </c:pt>
                <c:pt idx="2539">
                  <c:v>-134.75636264719068</c:v>
                </c:pt>
                <c:pt idx="2540">
                  <c:v>-134.76748532582815</c:v>
                </c:pt>
                <c:pt idx="2541">
                  <c:v>-134.778588393446</c:v>
                </c:pt>
                <c:pt idx="2542">
                  <c:v>-134.78967179812236</c:v>
                </c:pt>
                <c:pt idx="2543">
                  <c:v>-134.80073585064815</c:v>
                </c:pt>
                <c:pt idx="2544">
                  <c:v>-134.81178049816327</c:v>
                </c:pt>
                <c:pt idx="2545">
                  <c:v>-134.82280568829651</c:v>
                </c:pt>
                <c:pt idx="2546">
                  <c:v>-134.83381172949078</c:v>
                </c:pt>
                <c:pt idx="2547">
                  <c:v>-134.84479856845405</c:v>
                </c:pt>
                <c:pt idx="2548">
                  <c:v>-134.85576627207388</c:v>
                </c:pt>
                <c:pt idx="2549">
                  <c:v>-134.86671478740493</c:v>
                </c:pt>
                <c:pt idx="2550">
                  <c:v>-134.8776444198146</c:v>
                </c:pt>
                <c:pt idx="2551">
                  <c:v>-134.88855511545921</c:v>
                </c:pt>
                <c:pt idx="2552">
                  <c:v>-134.89944693984518</c:v>
                </c:pt>
                <c:pt idx="2553">
                  <c:v>-134.91031983948017</c:v>
                </c:pt>
                <c:pt idx="2554">
                  <c:v>-134.92117411671776</c:v>
                </c:pt>
                <c:pt idx="2555">
                  <c:v>-134.93200971718898</c:v>
                </c:pt>
                <c:pt idx="2556">
                  <c:v>-134.93922306718218</c:v>
                </c:pt>
                <c:pt idx="2557">
                  <c:v>-134.95002768219859</c:v>
                </c:pt>
                <c:pt idx="2558">
                  <c:v>-134.96081367310592</c:v>
                </c:pt>
                <c:pt idx="2559">
                  <c:v>-134.97158133881703</c:v>
                </c:pt>
                <c:pt idx="2560">
                  <c:v>-134.98233062438214</c:v>
                </c:pt>
                <c:pt idx="2561">
                  <c:v>-134.9930615924433</c:v>
                </c:pt>
                <c:pt idx="2562">
                  <c:v>-135.00377418841123</c:v>
                </c:pt>
                <c:pt idx="2563">
                  <c:v>-135.01446870831222</c:v>
                </c:pt>
                <c:pt idx="2564">
                  <c:v>-135.02514509672517</c:v>
                </c:pt>
                <c:pt idx="2565">
                  <c:v>-135.03580341502624</c:v>
                </c:pt>
                <c:pt idx="2566">
                  <c:v>-135.04644360815843</c:v>
                </c:pt>
                <c:pt idx="2567">
                  <c:v>-135.05706596931765</c:v>
                </c:pt>
                <c:pt idx="2568">
                  <c:v>-135.06767044263466</c:v>
                </c:pt>
                <c:pt idx="2569">
                  <c:v>-135.07825708825368</c:v>
                </c:pt>
                <c:pt idx="2570">
                  <c:v>-135.08882585067298</c:v>
                </c:pt>
                <c:pt idx="2571">
                  <c:v>-135.09937702031263</c:v>
                </c:pt>
                <c:pt idx="2572">
                  <c:v>-135.10991054087759</c:v>
                </c:pt>
                <c:pt idx="2573">
                  <c:v>-135.12042635654717</c:v>
                </c:pt>
                <c:pt idx="2574">
                  <c:v>-135.13092475569437</c:v>
                </c:pt>
                <c:pt idx="2575">
                  <c:v>-135.14140568171899</c:v>
                </c:pt>
                <c:pt idx="2576">
                  <c:v>-135.14838324904602</c:v>
                </c:pt>
                <c:pt idx="2577">
                  <c:v>-135.15883518215685</c:v>
                </c:pt>
                <c:pt idx="2578">
                  <c:v>-135.16926979634772</c:v>
                </c:pt>
                <c:pt idx="2579">
                  <c:v>-135.17968703522803</c:v>
                </c:pt>
                <c:pt idx="2580">
                  <c:v>-135.19008718338335</c:v>
                </c:pt>
                <c:pt idx="2581">
                  <c:v>-135.20047018366893</c:v>
                </c:pt>
                <c:pt idx="2582">
                  <c:v>-135.2108359794089</c:v>
                </c:pt>
                <c:pt idx="2583">
                  <c:v>-135.2211848532246</c:v>
                </c:pt>
                <c:pt idx="2584">
                  <c:v>-135.23151674769903</c:v>
                </c:pt>
                <c:pt idx="2585">
                  <c:v>-135.24183171845678</c:v>
                </c:pt>
                <c:pt idx="2586">
                  <c:v>-135.25212970845899</c:v>
                </c:pt>
                <c:pt idx="2587">
                  <c:v>-135.26241099775064</c:v>
                </c:pt>
                <c:pt idx="2588">
                  <c:v>-135.27267552856841</c:v>
                </c:pt>
                <c:pt idx="2589">
                  <c:v>-135.28292335545603</c:v>
                </c:pt>
                <c:pt idx="2590">
                  <c:v>-135.29315442103061</c:v>
                </c:pt>
                <c:pt idx="2591">
                  <c:v>-135.3033690028081</c:v>
                </c:pt>
                <c:pt idx="2592">
                  <c:v>-135.31356704269754</c:v>
                </c:pt>
                <c:pt idx="2593">
                  <c:v>-135.32374859418945</c:v>
                </c:pt>
                <c:pt idx="2594">
                  <c:v>-135.33391359957506</c:v>
                </c:pt>
                <c:pt idx="2595">
                  <c:v>-135.34406233388768</c:v>
                </c:pt>
                <c:pt idx="2596">
                  <c:v>-135.350819044708</c:v>
                </c:pt>
                <c:pt idx="2597">
                  <c:v>-135.36094059245227</c:v>
                </c:pt>
                <c:pt idx="2598">
                  <c:v>-135.37104589802249</c:v>
                </c:pt>
                <c:pt idx="2599">
                  <c:v>-135.38113490335181</c:v>
                </c:pt>
                <c:pt idx="2600">
                  <c:v>-135.39120788063394</c:v>
                </c:pt>
                <c:pt idx="2601">
                  <c:v>-135.40126477112744</c:v>
                </c:pt>
                <c:pt idx="2602">
                  <c:v>-135.41130562613245</c:v>
                </c:pt>
                <c:pt idx="2603">
                  <c:v>-135.4213303872931</c:v>
                </c:pt>
                <c:pt idx="2604">
                  <c:v>-135.43133932441651</c:v>
                </c:pt>
                <c:pt idx="2605">
                  <c:v>-135.44133237848729</c:v>
                </c:pt>
                <c:pt idx="2606">
                  <c:v>-135.45130959983476</c:v>
                </c:pt>
                <c:pt idx="2607">
                  <c:v>-135.46127092983031</c:v>
                </c:pt>
                <c:pt idx="2608">
                  <c:v>-135.47121663593697</c:v>
                </c:pt>
                <c:pt idx="2609">
                  <c:v>-135.48114665888085</c:v>
                </c:pt>
                <c:pt idx="2610">
                  <c:v>-135.49106093983886</c:v>
                </c:pt>
                <c:pt idx="2611">
                  <c:v>-135.50095974454325</c:v>
                </c:pt>
                <c:pt idx="2612">
                  <c:v>-135.51084301353615</c:v>
                </c:pt>
                <c:pt idx="2613">
                  <c:v>-135.52071079550626</c:v>
                </c:pt>
                <c:pt idx="2614">
                  <c:v>-135.53056303138447</c:v>
                </c:pt>
                <c:pt idx="2615">
                  <c:v>-135.54039998463048</c:v>
                </c:pt>
                <c:pt idx="2616">
                  <c:v>-135.54694939124448</c:v>
                </c:pt>
                <c:pt idx="2617">
                  <c:v>-135.55676080056867</c:v>
                </c:pt>
                <c:pt idx="2618">
                  <c:v>-135.56655694708479</c:v>
                </c:pt>
                <c:pt idx="2619">
                  <c:v>-135.57633787820544</c:v>
                </c:pt>
                <c:pt idx="2620">
                  <c:v>-135.58610353453724</c:v>
                </c:pt>
                <c:pt idx="2621">
                  <c:v>-135.59585417638814</c:v>
                </c:pt>
                <c:pt idx="2622">
                  <c:v>-135.60558974376238</c:v>
                </c:pt>
                <c:pt idx="2623">
                  <c:v>-135.61531017710621</c:v>
                </c:pt>
                <c:pt idx="2624">
                  <c:v>-135.62501573509013</c:v>
                </c:pt>
                <c:pt idx="2625">
                  <c:v>-135.63470635756755</c:v>
                </c:pt>
                <c:pt idx="2626">
                  <c:v>-135.64438209043519</c:v>
                </c:pt>
                <c:pt idx="2627">
                  <c:v>-135.65404287393704</c:v>
                </c:pt>
                <c:pt idx="2628">
                  <c:v>-135.66368896459301</c:v>
                </c:pt>
                <c:pt idx="2629">
                  <c:v>-135.67332030206657</c:v>
                </c:pt>
                <c:pt idx="2630">
                  <c:v>-135.68293693141732</c:v>
                </c:pt>
                <c:pt idx="2631">
                  <c:v>-135.69253879269968</c:v>
                </c:pt>
                <c:pt idx="2632">
                  <c:v>-135.70212614031942</c:v>
                </c:pt>
                <c:pt idx="2633">
                  <c:v>-135.71169891376263</c:v>
                </c:pt>
                <c:pt idx="2634">
                  <c:v>-135.72125715727188</c:v>
                </c:pt>
                <c:pt idx="2635">
                  <c:v>-135.73080081072447</c:v>
                </c:pt>
                <c:pt idx="2636">
                  <c:v>-135.7371552551611</c:v>
                </c:pt>
                <c:pt idx="2637">
                  <c:v>-135.7466749671602</c:v>
                </c:pt>
                <c:pt idx="2638">
                  <c:v>-135.75618030973553</c:v>
                </c:pt>
                <c:pt idx="2639">
                  <c:v>-135.76567132620127</c:v>
                </c:pt>
                <c:pt idx="2640">
                  <c:v>-135.77514795624296</c:v>
                </c:pt>
                <c:pt idx="2641">
                  <c:v>-135.78461044980628</c:v>
                </c:pt>
                <c:pt idx="2642">
                  <c:v>-135.79405874603339</c:v>
                </c:pt>
                <c:pt idx="2643">
                  <c:v>-135.80349288746334</c:v>
                </c:pt>
                <c:pt idx="2644">
                  <c:v>-135.81291281362954</c:v>
                </c:pt>
                <c:pt idx="2645">
                  <c:v>-135.82231877247301</c:v>
                </c:pt>
                <c:pt idx="2646">
                  <c:v>-135.83171070299494</c:v>
                </c:pt>
                <c:pt idx="2647">
                  <c:v>-135.84108854462187</c:v>
                </c:pt>
                <c:pt idx="2648">
                  <c:v>-135.85045254381293</c:v>
                </c:pt>
                <c:pt idx="2649">
                  <c:v>-135.85980263947044</c:v>
                </c:pt>
                <c:pt idx="2650">
                  <c:v>-135.86913887282083</c:v>
                </c:pt>
                <c:pt idx="2651">
                  <c:v>-135.8784611831573</c:v>
                </c:pt>
                <c:pt idx="2652">
                  <c:v>-135.88776981499134</c:v>
                </c:pt>
                <c:pt idx="2653">
                  <c:v>-135.89706470710254</c:v>
                </c:pt>
                <c:pt idx="2654">
                  <c:v>-135.90634589999132</c:v>
                </c:pt>
                <c:pt idx="2655">
                  <c:v>-135.91561333282783</c:v>
                </c:pt>
                <c:pt idx="2656">
                  <c:v>-135.92178418784033</c:v>
                </c:pt>
                <c:pt idx="2657">
                  <c:v>-135.93102894526015</c:v>
                </c:pt>
                <c:pt idx="2658">
                  <c:v>-135.94026025148909</c:v>
                </c:pt>
                <c:pt idx="2659">
                  <c:v>-135.94947804514965</c:v>
                </c:pt>
                <c:pt idx="2660">
                  <c:v>-135.9586822652808</c:v>
                </c:pt>
                <c:pt idx="2661">
                  <c:v>-135.96787315228102</c:v>
                </c:pt>
                <c:pt idx="2662">
                  <c:v>-135.97705064469741</c:v>
                </c:pt>
                <c:pt idx="2663">
                  <c:v>-135.98621478151509</c:v>
                </c:pt>
                <c:pt idx="2664">
                  <c:v>-135.99536550167068</c:v>
                </c:pt>
                <c:pt idx="2665">
                  <c:v>-136.00450304371219</c:v>
                </c:pt>
                <c:pt idx="2666">
                  <c:v>-136.0136273460941</c:v>
                </c:pt>
                <c:pt idx="2667">
                  <c:v>-136.02273844712752</c:v>
                </c:pt>
                <c:pt idx="2668">
                  <c:v>-136.03183628565594</c:v>
                </c:pt>
                <c:pt idx="2669">
                  <c:v>-136.04092109840593</c:v>
                </c:pt>
                <c:pt idx="2670">
                  <c:v>-136.04999282374811</c:v>
                </c:pt>
                <c:pt idx="2671">
                  <c:v>-136.05905149933523</c:v>
                </c:pt>
                <c:pt idx="2672">
                  <c:v>-136.06809706392613</c:v>
                </c:pt>
                <c:pt idx="2673">
                  <c:v>-136.0771297524546</c:v>
                </c:pt>
                <c:pt idx="2674">
                  <c:v>-136.08614950321584</c:v>
                </c:pt>
                <c:pt idx="2675">
                  <c:v>-136.09515625491088</c:v>
                </c:pt>
                <c:pt idx="2676">
                  <c:v>-136.10115373826631</c:v>
                </c:pt>
                <c:pt idx="2677">
                  <c:v>-136.11013907079081</c:v>
                </c:pt>
                <c:pt idx="2678">
                  <c:v>-136.11911169868989</c:v>
                </c:pt>
                <c:pt idx="2679">
                  <c:v>-136.12807156018121</c:v>
                </c:pt>
                <c:pt idx="2680">
                  <c:v>-136.13701869154164</c:v>
                </c:pt>
                <c:pt idx="2681">
                  <c:v>-136.14595303137526</c:v>
                </c:pt>
                <c:pt idx="2682">
                  <c:v>-136.1548748108259</c:v>
                </c:pt>
                <c:pt idx="2683">
                  <c:v>-136.16378396805311</c:v>
                </c:pt>
                <c:pt idx="2684">
                  <c:v>-136.17268053872129</c:v>
                </c:pt>
                <c:pt idx="2685">
                  <c:v>-136.18156446137561</c:v>
                </c:pt>
                <c:pt idx="2686">
                  <c:v>-136.19043596545302</c:v>
                </c:pt>
                <c:pt idx="2687">
                  <c:v>-136.19929498906237</c:v>
                </c:pt>
                <c:pt idx="2688">
                  <c:v>-136.20814147070931</c:v>
                </c:pt>
                <c:pt idx="2689">
                  <c:v>-136.2169756385677</c:v>
                </c:pt>
                <c:pt idx="2690">
                  <c:v>-136.22579743071327</c:v>
                </c:pt>
                <c:pt idx="2691">
                  <c:v>-136.23460688177144</c:v>
                </c:pt>
                <c:pt idx="2692">
                  <c:v>-136.24340393020185</c:v>
                </c:pt>
                <c:pt idx="2693">
                  <c:v>-136.25218880251632</c:v>
                </c:pt>
                <c:pt idx="2694">
                  <c:v>-136.26096143675232</c:v>
                </c:pt>
                <c:pt idx="2695">
                  <c:v>-136.26972186695986</c:v>
                </c:pt>
                <c:pt idx="2696">
                  <c:v>-136.27555535865557</c:v>
                </c:pt>
                <c:pt idx="2697">
                  <c:v>-136.28429542874181</c:v>
                </c:pt>
                <c:pt idx="2698">
                  <c:v>-136.29302348043925</c:v>
                </c:pt>
                <c:pt idx="2699">
                  <c:v>-136.30173945174937</c:v>
                </c:pt>
                <c:pt idx="2700">
                  <c:v>-136.31044337606662</c:v>
                </c:pt>
                <c:pt idx="2701">
                  <c:v>-136.31913519177402</c:v>
                </c:pt>
                <c:pt idx="2702">
                  <c:v>-136.32781512186705</c:v>
                </c:pt>
                <c:pt idx="2703">
                  <c:v>-136.33648310432346</c:v>
                </c:pt>
                <c:pt idx="2704">
                  <c:v>-136.34513917198905</c:v>
                </c:pt>
                <c:pt idx="2705">
                  <c:v>-136.35378326322189</c:v>
                </c:pt>
                <c:pt idx="2706">
                  <c:v>-136.36241559943238</c:v>
                </c:pt>
                <c:pt idx="2707">
                  <c:v>-136.37103611858066</c:v>
                </c:pt>
                <c:pt idx="2708">
                  <c:v>-136.37964485297593</c:v>
                </c:pt>
                <c:pt idx="2709">
                  <c:v>-136.38824174095751</c:v>
                </c:pt>
                <c:pt idx="2710">
                  <c:v>-136.39682700237381</c:v>
                </c:pt>
                <c:pt idx="2711">
                  <c:v>-136.40540057517336</c:v>
                </c:pt>
                <c:pt idx="2712">
                  <c:v>-136.41396239768537</c:v>
                </c:pt>
                <c:pt idx="2713">
                  <c:v>-136.42251268860161</c:v>
                </c:pt>
                <c:pt idx="2714">
                  <c:v>-136.43105138586589</c:v>
                </c:pt>
                <c:pt idx="2715">
                  <c:v>-136.43957852087604</c:v>
                </c:pt>
                <c:pt idx="2716">
                  <c:v>-136.44525683852521</c:v>
                </c:pt>
                <c:pt idx="2717">
                  <c:v>-136.45376477258134</c:v>
                </c:pt>
                <c:pt idx="2718">
                  <c:v>-136.46226113474921</c:v>
                </c:pt>
                <c:pt idx="2719">
                  <c:v>-136.47074614157009</c:v>
                </c:pt>
                <c:pt idx="2720">
                  <c:v>-136.4792197309871</c:v>
                </c:pt>
                <c:pt idx="2721">
                  <c:v>-136.48768193368539</c:v>
                </c:pt>
                <c:pt idx="2722">
                  <c:v>-136.49613268798302</c:v>
                </c:pt>
                <c:pt idx="2723">
                  <c:v>-136.50457220892946</c:v>
                </c:pt>
                <c:pt idx="2724">
                  <c:v>-136.51300043447378</c:v>
                </c:pt>
                <c:pt idx="2725">
                  <c:v>-136.52141730293704</c:v>
                </c:pt>
                <c:pt idx="2726">
                  <c:v>-136.52982302826376</c:v>
                </c:pt>
                <c:pt idx="2727">
                  <c:v>-136.5382175484109</c:v>
                </c:pt>
                <c:pt idx="2728">
                  <c:v>-136.54660089321263</c:v>
                </c:pt>
                <c:pt idx="2729">
                  <c:v>-136.55497300099842</c:v>
                </c:pt>
                <c:pt idx="2730">
                  <c:v>-136.56333408425775</c:v>
                </c:pt>
                <c:pt idx="2731">
                  <c:v>-136.57168408096243</c:v>
                </c:pt>
                <c:pt idx="2732">
                  <c:v>-136.58002302047441</c:v>
                </c:pt>
                <c:pt idx="2733">
                  <c:v>-136.58835084113662</c:v>
                </c:pt>
                <c:pt idx="2734">
                  <c:v>-136.59666775400376</c:v>
                </c:pt>
                <c:pt idx="2735">
                  <c:v>-136.60497369706741</c:v>
                </c:pt>
                <c:pt idx="2736">
                  <c:v>-136.6105048821895</c:v>
                </c:pt>
                <c:pt idx="2737">
                  <c:v>-136.61879260645208</c:v>
                </c:pt>
                <c:pt idx="2738">
                  <c:v>-136.62706934737821</c:v>
                </c:pt>
                <c:pt idx="2739">
                  <c:v>-136.6353353143742</c:v>
                </c:pt>
                <c:pt idx="2740">
                  <c:v>-136.64359044546018</c:v>
                </c:pt>
                <c:pt idx="2741">
                  <c:v>-136.65183476900864</c:v>
                </c:pt>
                <c:pt idx="2742">
                  <c:v>-136.66006822340771</c:v>
                </c:pt>
                <c:pt idx="2743">
                  <c:v>-136.66829101667159</c:v>
                </c:pt>
                <c:pt idx="2744">
                  <c:v>-136.67650308684989</c:v>
                </c:pt>
                <c:pt idx="2745">
                  <c:v>-136.68470446187348</c:v>
                </c:pt>
                <c:pt idx="2746">
                  <c:v>-136.69289508015828</c:v>
                </c:pt>
                <c:pt idx="2747">
                  <c:v>-136.70107514834572</c:v>
                </c:pt>
                <c:pt idx="2748">
                  <c:v>-136.70924460451903</c:v>
                </c:pt>
                <c:pt idx="2749">
                  <c:v>-136.71740347617654</c:v>
                </c:pt>
                <c:pt idx="2750">
                  <c:v>-136.72555170176628</c:v>
                </c:pt>
                <c:pt idx="2751">
                  <c:v>-136.73368948657546</c:v>
                </c:pt>
                <c:pt idx="2752">
                  <c:v>-136.74181676872516</c:v>
                </c:pt>
                <c:pt idx="2753">
                  <c:v>-136.74993348669017</c:v>
                </c:pt>
                <c:pt idx="2754">
                  <c:v>-136.75803984475417</c:v>
                </c:pt>
                <c:pt idx="2755">
                  <c:v>-136.76613578106907</c:v>
                </c:pt>
                <c:pt idx="2756">
                  <c:v>-136.7715272658732</c:v>
                </c:pt>
                <c:pt idx="2757">
                  <c:v>-136.77960589206555</c:v>
                </c:pt>
                <c:pt idx="2758">
                  <c:v>-136.78767416764697</c:v>
                </c:pt>
                <c:pt idx="2759">
                  <c:v>-136.79573203114887</c:v>
                </c:pt>
                <c:pt idx="2760">
                  <c:v>-136.80377968498681</c:v>
                </c:pt>
                <c:pt idx="2761">
                  <c:v>-136.81181706737692</c:v>
                </c:pt>
                <c:pt idx="2762">
                  <c:v>-136.81984411688364</c:v>
                </c:pt>
                <c:pt idx="2763">
                  <c:v>-136.82786103494777</c:v>
                </c:pt>
                <c:pt idx="2764">
                  <c:v>-136.83586775982246</c:v>
                </c:pt>
                <c:pt idx="2765">
                  <c:v>-136.84386431739529</c:v>
                </c:pt>
                <c:pt idx="2766">
                  <c:v>-136.85185064627782</c:v>
                </c:pt>
                <c:pt idx="2767">
                  <c:v>-136.85982694662638</c:v>
                </c:pt>
                <c:pt idx="2768">
                  <c:v>-136.86779315674642</c:v>
                </c:pt>
                <c:pt idx="2769">
                  <c:v>-136.87574930213455</c:v>
                </c:pt>
                <c:pt idx="2770">
                  <c:v>-136.8836953214531</c:v>
                </c:pt>
                <c:pt idx="2771">
                  <c:v>-136.89163141359069</c:v>
                </c:pt>
                <c:pt idx="2772">
                  <c:v>-136.89955751690854</c:v>
                </c:pt>
                <c:pt idx="2773">
                  <c:v>-136.90747365652012</c:v>
                </c:pt>
                <c:pt idx="2774">
                  <c:v>-136.91537977114183</c:v>
                </c:pt>
                <c:pt idx="2775">
                  <c:v>-136.9232760584112</c:v>
                </c:pt>
                <c:pt idx="2776">
                  <c:v>-136.92853472583664</c:v>
                </c:pt>
                <c:pt idx="2777">
                  <c:v>-136.93641454533753</c:v>
                </c:pt>
                <c:pt idx="2778">
                  <c:v>-136.94428451708455</c:v>
                </c:pt>
                <c:pt idx="2779">
                  <c:v>-136.95214457986131</c:v>
                </c:pt>
                <c:pt idx="2780">
                  <c:v>-136.95999492986635</c:v>
                </c:pt>
                <c:pt idx="2781">
                  <c:v>-136.96783550559277</c:v>
                </c:pt>
                <c:pt idx="2782">
                  <c:v>-136.97566633134969</c:v>
                </c:pt>
                <c:pt idx="2783">
                  <c:v>-136.9834873459817</c:v>
                </c:pt>
                <c:pt idx="2784">
                  <c:v>-136.99129874447107</c:v>
                </c:pt>
                <c:pt idx="2785">
                  <c:v>-136.99910046537659</c:v>
                </c:pt>
                <c:pt idx="2786">
                  <c:v>-137.00689253264773</c:v>
                </c:pt>
                <c:pt idx="2787">
                  <c:v>-137.01467488519307</c:v>
                </c:pt>
                <c:pt idx="2788">
                  <c:v>-137.0224477167942</c:v>
                </c:pt>
                <c:pt idx="2789">
                  <c:v>-137.03021096607841</c:v>
                </c:pt>
                <c:pt idx="2790">
                  <c:v>-137.037964572004</c:v>
                </c:pt>
                <c:pt idx="2791">
                  <c:v>-137.04570872746223</c:v>
                </c:pt>
                <c:pt idx="2792">
                  <c:v>-137.05344337113351</c:v>
                </c:pt>
                <c:pt idx="2793">
                  <c:v>-137.06116852635495</c:v>
                </c:pt>
                <c:pt idx="2794">
                  <c:v>-137.06888413215381</c:v>
                </c:pt>
                <c:pt idx="2795">
                  <c:v>-137.07659038024718</c:v>
                </c:pt>
                <c:pt idx="2796">
                  <c:v>-137.08172261678629</c:v>
                </c:pt>
                <c:pt idx="2797">
                  <c:v>-137.08941317944198</c:v>
                </c:pt>
                <c:pt idx="2798">
                  <c:v>-137.09709436142651</c:v>
                </c:pt>
                <c:pt idx="2799">
                  <c:v>-137.10476610185094</c:v>
                </c:pt>
                <c:pt idx="2800">
                  <c:v>-137.11242859108128</c:v>
                </c:pt>
                <c:pt idx="2801">
                  <c:v>-137.12008176795996</c:v>
                </c:pt>
                <c:pt idx="2802">
                  <c:v>-137.12772565509437</c:v>
                </c:pt>
                <c:pt idx="2803">
                  <c:v>-137.13536019167017</c:v>
                </c:pt>
                <c:pt idx="2804">
                  <c:v>-137.14298556691085</c:v>
                </c:pt>
                <c:pt idx="2805">
                  <c:v>-137.15060171973761</c:v>
                </c:pt>
                <c:pt idx="2806">
                  <c:v>-137.15820867243139</c:v>
                </c:pt>
                <c:pt idx="2807">
                  <c:v>-137.16580636425479</c:v>
                </c:pt>
                <c:pt idx="2808">
                  <c:v>-137.17339498330307</c:v>
                </c:pt>
                <c:pt idx="2809">
                  <c:v>-137.18097446857854</c:v>
                </c:pt>
                <c:pt idx="2810">
                  <c:v>-137.18854484204186</c:v>
                </c:pt>
                <c:pt idx="2811">
                  <c:v>-137.196106043035</c:v>
                </c:pt>
                <c:pt idx="2812">
                  <c:v>-137.20365825853892</c:v>
                </c:pt>
                <c:pt idx="2813">
                  <c:v>-137.21120142763931</c:v>
                </c:pt>
                <c:pt idx="2814">
                  <c:v>-137.21873557198265</c:v>
                </c:pt>
                <c:pt idx="2815">
                  <c:v>-137.22626063099258</c:v>
                </c:pt>
                <c:pt idx="2816">
                  <c:v>-137.23127237331323</c:v>
                </c:pt>
                <c:pt idx="2817">
                  <c:v>-137.23878255700663</c:v>
                </c:pt>
                <c:pt idx="2818">
                  <c:v>-137.24628379465204</c:v>
                </c:pt>
                <c:pt idx="2819">
                  <c:v>-137.25377610753702</c:v>
                </c:pt>
                <c:pt idx="2820">
                  <c:v>-137.26125943518321</c:v>
                </c:pt>
                <c:pt idx="2821">
                  <c:v>-137.2687339622035</c:v>
                </c:pt>
                <c:pt idx="2822">
                  <c:v>-137.27619962787179</c:v>
                </c:pt>
                <c:pt idx="2823">
                  <c:v>-137.2836564531741</c:v>
                </c:pt>
                <c:pt idx="2824">
                  <c:v>-137.29110437771834</c:v>
                </c:pt>
                <c:pt idx="2825">
                  <c:v>-137.29854358504559</c:v>
                </c:pt>
                <c:pt idx="2826">
                  <c:v>-137.30597401451956</c:v>
                </c:pt>
                <c:pt idx="2827">
                  <c:v>-137.31339560581415</c:v>
                </c:pt>
                <c:pt idx="2828">
                  <c:v>-137.32080854167495</c:v>
                </c:pt>
                <c:pt idx="2829">
                  <c:v>-137.32821276153445</c:v>
                </c:pt>
                <c:pt idx="2830">
                  <c:v>-137.33560828586485</c:v>
                </c:pt>
                <c:pt idx="2831">
                  <c:v>-137.34299505442974</c:v>
                </c:pt>
                <c:pt idx="2832">
                  <c:v>-137.35037324892505</c:v>
                </c:pt>
                <c:pt idx="2833">
                  <c:v>-137.35774280887671</c:v>
                </c:pt>
                <c:pt idx="2834">
                  <c:v>-137.36510375447065</c:v>
                </c:pt>
                <c:pt idx="2835">
                  <c:v>-137.37245602556209</c:v>
                </c:pt>
                <c:pt idx="2836">
                  <c:v>-137.37735288197993</c:v>
                </c:pt>
                <c:pt idx="2837">
                  <c:v>-137.38469087403072</c:v>
                </c:pt>
                <c:pt idx="2838">
                  <c:v>-137.39202040533436</c:v>
                </c:pt>
                <c:pt idx="2839">
                  <c:v>-137.39934141555193</c:v>
                </c:pt>
                <c:pt idx="2840">
                  <c:v>-137.40665384464762</c:v>
                </c:pt>
                <c:pt idx="2841">
                  <c:v>-137.41395787208577</c:v>
                </c:pt>
                <c:pt idx="2842">
                  <c:v>-137.42125343760048</c:v>
                </c:pt>
                <c:pt idx="2843">
                  <c:v>-137.42854056077579</c:v>
                </c:pt>
                <c:pt idx="2844">
                  <c:v>-137.43581918167121</c:v>
                </c:pt>
                <c:pt idx="2845">
                  <c:v>-137.44308947874032</c:v>
                </c:pt>
                <c:pt idx="2846">
                  <c:v>-137.45035139181584</c:v>
                </c:pt>
                <c:pt idx="2847">
                  <c:v>-137.45760494021209</c:v>
                </c:pt>
                <c:pt idx="2848">
                  <c:v>-137.46485006408551</c:v>
                </c:pt>
                <c:pt idx="2849">
                  <c:v>-137.47208694089062</c:v>
                </c:pt>
                <c:pt idx="2850">
                  <c:v>-137.47931551056038</c:v>
                </c:pt>
                <c:pt idx="2851">
                  <c:v>-137.48653579214434</c:v>
                </c:pt>
                <c:pt idx="2852">
                  <c:v>-137.49374772589738</c:v>
                </c:pt>
                <c:pt idx="2853">
                  <c:v>-137.50095148828663</c:v>
                </c:pt>
                <c:pt idx="2854">
                  <c:v>-137.50814701934678</c:v>
                </c:pt>
                <c:pt idx="2855">
                  <c:v>-137.51533425940761</c:v>
                </c:pt>
                <c:pt idx="2856">
                  <c:v>-137.52012130414192</c:v>
                </c:pt>
                <c:pt idx="2857">
                  <c:v>-137.52729489839535</c:v>
                </c:pt>
                <c:pt idx="2858">
                  <c:v>-137.53446040830084</c:v>
                </c:pt>
                <c:pt idx="2859">
                  <c:v>-137.54161777401359</c:v>
                </c:pt>
                <c:pt idx="2860">
                  <c:v>-137.54876701402569</c:v>
                </c:pt>
                <c:pt idx="2861">
                  <c:v>-137.55590806881054</c:v>
                </c:pt>
                <c:pt idx="2862">
                  <c:v>-137.56304111273445</c:v>
                </c:pt>
                <c:pt idx="2863">
                  <c:v>-137.57016608605744</c:v>
                </c:pt>
                <c:pt idx="2864">
                  <c:v>-137.57728292933001</c:v>
                </c:pt>
                <c:pt idx="2865">
                  <c:v>-137.58439181620338</c:v>
                </c:pt>
                <c:pt idx="2866">
                  <c:v>-137.59149268701699</c:v>
                </c:pt>
                <c:pt idx="2867">
                  <c:v>-137.59858555982848</c:v>
                </c:pt>
                <c:pt idx="2868">
                  <c:v>-137.60567037529231</c:v>
                </c:pt>
                <c:pt idx="2869">
                  <c:v>-137.61274730611575</c:v>
                </c:pt>
                <c:pt idx="2870">
                  <c:v>-137.61981629274516</c:v>
                </c:pt>
                <c:pt idx="2871">
                  <c:v>-137.62687735299602</c:v>
                </c:pt>
                <c:pt idx="2872">
                  <c:v>-137.63393042762809</c:v>
                </c:pt>
                <c:pt idx="2873">
                  <c:v>-137.64097568841521</c:v>
                </c:pt>
                <c:pt idx="2874">
                  <c:v>-137.64801307591193</c:v>
                </c:pt>
                <c:pt idx="2875">
                  <c:v>-137.65504260769589</c:v>
                </c:pt>
                <c:pt idx="2876">
                  <c:v>-137.65972458102698</c:v>
                </c:pt>
                <c:pt idx="2877">
                  <c:v>-137.66674098229086</c:v>
                </c:pt>
                <c:pt idx="2878">
                  <c:v>-137.6737496511098</c:v>
                </c:pt>
                <c:pt idx="2879">
                  <c:v>-137.68075052816602</c:v>
                </c:pt>
                <c:pt idx="2880">
                  <c:v>-137.68774363076491</c:v>
                </c:pt>
                <c:pt idx="2881">
                  <c:v>-137.69472889989834</c:v>
                </c:pt>
                <c:pt idx="2882">
                  <c:v>-137.7017065053534</c:v>
                </c:pt>
                <c:pt idx="2883">
                  <c:v>-137.70867638792288</c:v>
                </c:pt>
                <c:pt idx="2884">
                  <c:v>-137.71563856468345</c:v>
                </c:pt>
                <c:pt idx="2885">
                  <c:v>-137.72259297673568</c:v>
                </c:pt>
                <c:pt idx="2886">
                  <c:v>-137.72953979296591</c:v>
                </c:pt>
                <c:pt idx="2887">
                  <c:v>-137.73647895427848</c:v>
                </c:pt>
                <c:pt idx="2888">
                  <c:v>-137.74341047752517</c:v>
                </c:pt>
                <c:pt idx="2889">
                  <c:v>-137.75033430391659</c:v>
                </c:pt>
                <c:pt idx="2890">
                  <c:v>-137.75725060144794</c:v>
                </c:pt>
                <c:pt idx="2891">
                  <c:v>-137.76415931113621</c:v>
                </c:pt>
                <c:pt idx="2892">
                  <c:v>-137.77106037427501</c:v>
                </c:pt>
                <c:pt idx="2893">
                  <c:v>-137.77795395819774</c:v>
                </c:pt>
                <c:pt idx="2894">
                  <c:v>-137.78484000400641</c:v>
                </c:pt>
                <c:pt idx="2895">
                  <c:v>-137.79171852816884</c:v>
                </c:pt>
                <c:pt idx="2896">
                  <c:v>-137.79630001534727</c:v>
                </c:pt>
                <c:pt idx="2897">
                  <c:v>-137.80316603990869</c:v>
                </c:pt>
                <c:pt idx="2898">
                  <c:v>-137.81002451160242</c:v>
                </c:pt>
                <c:pt idx="2899">
                  <c:v>-137.81687559652644</c:v>
                </c:pt>
                <c:pt idx="2900">
                  <c:v>-137.82371923594479</c:v>
                </c:pt>
                <c:pt idx="2901">
                  <c:v>-137.83055544602288</c:v>
                </c:pt>
                <c:pt idx="2902">
                  <c:v>-137.83738416832551</c:v>
                </c:pt>
                <c:pt idx="2903">
                  <c:v>-137.84420556808999</c:v>
                </c:pt>
                <c:pt idx="2904">
                  <c:v>-137.85101958669574</c:v>
                </c:pt>
                <c:pt idx="2905">
                  <c:v>-137.85782616579274</c:v>
                </c:pt>
                <c:pt idx="2906">
                  <c:v>-137.86462546997876</c:v>
                </c:pt>
                <c:pt idx="2907">
                  <c:v>-137.87141744072039</c:v>
                </c:pt>
                <c:pt idx="2908">
                  <c:v>-137.8782020938196</c:v>
                </c:pt>
                <c:pt idx="2909">
                  <c:v>-137.88497937104074</c:v>
                </c:pt>
                <c:pt idx="2910">
                  <c:v>-137.89174943613699</c:v>
                </c:pt>
                <c:pt idx="2911">
                  <c:v>-137.89851223069155</c:v>
                </c:pt>
                <c:pt idx="2912">
                  <c:v>-137.90526777030374</c:v>
                </c:pt>
                <c:pt idx="2913">
                  <c:v>-137.91201599685294</c:v>
                </c:pt>
                <c:pt idx="2914">
                  <c:v>-137.91875707325664</c:v>
                </c:pt>
                <c:pt idx="2915">
                  <c:v>-137.92549094121563</c:v>
                </c:pt>
                <c:pt idx="2916">
                  <c:v>-137.9299761649504</c:v>
                </c:pt>
                <c:pt idx="2917">
                  <c:v>-137.93669805305873</c:v>
                </c:pt>
                <c:pt idx="2918">
                  <c:v>-137.94341270037603</c:v>
                </c:pt>
                <c:pt idx="2919">
                  <c:v>-137.95012026885604</c:v>
                </c:pt>
                <c:pt idx="2920">
                  <c:v>-137.9568207003374</c:v>
                </c:pt>
                <c:pt idx="2921">
                  <c:v>-137.96351400999185</c:v>
                </c:pt>
                <c:pt idx="2922">
                  <c:v>-137.97020013995058</c:v>
                </c:pt>
                <c:pt idx="2923">
                  <c:v>-137.97687925135054</c:v>
                </c:pt>
                <c:pt idx="2924">
                  <c:v>-137.98355128614941</c:v>
                </c:pt>
                <c:pt idx="2925">
                  <c:v>-137.99021625932676</c:v>
                </c:pt>
                <c:pt idx="2926">
                  <c:v>-137.99687411313107</c:v>
                </c:pt>
                <c:pt idx="2927">
                  <c:v>-138.00352500789117</c:v>
                </c:pt>
                <c:pt idx="2928">
                  <c:v>-138.01016888568421</c:v>
                </c:pt>
                <c:pt idx="2929">
                  <c:v>-138.01680568884697</c:v>
                </c:pt>
                <c:pt idx="2930">
                  <c:v>-138.02343557710773</c:v>
                </c:pt>
                <c:pt idx="2931">
                  <c:v>-138.03005849263363</c:v>
                </c:pt>
                <c:pt idx="2932">
                  <c:v>-138.03667445007588</c:v>
                </c:pt>
                <c:pt idx="2933">
                  <c:v>-138.04328339188959</c:v>
                </c:pt>
                <c:pt idx="2934">
                  <c:v>-138.0498854770095</c:v>
                </c:pt>
                <c:pt idx="2935">
                  <c:v>-138.05648064772322</c:v>
                </c:pt>
                <c:pt idx="2936">
                  <c:v>-138.06087357002588</c:v>
                </c:pt>
                <c:pt idx="2937">
                  <c:v>-138.06745724888276</c:v>
                </c:pt>
                <c:pt idx="2938">
                  <c:v>-138.07403405181367</c:v>
                </c:pt>
                <c:pt idx="2939">
                  <c:v>-138.08060392144222</c:v>
                </c:pt>
                <c:pt idx="2940">
                  <c:v>-138.08716701559294</c:v>
                </c:pt>
                <c:pt idx="2941">
                  <c:v>-138.09372327672506</c:v>
                </c:pt>
                <c:pt idx="2942">
                  <c:v>-138.10027264755189</c:v>
                </c:pt>
                <c:pt idx="2943">
                  <c:v>-138.1068152853166</c:v>
                </c:pt>
                <c:pt idx="2944">
                  <c:v>-138.11335113256973</c:v>
                </c:pt>
                <c:pt idx="2945">
                  <c:v>-138.1198802033922</c:v>
                </c:pt>
                <c:pt idx="2946">
                  <c:v>-138.12640244061726</c:v>
                </c:pt>
                <c:pt idx="2947">
                  <c:v>-138.13291800072003</c:v>
                </c:pt>
                <c:pt idx="2948">
                  <c:v>-138.13942682637301</c:v>
                </c:pt>
                <c:pt idx="2949">
                  <c:v>-138.14592893148321</c:v>
                </c:pt>
                <c:pt idx="2950">
                  <c:v>-138.15242425900433</c:v>
                </c:pt>
                <c:pt idx="2951">
                  <c:v>-138.15891296465111</c:v>
                </c:pt>
                <c:pt idx="2952">
                  <c:v>-138.16539499121851</c:v>
                </c:pt>
                <c:pt idx="2953">
                  <c:v>-138.17187035244245</c:v>
                </c:pt>
                <c:pt idx="2954">
                  <c:v>-138.17833899139751</c:v>
                </c:pt>
                <c:pt idx="2955">
                  <c:v>-138.18480106304571</c:v>
                </c:pt>
                <c:pt idx="2956">
                  <c:v>-138.18910540625717</c:v>
                </c:pt>
                <c:pt idx="2957">
                  <c:v>-138.19555644482114</c:v>
                </c:pt>
                <c:pt idx="2958">
                  <c:v>-138.20200088158566</c:v>
                </c:pt>
                <c:pt idx="2959">
                  <c:v>-138.2084386597667</c:v>
                </c:pt>
                <c:pt idx="2960">
                  <c:v>-138.21486993345769</c:v>
                </c:pt>
                <c:pt idx="2961">
                  <c:v>-138.22129464572023</c:v>
                </c:pt>
                <c:pt idx="2962">
                  <c:v>-138.22771280992907</c:v>
                </c:pt>
                <c:pt idx="2963">
                  <c:v>-138.23412436942198</c:v>
                </c:pt>
                <c:pt idx="2964">
                  <c:v>-138.24052947755575</c:v>
                </c:pt>
                <c:pt idx="2965">
                  <c:v>-138.24692807751569</c:v>
                </c:pt>
                <c:pt idx="2966">
                  <c:v>-138.25332018251405</c:v>
                </c:pt>
                <c:pt idx="2967">
                  <c:v>-138.25970573601057</c:v>
                </c:pt>
                <c:pt idx="2968">
                  <c:v>-138.26608489063301</c:v>
                </c:pt>
                <c:pt idx="2969">
                  <c:v>-138.27245758969033</c:v>
                </c:pt>
                <c:pt idx="2970">
                  <c:v>-138.27882377673404</c:v>
                </c:pt>
                <c:pt idx="2971">
                  <c:v>-138.28518360384959</c:v>
                </c:pt>
                <c:pt idx="2972">
                  <c:v>-138.29153701443914</c:v>
                </c:pt>
                <c:pt idx="2973">
                  <c:v>-138.2978840214372</c:v>
                </c:pt>
                <c:pt idx="2974">
                  <c:v>-138.30422456851764</c:v>
                </c:pt>
                <c:pt idx="2975">
                  <c:v>-138.31055880704929</c:v>
                </c:pt>
                <c:pt idx="2976">
                  <c:v>-138.31477807278878</c:v>
                </c:pt>
                <c:pt idx="2977">
                  <c:v>-138.32110171007497</c:v>
                </c:pt>
                <c:pt idx="2978">
                  <c:v>-138.32741900361594</c:v>
                </c:pt>
                <c:pt idx="2979">
                  <c:v>-138.33372989722901</c:v>
                </c:pt>
                <c:pt idx="2980">
                  <c:v>-138.34003454145557</c:v>
                </c:pt>
                <c:pt idx="2981">
                  <c:v>-138.34633287996758</c:v>
                </c:pt>
                <c:pt idx="2982">
                  <c:v>-138.35262492536606</c:v>
                </c:pt>
                <c:pt idx="2983">
                  <c:v>-138.35891062159135</c:v>
                </c:pt>
                <c:pt idx="2984">
                  <c:v>-138.36519011848318</c:v>
                </c:pt>
                <c:pt idx="2985">
                  <c:v>-138.37146335983846</c:v>
                </c:pt>
                <c:pt idx="2986">
                  <c:v>-138.37773035810807</c:v>
                </c:pt>
                <c:pt idx="2987">
                  <c:v>-138.38399105735567</c:v>
                </c:pt>
                <c:pt idx="2988">
                  <c:v>-138.39024560672624</c:v>
                </c:pt>
                <c:pt idx="2989">
                  <c:v>-138.39649395014155</c:v>
                </c:pt>
                <c:pt idx="2990">
                  <c:v>-138.40273609990487</c:v>
                </c:pt>
                <c:pt idx="2991">
                  <c:v>-138.40897200020351</c:v>
                </c:pt>
                <c:pt idx="2992">
                  <c:v>-138.41520179949404</c:v>
                </c:pt>
                <c:pt idx="2993">
                  <c:v>-138.42142544182354</c:v>
                </c:pt>
                <c:pt idx="2994">
                  <c:v>-138.42764287147207</c:v>
                </c:pt>
                <c:pt idx="2995">
                  <c:v>-138.43385423638432</c:v>
                </c:pt>
                <c:pt idx="2996">
                  <c:v>-138.43799172266176</c:v>
                </c:pt>
                <c:pt idx="2997">
                  <c:v>-138.44419289330131</c:v>
                </c:pt>
                <c:pt idx="2998">
                  <c:v>-138.45038796340992</c:v>
                </c:pt>
                <c:pt idx="2999">
                  <c:v>-138.45657694497893</c:v>
                </c:pt>
                <c:pt idx="3000">
                  <c:v>-138.46275978246379</c:v>
                </c:pt>
                <c:pt idx="3001">
                  <c:v>-138.46893662285237</c:v>
                </c:pt>
                <c:pt idx="3002">
                  <c:v>-138.47510741046358</c:v>
                </c:pt>
                <c:pt idx="3003">
                  <c:v>-138.48127215714823</c:v>
                </c:pt>
                <c:pt idx="3004">
                  <c:v>-138.48743080748582</c:v>
                </c:pt>
                <c:pt idx="3005">
                  <c:v>-138.49358350779647</c:v>
                </c:pt>
                <c:pt idx="3006">
                  <c:v>-138.49973020252474</c:v>
                </c:pt>
                <c:pt idx="3007">
                  <c:v>-138.50587083634329</c:v>
                </c:pt>
                <c:pt idx="3008">
                  <c:v>-138.51200555507552</c:v>
                </c:pt>
                <c:pt idx="3009">
                  <c:v>-138.51813430326027</c:v>
                </c:pt>
                <c:pt idx="3010">
                  <c:v>-138.52425709250781</c:v>
                </c:pt>
                <c:pt idx="3011">
                  <c:v>-138.530373867615</c:v>
                </c:pt>
                <c:pt idx="3012">
                  <c:v>-138.53648477374841</c:v>
                </c:pt>
                <c:pt idx="3013">
                  <c:v>-138.54258975557275</c:v>
                </c:pt>
                <c:pt idx="3014">
                  <c:v>-138.54868882456373</c:v>
                </c:pt>
                <c:pt idx="3015">
                  <c:v>-138.5547819256424</c:v>
                </c:pt>
                <c:pt idx="3016">
                  <c:v>-138.5588407423441</c:v>
                </c:pt>
                <c:pt idx="3017">
                  <c:v>-138.5649240997154</c:v>
                </c:pt>
                <c:pt idx="3018">
                  <c:v>-138.57100158604669</c:v>
                </c:pt>
                <c:pt idx="3019">
                  <c:v>-138.57707321265929</c:v>
                </c:pt>
                <c:pt idx="3020">
                  <c:v>-138.58313892461945</c:v>
                </c:pt>
                <c:pt idx="3021">
                  <c:v>-138.58919886569166</c:v>
                </c:pt>
                <c:pt idx="3022">
                  <c:v>-138.59525298081331</c:v>
                </c:pt>
                <c:pt idx="3023">
                  <c:v>-138.60130128117561</c:v>
                </c:pt>
                <c:pt idx="3024">
                  <c:v>-138.60734371196924</c:v>
                </c:pt>
                <c:pt idx="3025">
                  <c:v>-138.61338041632098</c:v>
                </c:pt>
                <c:pt idx="3026">
                  <c:v>-138.6194113392942</c:v>
                </c:pt>
                <c:pt idx="3027">
                  <c:v>-138.62543649195194</c:v>
                </c:pt>
                <c:pt idx="3028">
                  <c:v>-138.63145581960941</c:v>
                </c:pt>
                <c:pt idx="3029">
                  <c:v>-138.63746946476152</c:v>
                </c:pt>
                <c:pt idx="3030">
                  <c:v>-138.64347737259749</c:v>
                </c:pt>
                <c:pt idx="3031">
                  <c:v>-138.64947955405432</c:v>
                </c:pt>
                <c:pt idx="3032">
                  <c:v>-138.65547595457159</c:v>
                </c:pt>
                <c:pt idx="3033">
                  <c:v>-138.66146671601825</c:v>
                </c:pt>
                <c:pt idx="3034">
                  <c:v>-138.66745178370942</c:v>
                </c:pt>
                <c:pt idx="3035">
                  <c:v>-138.67343110317816</c:v>
                </c:pt>
                <c:pt idx="3036">
                  <c:v>-138.67741425134579</c:v>
                </c:pt>
                <c:pt idx="3037">
                  <c:v>-138.68338412331155</c:v>
                </c:pt>
                <c:pt idx="3038">
                  <c:v>-138.68934840625636</c:v>
                </c:pt>
                <c:pt idx="3039">
                  <c:v>-138.69530704564229</c:v>
                </c:pt>
                <c:pt idx="3040">
                  <c:v>-138.70126005213942</c:v>
                </c:pt>
                <c:pt idx="3041">
                  <c:v>-138.70720737145714</c:v>
                </c:pt>
                <c:pt idx="3042">
                  <c:v>-138.71314914412727</c:v>
                </c:pt>
                <c:pt idx="3043">
                  <c:v>-138.71908531573777</c:v>
                </c:pt>
                <c:pt idx="3044">
                  <c:v>-138.72501583209134</c:v>
                </c:pt>
                <c:pt idx="3045">
                  <c:v>-138.73094083326311</c:v>
                </c:pt>
                <c:pt idx="3046">
                  <c:v>-138.73686026493536</c:v>
                </c:pt>
                <c:pt idx="3047">
                  <c:v>-138.74277413756892</c:v>
                </c:pt>
                <c:pt idx="3048">
                  <c:v>-138.74868239709093</c:v>
                </c:pt>
                <c:pt idx="3049">
                  <c:v>-138.75458518297233</c:v>
                </c:pt>
                <c:pt idx="3050">
                  <c:v>-138.76048244102117</c:v>
                </c:pt>
                <c:pt idx="3051">
                  <c:v>-138.76637418158111</c:v>
                </c:pt>
                <c:pt idx="3052">
                  <c:v>-138.77226035070382</c:v>
                </c:pt>
                <c:pt idx="3053">
                  <c:v>-138.77814108726128</c:v>
                </c:pt>
                <c:pt idx="3054">
                  <c:v>-138.78401633718727</c:v>
                </c:pt>
                <c:pt idx="3055">
                  <c:v>-138.7898861107102</c:v>
                </c:pt>
                <c:pt idx="3056">
                  <c:v>-138.79379623430279</c:v>
                </c:pt>
                <c:pt idx="3057">
                  <c:v>-138.79965683917493</c:v>
                </c:pt>
                <c:pt idx="3058">
                  <c:v>-138.80551205882369</c:v>
                </c:pt>
                <c:pt idx="3059">
                  <c:v>-138.81136183932941</c:v>
                </c:pt>
                <c:pt idx="3060">
                  <c:v>-138.817206190788</c:v>
                </c:pt>
                <c:pt idx="3061">
                  <c:v>-138.82304505952027</c:v>
                </c:pt>
                <c:pt idx="3062">
                  <c:v>-138.82887858311898</c:v>
                </c:pt>
                <c:pt idx="3063">
                  <c:v>-138.83470670779002</c:v>
                </c:pt>
                <c:pt idx="3064">
                  <c:v>-138.8405294435176</c:v>
                </c:pt>
                <c:pt idx="3065">
                  <c:v>-138.84634673674663</c:v>
                </c:pt>
                <c:pt idx="3066">
                  <c:v>-138.85215872448774</c:v>
                </c:pt>
                <c:pt idx="3067">
                  <c:v>-138.85796535307213</c:v>
                </c:pt>
                <c:pt idx="3068">
                  <c:v>-138.86376663237399</c:v>
                </c:pt>
                <c:pt idx="3069">
                  <c:v>-138.8695625089623</c:v>
                </c:pt>
                <c:pt idx="3070">
                  <c:v>-138.87535311927053</c:v>
                </c:pt>
                <c:pt idx="3071">
                  <c:v>-138.88113840975524</c:v>
                </c:pt>
                <c:pt idx="3072">
                  <c:v>-138.8869183270784</c:v>
                </c:pt>
                <c:pt idx="3073">
                  <c:v>-138.89269300724396</c:v>
                </c:pt>
                <c:pt idx="3074">
                  <c:v>-138.9285057831998</c:v>
                </c:pt>
                <c:pt idx="3075">
                  <c:v>-138.96823633249829</c:v>
                </c:pt>
                <c:pt idx="3076">
                  <c:v>-139.02736604280028</c:v>
                </c:pt>
                <c:pt idx="3077">
                  <c:v>-139.08594570149774</c:v>
                </c:pt>
                <c:pt idx="3078">
                  <c:v>-139.14398544800468</c:v>
                </c:pt>
                <c:pt idx="3079">
                  <c:v>-139.2014952039641</c:v>
                </c:pt>
                <c:pt idx="3080">
                  <c:v>-139.25848444264835</c:v>
                </c:pt>
                <c:pt idx="3081">
                  <c:v>-139.29619276612161</c:v>
                </c:pt>
                <c:pt idx="3082">
                  <c:v>-139.35233519956873</c:v>
                </c:pt>
                <c:pt idx="3083">
                  <c:v>-139.40798158080798</c:v>
                </c:pt>
                <c:pt idx="3084">
                  <c:v>-139.46314048429679</c:v>
                </c:pt>
                <c:pt idx="3085">
                  <c:v>-139.51782043338838</c:v>
                </c:pt>
                <c:pt idx="3086">
                  <c:v>-139.57202973081948</c:v>
                </c:pt>
                <c:pt idx="3087">
                  <c:v>-139.60791165864964</c:v>
                </c:pt>
                <c:pt idx="3088">
                  <c:v>-139.66135419587906</c:v>
                </c:pt>
                <c:pt idx="3089">
                  <c:v>-139.71434694530308</c:v>
                </c:pt>
                <c:pt idx="3090">
                  <c:v>-139.76689746927838</c:v>
                </c:pt>
                <c:pt idx="3091">
                  <c:v>-139.81901314194431</c:v>
                </c:pt>
                <c:pt idx="3092">
                  <c:v>-139.87070099348691</c:v>
                </c:pt>
                <c:pt idx="3093">
                  <c:v>-139.90492537772053</c:v>
                </c:pt>
                <c:pt idx="3094">
                  <c:v>-139.95591567981711</c:v>
                </c:pt>
                <c:pt idx="3095">
                  <c:v>-140.00649646979241</c:v>
                </c:pt>
                <c:pt idx="3096">
                  <c:v>-140.0566741686103</c:v>
                </c:pt>
                <c:pt idx="3097">
                  <c:v>-140.10645520176115</c:v>
                </c:pt>
                <c:pt idx="3098">
                  <c:v>-140.15584579154591</c:v>
                </c:pt>
                <c:pt idx="3099">
                  <c:v>-140.18855896237218</c:v>
                </c:pt>
                <c:pt idx="3100">
                  <c:v>-140.23731229881537</c:v>
                </c:pt>
                <c:pt idx="3101">
                  <c:v>-140.28569103528059</c:v>
                </c:pt>
                <c:pt idx="3102">
                  <c:v>-140.33370093420365</c:v>
                </c:pt>
                <c:pt idx="3103">
                  <c:v>-140.38134762683626</c:v>
                </c:pt>
                <c:pt idx="3104">
                  <c:v>-140.41291296199594</c:v>
                </c:pt>
                <c:pt idx="3105">
                  <c:v>-140.45996624105695</c:v>
                </c:pt>
                <c:pt idx="3106">
                  <c:v>-140.506670543383</c:v>
                </c:pt>
                <c:pt idx="3107">
                  <c:v>-140.55303100735034</c:v>
                </c:pt>
                <c:pt idx="3108">
                  <c:v>-140.59905270675819</c:v>
                </c:pt>
                <c:pt idx="3109">
                  <c:v>-140.64474046142558</c:v>
                </c:pt>
                <c:pt idx="3110">
                  <c:v>-140.67501586205768</c:v>
                </c:pt>
                <c:pt idx="3111">
                  <c:v>-140.72015776077768</c:v>
                </c:pt>
                <c:pt idx="3112">
                  <c:v>-140.76497840905887</c:v>
                </c:pt>
                <c:pt idx="3113">
                  <c:v>-140.8094822542694</c:v>
                </c:pt>
                <c:pt idx="3114">
                  <c:v>-140.85367378932523</c:v>
                </c:pt>
                <c:pt idx="3115">
                  <c:v>-140.89755741288826</c:v>
                </c:pt>
                <c:pt idx="3116">
                  <c:v>-140.92664412185366</c:v>
                </c:pt>
                <c:pt idx="3117">
                  <c:v>-140.97002391111903</c:v>
                </c:pt>
                <c:pt idx="3118">
                  <c:v>-141.01310686977723</c:v>
                </c:pt>
                <c:pt idx="3119">
                  <c:v>-141.05589707683561</c:v>
                </c:pt>
                <c:pt idx="3120">
                  <c:v>-141.09839852840673</c:v>
                </c:pt>
                <c:pt idx="3121">
                  <c:v>-141.14061500758194</c:v>
                </c:pt>
                <c:pt idx="3122">
                  <c:v>-141.16860292564456</c:v>
                </c:pt>
                <c:pt idx="3123">
                  <c:v>-141.2103529210072</c:v>
                </c:pt>
                <c:pt idx="3124">
                  <c:v>-141.25182798528556</c:v>
                </c:pt>
                <c:pt idx="3125">
                  <c:v>-141.29303162989765</c:v>
                </c:pt>
                <c:pt idx="3126">
                  <c:v>-141.33396742669555</c:v>
                </c:pt>
                <c:pt idx="3127">
                  <c:v>-141.37463883553545</c:v>
                </c:pt>
                <c:pt idx="3128">
                  <c:v>-141.40160791837354</c:v>
                </c:pt>
                <c:pt idx="3129">
                  <c:v>-141.44184623101546</c:v>
                </c:pt>
                <c:pt idx="3130">
                  <c:v>-141.48182901861111</c:v>
                </c:pt>
                <c:pt idx="3131">
                  <c:v>-141.5215595472763</c:v>
                </c:pt>
                <c:pt idx="3132">
                  <c:v>-141.56104102143254</c:v>
                </c:pt>
                <c:pt idx="3133">
                  <c:v>-141.6002764623104</c:v>
                </c:pt>
                <c:pt idx="3134">
                  <c:v>-141.62629828113558</c:v>
                </c:pt>
                <c:pt idx="3135">
                  <c:v>-141.66513047755268</c:v>
                </c:pt>
                <c:pt idx="3136">
                  <c:v>-141.70372468156449</c:v>
                </c:pt>
                <c:pt idx="3137">
                  <c:v>-141.74208383269729</c:v>
                </c:pt>
                <c:pt idx="3138">
                  <c:v>-141.78021069727026</c:v>
                </c:pt>
                <c:pt idx="3139">
                  <c:v>-141.81810811099376</c:v>
                </c:pt>
                <c:pt idx="3140">
                  <c:v>-141.84324695161746</c:v>
                </c:pt>
                <c:pt idx="3141">
                  <c:v>-141.88076806261574</c:v>
                </c:pt>
                <c:pt idx="3142">
                  <c:v>-141.91806689557987</c:v>
                </c:pt>
                <c:pt idx="3143">
                  <c:v>-141.95514610713025</c:v>
                </c:pt>
                <c:pt idx="3144">
                  <c:v>-141.99200830700559</c:v>
                </c:pt>
                <c:pt idx="3145">
                  <c:v>-142.02865594421087</c:v>
                </c:pt>
                <c:pt idx="3146">
                  <c:v>-142.05296976280243</c:v>
                </c:pt>
                <c:pt idx="3147">
                  <c:v>-142.0892653554678</c:v>
                </c:pt>
                <c:pt idx="3148">
                  <c:v>-142.12535294939448</c:v>
                </c:pt>
                <c:pt idx="3149">
                  <c:v>-142.16123495247501</c:v>
                </c:pt>
                <c:pt idx="3150">
                  <c:v>-142.19691361954591</c:v>
                </c:pt>
                <c:pt idx="3151">
                  <c:v>-142.23239127904196</c:v>
                </c:pt>
                <c:pt idx="3152">
                  <c:v>-142.25593250724091</c:v>
                </c:pt>
                <c:pt idx="3153">
                  <c:v>-142.29108017706784</c:v>
                </c:pt>
                <c:pt idx="3154">
                  <c:v>-142.32603272500361</c:v>
                </c:pt>
                <c:pt idx="3155">
                  <c:v>-142.36079234167363</c:v>
                </c:pt>
                <c:pt idx="3156">
                  <c:v>-142.39536114527726</c:v>
                </c:pt>
                <c:pt idx="3157">
                  <c:v>-142.42974125527252</c:v>
                </c:pt>
                <c:pt idx="3158">
                  <c:v>-142.45255748019559</c:v>
                </c:pt>
                <c:pt idx="3159">
                  <c:v>-142.48662754287801</c:v>
                </c:pt>
                <c:pt idx="3160">
                  <c:v>-142.52051426807373</c:v>
                </c:pt>
                <c:pt idx="3161">
                  <c:v>-142.55421965362237</c:v>
                </c:pt>
                <c:pt idx="3162">
                  <c:v>-142.58774556008569</c:v>
                </c:pt>
                <c:pt idx="3163">
                  <c:v>-142.62109392346446</c:v>
                </c:pt>
                <c:pt idx="3164">
                  <c:v>-142.64322846718881</c:v>
                </c:pt>
                <c:pt idx="3165">
                  <c:v>-142.6762850675475</c:v>
                </c:pt>
                <c:pt idx="3166">
                  <c:v>-142.70916908224478</c:v>
                </c:pt>
                <c:pt idx="3167">
                  <c:v>-142.74188223578619</c:v>
                </c:pt>
                <c:pt idx="3168">
                  <c:v>-142.77442632840399</c:v>
                </c:pt>
                <c:pt idx="3169">
                  <c:v>-142.80680313238713</c:v>
                </c:pt>
                <c:pt idx="3170">
                  <c:v>-142.82829554638172</c:v>
                </c:pt>
                <c:pt idx="3171">
                  <c:v>-142.8603972364063</c:v>
                </c:pt>
                <c:pt idx="3172">
                  <c:v>-142.89233611078919</c:v>
                </c:pt>
                <c:pt idx="3173">
                  <c:v>-142.92411384599694</c:v>
                </c:pt>
                <c:pt idx="3174">
                  <c:v>-142.95573199386575</c:v>
                </c:pt>
                <c:pt idx="3175">
                  <c:v>-142.98719218202154</c:v>
                </c:pt>
                <c:pt idx="3176">
                  <c:v>-143.00807867282106</c:v>
                </c:pt>
                <c:pt idx="3177">
                  <c:v>-143.03927907308582</c:v>
                </c:pt>
                <c:pt idx="3178">
                  <c:v>-143.07032568240678</c:v>
                </c:pt>
                <c:pt idx="3179">
                  <c:v>-143.10121994499022</c:v>
                </c:pt>
                <c:pt idx="3180">
                  <c:v>-143.13196338068002</c:v>
                </c:pt>
                <c:pt idx="3181">
                  <c:v>-143.16255748701133</c:v>
                </c:pt>
                <c:pt idx="3182">
                  <c:v>-143.18287125074568</c:v>
                </c:pt>
                <c:pt idx="3183">
                  <c:v>-143.21321962035788</c:v>
                </c:pt>
                <c:pt idx="3184">
                  <c:v>-143.24342240198308</c:v>
                </c:pt>
                <c:pt idx="3185">
                  <c:v>-143.27348101708503</c:v>
                </c:pt>
                <c:pt idx="3186">
                  <c:v>-143.30339686671891</c:v>
                </c:pt>
                <c:pt idx="3187">
                  <c:v>-143.333171238479</c:v>
                </c:pt>
                <c:pt idx="3188">
                  <c:v>-143.3529429068418</c:v>
                </c:pt>
                <c:pt idx="3189">
                  <c:v>-143.3824844836231</c:v>
                </c:pt>
                <c:pt idx="3190">
                  <c:v>-143.41188815338413</c:v>
                </c:pt>
                <c:pt idx="3191">
                  <c:v>-143.44115513661677</c:v>
                </c:pt>
                <c:pt idx="3192">
                  <c:v>-143.47028672858573</c:v>
                </c:pt>
                <c:pt idx="3193">
                  <c:v>-143.49928420652148</c:v>
                </c:pt>
                <c:pt idx="3194">
                  <c:v>-143.51854190132912</c:v>
                </c:pt>
                <c:pt idx="3195">
                  <c:v>-143.54731852948794</c:v>
                </c:pt>
                <c:pt idx="3196">
                  <c:v>-143.57596422510832</c:v>
                </c:pt>
                <c:pt idx="3197">
                  <c:v>-143.60448020396979</c:v>
                </c:pt>
                <c:pt idx="3198">
                  <c:v>-143.63286766527472</c:v>
                </c:pt>
                <c:pt idx="3199">
                  <c:v>-143.66112770324935</c:v>
                </c:pt>
                <c:pt idx="3200">
                  <c:v>-143.67989752697562</c:v>
                </c:pt>
                <c:pt idx="3201">
                  <c:v>-143.70794776444293</c:v>
                </c:pt>
                <c:pt idx="3202">
                  <c:v>-143.73587363946331</c:v>
                </c:pt>
                <c:pt idx="3203">
                  <c:v>-143.76367619185902</c:v>
                </c:pt>
                <c:pt idx="3204">
                  <c:v>-143.79135653487936</c:v>
                </c:pt>
                <c:pt idx="3205">
                  <c:v>-143.81891573819544</c:v>
                </c:pt>
                <c:pt idx="3206">
                  <c:v>-143.83722177204982</c:v>
                </c:pt>
                <c:pt idx="3207">
                  <c:v>-143.86458144362277</c:v>
                </c:pt>
                <c:pt idx="3208">
                  <c:v>-143.89182273149484</c:v>
                </c:pt>
                <c:pt idx="3209">
                  <c:v>-143.9189466839903</c:v>
                </c:pt>
                <c:pt idx="3210">
                  <c:v>-143.9459543358231</c:v>
                </c:pt>
                <c:pt idx="3211">
                  <c:v>-143.97284662391587</c:v>
                </c:pt>
                <c:pt idx="3212">
                  <c:v>-143.99071123503401</c:v>
                </c:pt>
                <c:pt idx="3213">
                  <c:v>-144.01741347107247</c:v>
                </c:pt>
                <c:pt idx="3214">
                  <c:v>-144.04400295986233</c:v>
                </c:pt>
                <c:pt idx="3215">
                  <c:v>-144.07048067723281</c:v>
                </c:pt>
                <c:pt idx="3216">
                  <c:v>-144.0968475038712</c:v>
                </c:pt>
                <c:pt idx="3217">
                  <c:v>-144.12310439210316</c:v>
                </c:pt>
                <c:pt idx="3218">
                  <c:v>-144.14054836782427</c:v>
                </c:pt>
                <c:pt idx="3219">
                  <c:v>-144.16662407588609</c:v>
                </c:pt>
                <c:pt idx="3220">
                  <c:v>-144.19259222769924</c:v>
                </c:pt>
                <c:pt idx="3221">
                  <c:v>-144.21845373386003</c:v>
                </c:pt>
                <c:pt idx="3222">
                  <c:v>-144.24420949368061</c:v>
                </c:pt>
                <c:pt idx="3223">
                  <c:v>-144.26986031484824</c:v>
                </c:pt>
                <c:pt idx="3224">
                  <c:v>-144.28690300777788</c:v>
                </c:pt>
                <c:pt idx="3225">
                  <c:v>-144.31238086274024</c:v>
                </c:pt>
                <c:pt idx="3226">
                  <c:v>-144.33775605316686</c:v>
                </c:pt>
                <c:pt idx="3227">
                  <c:v>-144.3630294295719</c:v>
                </c:pt>
                <c:pt idx="3228">
                  <c:v>-144.38820175313796</c:v>
                </c:pt>
                <c:pt idx="3229">
                  <c:v>-144.41327385487841</c:v>
                </c:pt>
                <c:pt idx="3230">
                  <c:v>-144.42993331222965</c:v>
                </c:pt>
                <c:pt idx="3231">
                  <c:v>-144.45484013932077</c:v>
                </c:pt>
                <c:pt idx="3232">
                  <c:v>-144.47964886939315</c:v>
                </c:pt>
                <c:pt idx="3233">
                  <c:v>-144.50436022051784</c:v>
                </c:pt>
                <c:pt idx="3234">
                  <c:v>-144.52897497982752</c:v>
                </c:pt>
                <c:pt idx="3235">
                  <c:v>-144.55349392515987</c:v>
                </c:pt>
                <c:pt idx="3236">
                  <c:v>-144.56978700330998</c:v>
                </c:pt>
                <c:pt idx="3237">
                  <c:v>-144.59414783791829</c:v>
                </c:pt>
                <c:pt idx="3238">
                  <c:v>-144.61841479627628</c:v>
                </c:pt>
                <c:pt idx="3239">
                  <c:v>-144.64258862442495</c:v>
                </c:pt>
                <c:pt idx="3240">
                  <c:v>-144.66666998414144</c:v>
                </c:pt>
                <c:pt idx="3241">
                  <c:v>-144.68267322323899</c:v>
                </c:pt>
                <c:pt idx="3242">
                  <c:v>-144.70660207241144</c:v>
                </c:pt>
                <c:pt idx="3243">
                  <c:v>-144.73044033900277</c:v>
                </c:pt>
                <c:pt idx="3244">
                  <c:v>-144.75418873108265</c:v>
                </c:pt>
                <c:pt idx="3245">
                  <c:v>-144.77784787436178</c:v>
                </c:pt>
                <c:pt idx="3246">
                  <c:v>-144.80141846171779</c:v>
                </c:pt>
                <c:pt idx="3247">
                  <c:v>-144.81708332354489</c:v>
                </c:pt>
                <c:pt idx="3248">
                  <c:v>-144.84050780622329</c:v>
                </c:pt>
                <c:pt idx="3249">
                  <c:v>-144.8638454532844</c:v>
                </c:pt>
                <c:pt idx="3250">
                  <c:v>-144.88709693040414</c:v>
                </c:pt>
                <c:pt idx="3251">
                  <c:v>-144.91026289582214</c:v>
                </c:pt>
                <c:pt idx="3252">
                  <c:v>-144.93334392797803</c:v>
                </c:pt>
                <c:pt idx="3253">
                  <c:v>-144.94868442568378</c:v>
                </c:pt>
                <c:pt idx="3254">
                  <c:v>-144.97162531770289</c:v>
                </c:pt>
                <c:pt idx="3255">
                  <c:v>-144.99448293954089</c:v>
                </c:pt>
                <c:pt idx="3256">
                  <c:v>-145.01725791735367</c:v>
                </c:pt>
                <c:pt idx="3257">
                  <c:v>-145.03995079918539</c:v>
                </c:pt>
                <c:pt idx="3258">
                  <c:v>-145.06256219834864</c:v>
                </c:pt>
                <c:pt idx="3259">
                  <c:v>-145.07759149236807</c:v>
                </c:pt>
                <c:pt idx="3260">
                  <c:v>-145.10006837966586</c:v>
                </c:pt>
                <c:pt idx="3261">
                  <c:v>-145.12246534875646</c:v>
                </c:pt>
                <c:pt idx="3262">
                  <c:v>-145.14478291929936</c:v>
                </c:pt>
                <c:pt idx="3263">
                  <c:v>-145.16702167544682</c:v>
                </c:pt>
                <c:pt idx="3264">
                  <c:v>-145.18918219510198</c:v>
                </c:pt>
                <c:pt idx="3265">
                  <c:v>-145.20391266074836</c:v>
                </c:pt>
                <c:pt idx="3266">
                  <c:v>-145.22594394115481</c:v>
                </c:pt>
                <c:pt idx="3267">
                  <c:v>-145.24789841278331</c:v>
                </c:pt>
                <c:pt idx="3268">
                  <c:v>-145.2697766322396</c:v>
                </c:pt>
                <c:pt idx="3269">
                  <c:v>-145.29157908180338</c:v>
                </c:pt>
                <c:pt idx="3270">
                  <c:v>-145.31330630714979</c:v>
                </c:pt>
                <c:pt idx="3271">
                  <c:v>-145.327749596057</c:v>
                </c:pt>
                <c:pt idx="3272">
                  <c:v>-145.34935259461412</c:v>
                </c:pt>
                <c:pt idx="3273">
                  <c:v>-145.37088175918251</c:v>
                </c:pt>
                <c:pt idx="3274">
                  <c:v>-145.39233754789535</c:v>
                </c:pt>
                <c:pt idx="3275">
                  <c:v>-145.41372048152189</c:v>
                </c:pt>
                <c:pt idx="3276">
                  <c:v>-145.43503107546843</c:v>
                </c:pt>
                <c:pt idx="3277">
                  <c:v>-145.44919817073702</c:v>
                </c:pt>
                <c:pt idx="3278">
                  <c:v>-145.47038922121595</c:v>
                </c:pt>
                <c:pt idx="3279">
                  <c:v>-145.49150920042638</c:v>
                </c:pt>
                <c:pt idx="3280">
                  <c:v>-145.51255858349765</c:v>
                </c:pt>
                <c:pt idx="3281">
                  <c:v>-145.53353786277231</c:v>
                </c:pt>
                <c:pt idx="3282">
                  <c:v>-145.55444745994919</c:v>
                </c:pt>
                <c:pt idx="3283">
                  <c:v>-145.56834872652394</c:v>
                </c:pt>
                <c:pt idx="3284">
                  <c:v>-145.58914324592018</c:v>
                </c:pt>
                <c:pt idx="3285">
                  <c:v>-145.60986934636588</c:v>
                </c:pt>
                <c:pt idx="3286">
                  <c:v>-145.6305274334332</c:v>
                </c:pt>
                <c:pt idx="3287">
                  <c:v>-145.65111797352364</c:v>
                </c:pt>
                <c:pt idx="3288">
                  <c:v>-145.67164142840807</c:v>
                </c:pt>
                <c:pt idx="3289">
                  <c:v>-145.68528663698743</c:v>
                </c:pt>
                <c:pt idx="3290">
                  <c:v>-145.70569921403057</c:v>
                </c:pt>
                <c:pt idx="3291">
                  <c:v>-145.72604581621192</c:v>
                </c:pt>
                <c:pt idx="3292">
                  <c:v>-145.74632688979202</c:v>
                </c:pt>
                <c:pt idx="3293">
                  <c:v>-145.76654287666526</c:v>
                </c:pt>
                <c:pt idx="3294">
                  <c:v>-145.78669415112728</c:v>
                </c:pt>
                <c:pt idx="3295">
                  <c:v>-145.80009260554209</c:v>
                </c:pt>
                <c:pt idx="3296">
                  <c:v>-145.82013697652337</c:v>
                </c:pt>
                <c:pt idx="3297">
                  <c:v>-145.8401177690636</c:v>
                </c:pt>
                <c:pt idx="3298">
                  <c:v>-145.86003534357667</c:v>
                </c:pt>
                <c:pt idx="3299">
                  <c:v>-145.87989011955807</c:v>
                </c:pt>
                <c:pt idx="3300">
                  <c:v>-145.8996824917611</c:v>
                </c:pt>
                <c:pt idx="3301">
                  <c:v>-145.91284293794885</c:v>
                </c:pt>
                <c:pt idx="3302">
                  <c:v>-145.93253219161912</c:v>
                </c:pt>
                <c:pt idx="3303">
                  <c:v>-145.95216005549437</c:v>
                </c:pt>
                <c:pt idx="3304">
                  <c:v>-145.97172693162543</c:v>
                </c:pt>
                <c:pt idx="3305">
                  <c:v>-145.99123321826329</c:v>
                </c:pt>
                <c:pt idx="3306">
                  <c:v>-146.01067924882929</c:v>
                </c:pt>
                <c:pt idx="3307">
                  <c:v>-146.02360999505183</c:v>
                </c:pt>
                <c:pt idx="3308">
                  <c:v>-146.04295645542396</c:v>
                </c:pt>
                <c:pt idx="3309">
                  <c:v>-146.06224366163292</c:v>
                </c:pt>
                <c:pt idx="3310">
                  <c:v>-146.08147199566861</c:v>
                </c:pt>
                <c:pt idx="3311">
                  <c:v>-146.1006417757601</c:v>
                </c:pt>
                <c:pt idx="3312">
                  <c:v>-146.1197533773896</c:v>
                </c:pt>
                <c:pt idx="3313">
                  <c:v>-146.13246230442158</c:v>
                </c:pt>
                <c:pt idx="3314">
                  <c:v>-146.15147774262627</c:v>
                </c:pt>
                <c:pt idx="3315">
                  <c:v>-146.17043591417627</c:v>
                </c:pt>
                <c:pt idx="3316">
                  <c:v>-146.18933718269344</c:v>
                </c:pt>
                <c:pt idx="3317">
                  <c:v>-146.20818190847575</c:v>
                </c:pt>
                <c:pt idx="3318">
                  <c:v>-146.22697038952242</c:v>
                </c:pt>
                <c:pt idx="3319">
                  <c:v>-146.2394649793282</c:v>
                </c:pt>
                <c:pt idx="3320">
                  <c:v>-146.25816049398981</c:v>
                </c:pt>
                <c:pt idx="3321">
                  <c:v>-146.27680066912757</c:v>
                </c:pt>
                <c:pt idx="3322">
                  <c:v>-146.29538585084873</c:v>
                </c:pt>
                <c:pt idx="3323">
                  <c:v>-146.31391632394212</c:v>
                </c:pt>
                <c:pt idx="3324">
                  <c:v>-146.33239242883923</c:v>
                </c:pt>
                <c:pt idx="3325">
                  <c:v>-146.34467979118676</c:v>
                </c:pt>
                <c:pt idx="3326">
                  <c:v>-146.36306600716483</c:v>
                </c:pt>
                <c:pt idx="3327">
                  <c:v>-146.38139867773191</c:v>
                </c:pt>
                <c:pt idx="3328">
                  <c:v>-146.3996781329426</c:v>
                </c:pt>
                <c:pt idx="3329">
                  <c:v>-146.41790468084588</c:v>
                </c:pt>
                <c:pt idx="3330">
                  <c:v>-146.43607864585277</c:v>
                </c:pt>
                <c:pt idx="3331">
                  <c:v>-146.44816554245182</c:v>
                </c:pt>
                <c:pt idx="3332">
                  <c:v>-146.46625248996014</c:v>
                </c:pt>
                <c:pt idx="3333">
                  <c:v>-146.48428763708776</c:v>
                </c:pt>
                <c:pt idx="3334">
                  <c:v>-146.50227129852675</c:v>
                </c:pt>
                <c:pt idx="3335">
                  <c:v>-146.52020372989716</c:v>
                </c:pt>
                <c:pt idx="3336">
                  <c:v>-146.53808524091863</c:v>
                </c:pt>
                <c:pt idx="3337">
                  <c:v>-146.54997810791616</c:v>
                </c:pt>
                <c:pt idx="3338">
                  <c:v>-146.56777539127529</c:v>
                </c:pt>
                <c:pt idx="3339">
                  <c:v>-146.58552253642716</c:v>
                </c:pt>
                <c:pt idx="3340">
                  <c:v>-146.60321978806579</c:v>
                </c:pt>
                <c:pt idx="3341">
                  <c:v>-146.62086744436863</c:v>
                </c:pt>
                <c:pt idx="3342">
                  <c:v>-146.6384658009616</c:v>
                </c:pt>
                <c:pt idx="3343">
                  <c:v>-146.65017076937517</c:v>
                </c:pt>
                <c:pt idx="3344">
                  <c:v>-146.66768752029071</c:v>
                </c:pt>
                <c:pt idx="3345">
                  <c:v>-146.6851556810048</c:v>
                </c:pt>
                <c:pt idx="3346">
                  <c:v>-146.70257553858423</c:v>
                </c:pt>
                <c:pt idx="3347">
                  <c:v>-146.71994732309821</c:v>
                </c:pt>
                <c:pt idx="3348">
                  <c:v>-146.73727131723888</c:v>
                </c:pt>
                <c:pt idx="3349">
                  <c:v>-146.74879423207688</c:v>
                </c:pt>
                <c:pt idx="3350">
                  <c:v>-146.76603915723655</c:v>
                </c:pt>
                <c:pt idx="3351">
                  <c:v>-146.78323700452611</c:v>
                </c:pt>
                <c:pt idx="3352">
                  <c:v>-146.8003879944165</c:v>
                </c:pt>
                <c:pt idx="3353">
                  <c:v>-146.8174923994124</c:v>
                </c:pt>
                <c:pt idx="3354">
                  <c:v>-146.83455048975532</c:v>
                </c:pt>
                <c:pt idx="3355">
                  <c:v>-146.84589692740559</c:v>
                </c:pt>
                <c:pt idx="3356">
                  <c:v>-146.86287833425979</c:v>
                </c:pt>
                <c:pt idx="3357">
                  <c:v>-146.87981407166967</c:v>
                </c:pt>
                <c:pt idx="3358">
                  <c:v>-146.89670438462142</c:v>
                </c:pt>
                <c:pt idx="3359">
                  <c:v>-146.91354953377504</c:v>
                </c:pt>
                <c:pt idx="3360">
                  <c:v>-146.93034972487908</c:v>
                </c:pt>
                <c:pt idx="3361">
                  <c:v>-146.94152500944534</c:v>
                </c:pt>
                <c:pt idx="3362">
                  <c:v>-146.95825083043493</c:v>
                </c:pt>
                <c:pt idx="3363">
                  <c:v>-146.97493236204542</c:v>
                </c:pt>
                <c:pt idx="3364">
                  <c:v>-146.99156980341172</c:v>
                </c:pt>
                <c:pt idx="3365">
                  <c:v>-147.00816340431652</c:v>
                </c:pt>
                <c:pt idx="3366">
                  <c:v>-147.0247134125274</c:v>
                </c:pt>
                <c:pt idx="3367">
                  <c:v>-147.03572261339957</c:v>
                </c:pt>
                <c:pt idx="3368">
                  <c:v>-147.05220044531251</c:v>
                </c:pt>
                <c:pt idx="3369">
                  <c:v>-147.06863525558907</c:v>
                </c:pt>
                <c:pt idx="3370">
                  <c:v>-147.08502728541424</c:v>
                </c:pt>
                <c:pt idx="3371">
                  <c:v>-147.1013767740497</c:v>
                </c:pt>
                <c:pt idx="3372">
                  <c:v>-147.11225289280441</c:v>
                </c:pt>
                <c:pt idx="3373">
                  <c:v>-147.12853192270688</c:v>
                </c:pt>
                <c:pt idx="3374">
                  <c:v>-147.14476897828385</c:v>
                </c:pt>
                <c:pt idx="3375">
                  <c:v>-147.16096429239462</c:v>
                </c:pt>
                <c:pt idx="3376">
                  <c:v>-147.17711804531299</c:v>
                </c:pt>
                <c:pt idx="3377">
                  <c:v>-147.19323046663595</c:v>
                </c:pt>
                <c:pt idx="3378">
                  <c:v>-147.20394922871569</c:v>
                </c:pt>
                <c:pt idx="3379">
                  <c:v>-147.21999323204784</c:v>
                </c:pt>
                <c:pt idx="3380">
                  <c:v>-147.23599647954637</c:v>
                </c:pt>
                <c:pt idx="3381">
                  <c:v>-147.25195914435562</c:v>
                </c:pt>
                <c:pt idx="3382">
                  <c:v>-147.2678814484151</c:v>
                </c:pt>
                <c:pt idx="3383">
                  <c:v>-147.28376361194279</c:v>
                </c:pt>
                <c:pt idx="3384">
                  <c:v>-147.29432948907925</c:v>
                </c:pt>
                <c:pt idx="3385">
                  <c:v>-147.3101451721619</c:v>
                </c:pt>
                <c:pt idx="3386">
                  <c:v>-147.32592121689996</c:v>
                </c:pt>
                <c:pt idx="3387">
                  <c:v>-147.34165783792469</c:v>
                </c:pt>
                <c:pt idx="3388">
                  <c:v>-147.35735524822104</c:v>
                </c:pt>
                <c:pt idx="3389">
                  <c:v>-147.37301360994877</c:v>
                </c:pt>
                <c:pt idx="3390">
                  <c:v>-147.38343093440892</c:v>
                </c:pt>
                <c:pt idx="3391">
                  <c:v>-147.39902467221648</c:v>
                </c:pt>
                <c:pt idx="3392">
                  <c:v>-147.41457990738053</c:v>
                </c:pt>
                <c:pt idx="3393">
                  <c:v>-147.43009679710619</c:v>
                </c:pt>
                <c:pt idx="3394">
                  <c:v>-147.44557554615125</c:v>
                </c:pt>
                <c:pt idx="3395">
                  <c:v>-147.46101635772746</c:v>
                </c:pt>
                <c:pt idx="3396">
                  <c:v>-147.47128921693007</c:v>
                </c:pt>
                <c:pt idx="3397">
                  <c:v>-147.48666718428541</c:v>
                </c:pt>
                <c:pt idx="3398">
                  <c:v>-147.50200767395813</c:v>
                </c:pt>
                <c:pt idx="3399">
                  <c:v>-147.51731088416619</c:v>
                </c:pt>
                <c:pt idx="3400">
                  <c:v>-147.53257701164699</c:v>
                </c:pt>
                <c:pt idx="3401">
                  <c:v>-147.54780620382309</c:v>
                </c:pt>
                <c:pt idx="3402">
                  <c:v>-147.5579385812284</c:v>
                </c:pt>
                <c:pt idx="3403">
                  <c:v>-147.57310663649133</c:v>
                </c:pt>
                <c:pt idx="3404">
                  <c:v>-147.58823826050968</c:v>
                </c:pt>
                <c:pt idx="3405">
                  <c:v>-147.60333359628692</c:v>
                </c:pt>
                <c:pt idx="3406">
                  <c:v>-147.61839283319165</c:v>
                </c:pt>
                <c:pt idx="3407">
                  <c:v>-147.63341614346524</c:v>
                </c:pt>
                <c:pt idx="3408">
                  <c:v>-147.64341181414494</c:v>
                </c:pt>
                <c:pt idx="3409">
                  <c:v>-147.65837564178318</c:v>
                </c:pt>
                <c:pt idx="3410">
                  <c:v>-147.67330398041065</c:v>
                </c:pt>
                <c:pt idx="3411">
                  <c:v>-147.68819701352538</c:v>
                </c:pt>
                <c:pt idx="3412">
                  <c:v>-147.70305492328987</c:v>
                </c:pt>
                <c:pt idx="3413">
                  <c:v>-147.71787784396952</c:v>
                </c:pt>
                <c:pt idx="3414">
                  <c:v>-147.72774044770449</c:v>
                </c:pt>
                <c:pt idx="3415">
                  <c:v>-147.74250544367732</c:v>
                </c:pt>
                <c:pt idx="3416">
                  <c:v>-147.75723590162778</c:v>
                </c:pt>
                <c:pt idx="3417">
                  <c:v>-147.77193199815235</c:v>
                </c:pt>
                <c:pt idx="3418">
                  <c:v>-147.78659386250968</c:v>
                </c:pt>
                <c:pt idx="3419">
                  <c:v>-147.80122166909069</c:v>
                </c:pt>
                <c:pt idx="3420">
                  <c:v>-147.81095470225648</c:v>
                </c:pt>
                <c:pt idx="3421">
                  <c:v>-147.82552611138061</c:v>
                </c:pt>
                <c:pt idx="3422">
                  <c:v>-147.84006386595752</c:v>
                </c:pt>
                <c:pt idx="3423">
                  <c:v>-147.8545681362443</c:v>
                </c:pt>
                <c:pt idx="3424">
                  <c:v>-147.86903909128938</c:v>
                </c:pt>
                <c:pt idx="3425">
                  <c:v>-147.8834768535786</c:v>
                </c:pt>
                <c:pt idx="3426">
                  <c:v>-147.89308367648894</c:v>
                </c:pt>
                <c:pt idx="3427">
                  <c:v>-147.90746647961143</c:v>
                </c:pt>
                <c:pt idx="3428">
                  <c:v>-147.92181650762382</c:v>
                </c:pt>
                <c:pt idx="3429">
                  <c:v>-147.93613392455629</c:v>
                </c:pt>
                <c:pt idx="3430">
                  <c:v>-147.95041884840336</c:v>
                </c:pt>
                <c:pt idx="3431">
                  <c:v>-147.9646714412101</c:v>
                </c:pt>
                <c:pt idx="3432">
                  <c:v>-147.97415528517629</c:v>
                </c:pt>
                <c:pt idx="3433">
                  <c:v>-147.98835431690384</c:v>
                </c:pt>
                <c:pt idx="3434">
                  <c:v>-148.00252141962511</c:v>
                </c:pt>
                <c:pt idx="3435">
                  <c:v>-148.01665670703653</c:v>
                </c:pt>
                <c:pt idx="3436">
                  <c:v>-148.0307603364534</c:v>
                </c:pt>
                <c:pt idx="3437">
                  <c:v>-148.04483246410337</c:v>
                </c:pt>
                <c:pt idx="3438">
                  <c:v>-148.05419643786641</c:v>
                </c:pt>
                <c:pt idx="3439">
                  <c:v>-148.06821633507514</c:v>
                </c:pt>
                <c:pt idx="3440">
                  <c:v>-148.08220508847617</c:v>
                </c:pt>
                <c:pt idx="3441">
                  <c:v>-148.09616285074816</c:v>
                </c:pt>
                <c:pt idx="3442">
                  <c:v>-148.11008972976285</c:v>
                </c:pt>
                <c:pt idx="3443">
                  <c:v>-148.12398587640746</c:v>
                </c:pt>
                <c:pt idx="3444">
                  <c:v>-148.13323297234521</c:v>
                </c:pt>
                <c:pt idx="3445">
                  <c:v>-148.14707819866669</c:v>
                </c:pt>
                <c:pt idx="3446">
                  <c:v>-148.16089306600406</c:v>
                </c:pt>
                <c:pt idx="3447">
                  <c:v>-148.17467767835959</c:v>
                </c:pt>
                <c:pt idx="3448">
                  <c:v>-148.18843218233775</c:v>
                </c:pt>
                <c:pt idx="3449">
                  <c:v>-148.20215672355306</c:v>
                </c:pt>
                <c:pt idx="3450">
                  <c:v>-148.21128982333275</c:v>
                </c:pt>
                <c:pt idx="3451">
                  <c:v>-148.22496467755366</c:v>
                </c:pt>
                <c:pt idx="3452">
                  <c:v>-148.23860990044108</c:v>
                </c:pt>
                <c:pt idx="3453">
                  <c:v>-148.25222562013064</c:v>
                </c:pt>
                <c:pt idx="3454">
                  <c:v>-148.26581197815955</c:v>
                </c:pt>
                <c:pt idx="3455">
                  <c:v>-148.27936907251927</c:v>
                </c:pt>
                <c:pt idx="3456">
                  <c:v>-148.28839095257365</c:v>
                </c:pt>
                <c:pt idx="3457">
                  <c:v>-148.30189957677564</c:v>
                </c:pt>
                <c:pt idx="3458">
                  <c:v>-148.31537929901413</c:v>
                </c:pt>
                <c:pt idx="3459">
                  <c:v>-148.32883021454927</c:v>
                </c:pt>
                <c:pt idx="3460">
                  <c:v>-148.34225246027</c:v>
                </c:pt>
                <c:pt idx="3461">
                  <c:v>-148.35564617216176</c:v>
                </c:pt>
                <c:pt idx="3462">
                  <c:v>-148.36455949466261</c:v>
                </c:pt>
                <c:pt idx="3463">
                  <c:v>-148.37790589563843</c:v>
                </c:pt>
                <c:pt idx="3464">
                  <c:v>-148.39122405618417</c:v>
                </c:pt>
                <c:pt idx="3465">
                  <c:v>-148.40451410945022</c:v>
                </c:pt>
                <c:pt idx="3466">
                  <c:v>-148.4177761877163</c:v>
                </c:pt>
                <c:pt idx="3467">
                  <c:v>-148.43101038081156</c:v>
                </c:pt>
                <c:pt idx="3468">
                  <c:v>-148.43981775455453</c:v>
                </c:pt>
                <c:pt idx="3469">
                  <c:v>-148.45300575497558</c:v>
                </c:pt>
                <c:pt idx="3470">
                  <c:v>-148.46616620804156</c:v>
                </c:pt>
                <c:pt idx="3471">
                  <c:v>-148.47929920111105</c:v>
                </c:pt>
                <c:pt idx="3472">
                  <c:v>-148.4924048622384</c:v>
                </c:pt>
                <c:pt idx="3473">
                  <c:v>-148.5054833186515</c:v>
                </c:pt>
                <c:pt idx="3474">
                  <c:v>-148.514187205724</c:v>
                </c:pt>
                <c:pt idx="3475">
                  <c:v>-148.52722054842832</c:v>
                </c:pt>
                <c:pt idx="3476">
                  <c:v>-148.54022695834578</c:v>
                </c:pt>
                <c:pt idx="3477">
                  <c:v>-148.55320656012549</c:v>
                </c:pt>
                <c:pt idx="3478">
                  <c:v>-148.56615947761941</c:v>
                </c:pt>
                <c:pt idx="3479">
                  <c:v>-148.57908579326812</c:v>
                </c:pt>
                <c:pt idx="3480">
                  <c:v>-148.58768862411239</c:v>
                </c:pt>
                <c:pt idx="3481">
                  <c:v>-148.60057086774236</c:v>
                </c:pt>
                <c:pt idx="3482">
                  <c:v>-148.61342681212429</c:v>
                </c:pt>
                <c:pt idx="3483">
                  <c:v>-148.62625657785918</c:v>
                </c:pt>
                <c:pt idx="3484">
                  <c:v>-148.63906024454923</c:v>
                </c:pt>
                <c:pt idx="3485">
                  <c:v>-148.65183793152082</c:v>
                </c:pt>
                <c:pt idx="3486">
                  <c:v>-148.66034201276568</c:v>
                </c:pt>
                <c:pt idx="3487">
                  <c:v>-148.67307664703671</c:v>
                </c:pt>
                <c:pt idx="3488">
                  <c:v>-148.68578556738538</c:v>
                </c:pt>
                <c:pt idx="3489">
                  <c:v>-148.69846889070539</c:v>
                </c:pt>
                <c:pt idx="3490">
                  <c:v>-148.71112673315875</c:v>
                </c:pt>
                <c:pt idx="3491">
                  <c:v>-148.72375917048365</c:v>
                </c:pt>
                <c:pt idx="3492">
                  <c:v>-148.7321667434249</c:v>
                </c:pt>
                <c:pt idx="3493">
                  <c:v>-148.7447570866338</c:v>
                </c:pt>
                <c:pt idx="3494">
                  <c:v>-148.75732230776606</c:v>
                </c:pt>
                <c:pt idx="3495">
                  <c:v>-148.76986252001279</c:v>
                </c:pt>
                <c:pt idx="3496">
                  <c:v>-148.78237779653361</c:v>
                </c:pt>
                <c:pt idx="3497">
                  <c:v>-148.79486824935736</c:v>
                </c:pt>
                <c:pt idx="3498">
                  <c:v>-148.8031814798764</c:v>
                </c:pt>
                <c:pt idx="3499">
                  <c:v>-148.81563079101494</c:v>
                </c:pt>
                <c:pt idx="3500">
                  <c:v>-148.82805552617558</c:v>
                </c:pt>
                <c:pt idx="3501">
                  <c:v>-148.84045579516149</c:v>
                </c:pt>
                <c:pt idx="3502">
                  <c:v>-148.85283169413847</c:v>
                </c:pt>
                <c:pt idx="3503">
                  <c:v>-148.86518333164543</c:v>
                </c:pt>
                <c:pt idx="3504">
                  <c:v>-148.87340431348741</c:v>
                </c:pt>
                <c:pt idx="3505">
                  <c:v>-148.88571569159501</c:v>
                </c:pt>
                <c:pt idx="3506">
                  <c:v>-148.89800304749411</c:v>
                </c:pt>
                <c:pt idx="3507">
                  <c:v>-148.91026648759407</c:v>
                </c:pt>
                <c:pt idx="3508">
                  <c:v>-148.92250607919382</c:v>
                </c:pt>
                <c:pt idx="3509">
                  <c:v>-148.93065261486873</c:v>
                </c:pt>
                <c:pt idx="3510">
                  <c:v>-148.94285268564909</c:v>
                </c:pt>
                <c:pt idx="3511">
                  <c:v>-148.95502916621149</c:v>
                </c:pt>
                <c:pt idx="3512">
                  <c:v>-148.9671821603398</c:v>
                </c:pt>
                <c:pt idx="3513">
                  <c:v>-148.97931173307387</c:v>
                </c:pt>
                <c:pt idx="3514">
                  <c:v>-148.9914179871738</c:v>
                </c:pt>
                <c:pt idx="3515">
                  <c:v>-148.9994759168776</c:v>
                </c:pt>
                <c:pt idx="3516">
                  <c:v>-149.01154351782537</c:v>
                </c:pt>
                <c:pt idx="3517">
                  <c:v>-149.02358802496286</c:v>
                </c:pt>
                <c:pt idx="3518">
                  <c:v>-149.03560953908001</c:v>
                </c:pt>
                <c:pt idx="3519">
                  <c:v>-149.04760816036674</c:v>
                </c:pt>
                <c:pt idx="3520">
                  <c:v>-149.05958395078051</c:v>
                </c:pt>
                <c:pt idx="3521">
                  <c:v>-149.06755518120877</c:v>
                </c:pt>
                <c:pt idx="3522">
                  <c:v>-149.07949313340413</c:v>
                </c:pt>
                <c:pt idx="3523">
                  <c:v>-149.09140849722601</c:v>
                </c:pt>
                <c:pt idx="3524">
                  <c:v>-149.10330137045293</c:v>
                </c:pt>
                <c:pt idx="3525">
                  <c:v>-149.11517181298103</c:v>
                </c:pt>
                <c:pt idx="3526">
                  <c:v>-149.12701992165097</c:v>
                </c:pt>
                <c:pt idx="3527">
                  <c:v>-149.13490629864066</c:v>
                </c:pt>
                <c:pt idx="3528">
                  <c:v>-149.14671738275291</c:v>
                </c:pt>
                <c:pt idx="3529">
                  <c:v>-149.15850634325247</c:v>
                </c:pt>
                <c:pt idx="3530">
                  <c:v>-149.17027327516882</c:v>
                </c:pt>
                <c:pt idx="3531">
                  <c:v>-149.18201826067261</c:v>
                </c:pt>
                <c:pt idx="3532">
                  <c:v>-149.19374139375685</c:v>
                </c:pt>
                <c:pt idx="3533">
                  <c:v>-149.20154470478823</c:v>
                </c:pt>
                <c:pt idx="3534">
                  <c:v>-149.2132315647392</c:v>
                </c:pt>
                <c:pt idx="3535">
                  <c:v>-149.22489677566995</c:v>
                </c:pt>
                <c:pt idx="3536">
                  <c:v>-149.2365404298364</c:v>
                </c:pt>
                <c:pt idx="3537">
                  <c:v>-149.24816258243504</c:v>
                </c:pt>
                <c:pt idx="3538">
                  <c:v>-149.25976332486113</c:v>
                </c:pt>
                <c:pt idx="3539">
                  <c:v>-149.2674853015518</c:v>
                </c:pt>
                <c:pt idx="3540">
                  <c:v>-149.27905053510875</c:v>
                </c:pt>
                <c:pt idx="3541">
                  <c:v>-149.29059457959309</c:v>
                </c:pt>
                <c:pt idx="3542">
                  <c:v>-149.30211748838428</c:v>
                </c:pt>
                <c:pt idx="3543">
                  <c:v>-149.31361935076194</c:v>
                </c:pt>
                <c:pt idx="3544">
                  <c:v>-149.3251002554955</c:v>
                </c:pt>
                <c:pt idx="3545">
                  <c:v>-149.33274257584566</c:v>
                </c:pt>
                <c:pt idx="3546">
                  <c:v>-149.34418868847024</c:v>
                </c:pt>
                <c:pt idx="3547">
                  <c:v>-149.35561403402781</c:v>
                </c:pt>
                <c:pt idx="3548">
                  <c:v>-149.36701869968647</c:v>
                </c:pt>
                <c:pt idx="3549">
                  <c:v>-149.3784027363414</c:v>
                </c:pt>
                <c:pt idx="3550">
                  <c:v>-149.38976623036945</c:v>
                </c:pt>
                <c:pt idx="3551">
                  <c:v>-149.3973305210101</c:v>
                </c:pt>
                <c:pt idx="3552">
                  <c:v>-149.40865994157852</c:v>
                </c:pt>
                <c:pt idx="3553">
                  <c:v>-149.41996902782967</c:v>
                </c:pt>
                <c:pt idx="3554">
                  <c:v>-149.43125782899386</c:v>
                </c:pt>
                <c:pt idx="3555">
                  <c:v>-149.44252642949579</c:v>
                </c:pt>
                <c:pt idx="3556">
                  <c:v>-149.45377491328645</c:v>
                </c:pt>
                <c:pt idx="3557">
                  <c:v>-149.46126275149899</c:v>
                </c:pt>
                <c:pt idx="3558">
                  <c:v>-149.47247783530807</c:v>
                </c:pt>
                <c:pt idx="3559">
                  <c:v>-149.48367298118646</c:v>
                </c:pt>
                <c:pt idx="3560">
                  <c:v>-149.49484825989884</c:v>
                </c:pt>
                <c:pt idx="3561">
                  <c:v>-149.50600375352082</c:v>
                </c:pt>
                <c:pt idx="3562">
                  <c:v>-149.51713950867281</c:v>
                </c:pt>
                <c:pt idx="3563">
                  <c:v>-149.52455242442016</c:v>
                </c:pt>
                <c:pt idx="3564">
                  <c:v>-149.53565545621166</c:v>
                </c:pt>
                <c:pt idx="3565">
                  <c:v>-149.54673895775414</c:v>
                </c:pt>
                <c:pt idx="3566">
                  <c:v>-149.55780297447228</c:v>
                </c:pt>
                <c:pt idx="3567">
                  <c:v>-149.56884758630514</c:v>
                </c:pt>
                <c:pt idx="3568">
                  <c:v>-149.57987287275176</c:v>
                </c:pt>
                <c:pt idx="3569">
                  <c:v>-149.58721233896134</c:v>
                </c:pt>
                <c:pt idx="3570">
                  <c:v>-149.59820554716907</c:v>
                </c:pt>
                <c:pt idx="3571">
                  <c:v>-149.60917958636304</c:v>
                </c:pt>
                <c:pt idx="3572">
                  <c:v>-149.62013453473458</c:v>
                </c:pt>
                <c:pt idx="3573">
                  <c:v>-149.63107047004769</c:v>
                </c:pt>
                <c:pt idx="3574">
                  <c:v>-149.64198743533004</c:v>
                </c:pt>
                <c:pt idx="3575">
                  <c:v>-149.6492549158819</c:v>
                </c:pt>
                <c:pt idx="3576">
                  <c:v>-149.66014042922131</c:v>
                </c:pt>
                <c:pt idx="3577">
                  <c:v>-149.67100716962256</c:v>
                </c:pt>
                <c:pt idx="3578">
                  <c:v>-149.68185517901424</c:v>
                </c:pt>
                <c:pt idx="3579">
                  <c:v>-149.69268453318472</c:v>
                </c:pt>
                <c:pt idx="3580">
                  <c:v>-149.70349529618625</c:v>
                </c:pt>
                <c:pt idx="3581">
                  <c:v>-149.71069217834611</c:v>
                </c:pt>
                <c:pt idx="3582">
                  <c:v>-149.72147210879854</c:v>
                </c:pt>
                <c:pt idx="3583">
                  <c:v>-149.73223360597106</c:v>
                </c:pt>
                <c:pt idx="3584">
                  <c:v>-149.74297674403272</c:v>
                </c:pt>
                <c:pt idx="3585">
                  <c:v>-149.7537015967543</c:v>
                </c:pt>
                <c:pt idx="3586">
                  <c:v>-149.76440820385994</c:v>
                </c:pt>
                <c:pt idx="3587">
                  <c:v>-149.7715358460452</c:v>
                </c:pt>
                <c:pt idx="3588">
                  <c:v>-149.78221219994109</c:v>
                </c:pt>
                <c:pt idx="3589">
                  <c:v>-149.7928704838418</c:v>
                </c:pt>
                <c:pt idx="3590">
                  <c:v>-149.80351076995964</c:v>
                </c:pt>
                <c:pt idx="3591">
                  <c:v>-149.81413309673579</c:v>
                </c:pt>
                <c:pt idx="3592">
                  <c:v>-149.8247375357854</c:v>
                </c:pt>
                <c:pt idx="3593">
                  <c:v>-149.83179725760493</c:v>
                </c:pt>
                <c:pt idx="3594">
                  <c:v>-149.84237202835288</c:v>
                </c:pt>
                <c:pt idx="3595">
                  <c:v>-149.85292905998784</c:v>
                </c:pt>
                <c:pt idx="3596">
                  <c:v>-149.86346842294822</c:v>
                </c:pt>
                <c:pt idx="3597">
                  <c:v>-149.87399018730088</c:v>
                </c:pt>
                <c:pt idx="3598">
                  <c:v>-149.88449438972788</c:v>
                </c:pt>
                <c:pt idx="3599">
                  <c:v>-149.89148747339766</c:v>
                </c:pt>
                <c:pt idx="3600">
                  <c:v>-149.90196255410024</c:v>
                </c:pt>
                <c:pt idx="3601">
                  <c:v>-149.91242023915038</c:v>
                </c:pt>
                <c:pt idx="3602">
                  <c:v>-149.92286059716761</c:v>
                </c:pt>
                <c:pt idx="3603">
                  <c:v>-149.93328366365165</c:v>
                </c:pt>
                <c:pt idx="3604">
                  <c:v>-149.94368950666924</c:v>
                </c:pt>
                <c:pt idx="3605">
                  <c:v>-149.95061719845984</c:v>
                </c:pt>
                <c:pt idx="3606">
                  <c:v>-149.96099446183865</c:v>
                </c:pt>
                <c:pt idx="3607">
                  <c:v>-149.97135466352262</c:v>
                </c:pt>
                <c:pt idx="3608">
                  <c:v>-149.98169783786761</c:v>
                </c:pt>
                <c:pt idx="3609">
                  <c:v>-149.99202405155305</c:v>
                </c:pt>
                <c:pt idx="3610">
                  <c:v>-150.00233337091305</c:v>
                </c:pt>
                <c:pt idx="3611">
                  <c:v>-150.00919688243357</c:v>
                </c:pt>
                <c:pt idx="3612">
                  <c:v>-150.01947813842531</c:v>
                </c:pt>
                <c:pt idx="3613">
                  <c:v>-150.02974263605176</c:v>
                </c:pt>
                <c:pt idx="3614">
                  <c:v>-150.03999044059279</c:v>
                </c:pt>
                <c:pt idx="3615">
                  <c:v>-150.05022158483456</c:v>
                </c:pt>
                <c:pt idx="3616">
                  <c:v>-150.06043613354458</c:v>
                </c:pt>
                <c:pt idx="3617">
                  <c:v>-150.06723664306253</c:v>
                </c:pt>
                <c:pt idx="3618">
                  <c:v>-150.07742365186442</c:v>
                </c:pt>
                <c:pt idx="3619">
                  <c:v>-150.08759421854728</c:v>
                </c:pt>
                <c:pt idx="3620">
                  <c:v>-150.09774837484116</c:v>
                </c:pt>
                <c:pt idx="3621">
                  <c:v>-150.10788618422225</c:v>
                </c:pt>
                <c:pt idx="3622">
                  <c:v>-150.11800770984362</c:v>
                </c:pt>
                <c:pt idx="3623">
                  <c:v>-150.12474636345175</c:v>
                </c:pt>
                <c:pt idx="3624">
                  <c:v>-150.13484083725956</c:v>
                </c:pt>
                <c:pt idx="3625">
                  <c:v>-150.14491915559961</c:v>
                </c:pt>
                <c:pt idx="3626">
                  <c:v>-150.15498138064316</c:v>
                </c:pt>
                <c:pt idx="3627">
                  <c:v>-150.16502754266983</c:v>
                </c:pt>
                <c:pt idx="3628">
                  <c:v>-150.1750577033751</c:v>
                </c:pt>
                <c:pt idx="3629">
                  <c:v>-150.18173561619682</c:v>
                </c:pt>
                <c:pt idx="3630">
                  <c:v>-150.19173922100137</c:v>
                </c:pt>
                <c:pt idx="3631">
                  <c:v>-150.2017269701235</c:v>
                </c:pt>
                <c:pt idx="3632">
                  <c:v>-150.21169889286654</c:v>
                </c:pt>
                <c:pt idx="3633">
                  <c:v>-150.2216550497225</c:v>
                </c:pt>
                <c:pt idx="3634">
                  <c:v>-150.23159550088036</c:v>
                </c:pt>
                <c:pt idx="3635">
                  <c:v>-150.23821374772763</c:v>
                </c:pt>
                <c:pt idx="3636">
                  <c:v>-150.24812811530097</c:v>
                </c:pt>
                <c:pt idx="3637">
                  <c:v>-150.25802688794101</c:v>
                </c:pt>
                <c:pt idx="3638">
                  <c:v>-150.26791012497011</c:v>
                </c:pt>
                <c:pt idx="3639">
                  <c:v>-150.27777788541556</c:v>
                </c:pt>
                <c:pt idx="3640">
                  <c:v>-150.28763019704297</c:v>
                </c:pt>
                <c:pt idx="3641">
                  <c:v>-150.29418985513598</c:v>
                </c:pt>
                <c:pt idx="3642">
                  <c:v>-150.30401654305876</c:v>
                </c:pt>
                <c:pt idx="3643">
                  <c:v>-150.31382793091819</c:v>
                </c:pt>
                <c:pt idx="3644">
                  <c:v>-150.32362404577242</c:v>
                </c:pt>
                <c:pt idx="3645">
                  <c:v>-150.33340494532939</c:v>
                </c:pt>
                <c:pt idx="3646">
                  <c:v>-150.33991711881703</c:v>
                </c:pt>
                <c:pt idx="3647">
                  <c:v>-150.34967276430149</c:v>
                </c:pt>
                <c:pt idx="3648">
                  <c:v>-150.35941333005186</c:v>
                </c:pt>
                <c:pt idx="3649">
                  <c:v>-150.36913884225061</c:v>
                </c:pt>
                <c:pt idx="3650">
                  <c:v>-150.37884935751362</c:v>
                </c:pt>
                <c:pt idx="3651">
                  <c:v>-150.38854493217957</c:v>
                </c:pt>
                <c:pt idx="3652">
                  <c:v>-150.39500036195642</c:v>
                </c:pt>
                <c:pt idx="3653">
                  <c:v>-150.4046711105608</c:v>
                </c:pt>
                <c:pt idx="3654">
                  <c:v>-150.41432703051834</c:v>
                </c:pt>
                <c:pt idx="3655">
                  <c:v>-150.42396816723442</c:v>
                </c:pt>
                <c:pt idx="3656">
                  <c:v>-150.43359457599257</c:v>
                </c:pt>
                <c:pt idx="3657">
                  <c:v>-150.443206281595</c:v>
                </c:pt>
                <c:pt idx="3658">
                  <c:v>-150.44960594799997</c:v>
                </c:pt>
                <c:pt idx="3659">
                  <c:v>-150.45919326459415</c:v>
                </c:pt>
                <c:pt idx="3660">
                  <c:v>-150.46876601713618</c:v>
                </c:pt>
                <c:pt idx="3661">
                  <c:v>-150.47832422979272</c:v>
                </c:pt>
                <c:pt idx="3662">
                  <c:v>-150.48786795665006</c:v>
                </c:pt>
                <c:pt idx="3663">
                  <c:v>-150.49739725153393</c:v>
                </c:pt>
                <c:pt idx="3664">
                  <c:v>-150.50374209972347</c:v>
                </c:pt>
                <c:pt idx="3665">
                  <c:v>-150.51324742153224</c:v>
                </c:pt>
                <c:pt idx="3666">
                  <c:v>-150.52273840734941</c:v>
                </c:pt>
                <c:pt idx="3667">
                  <c:v>-150.5322151102678</c:v>
                </c:pt>
                <c:pt idx="3668">
                  <c:v>-150.54167758312587</c:v>
                </c:pt>
                <c:pt idx="3669">
                  <c:v>-150.55112584881005</c:v>
                </c:pt>
                <c:pt idx="3670">
                  <c:v>-150.55741682955272</c:v>
                </c:pt>
                <c:pt idx="3671">
                  <c:v>-150.56684152759394</c:v>
                </c:pt>
                <c:pt idx="3672">
                  <c:v>-150.57625215126376</c:v>
                </c:pt>
                <c:pt idx="3673">
                  <c:v>-150.58564872285876</c:v>
                </c:pt>
                <c:pt idx="3674">
                  <c:v>-150.59503129409819</c:v>
                </c:pt>
                <c:pt idx="3675">
                  <c:v>-150.60439991645592</c:v>
                </c:pt>
                <c:pt idx="3676">
                  <c:v>-150.6106379172578</c:v>
                </c:pt>
                <c:pt idx="3677">
                  <c:v>-150.61998336715783</c:v>
                </c:pt>
                <c:pt idx="3678">
                  <c:v>-150.62931495873482</c:v>
                </c:pt>
                <c:pt idx="3679">
                  <c:v>-150.63863274277762</c:v>
                </c:pt>
                <c:pt idx="3680">
                  <c:v>-150.64793676983533</c:v>
                </c:pt>
                <c:pt idx="3681">
                  <c:v>-150.65722706101587</c:v>
                </c:pt>
                <c:pt idx="3682">
                  <c:v>-150.66341298607023</c:v>
                </c:pt>
                <c:pt idx="3683">
                  <c:v>-150.6726804901686</c:v>
                </c:pt>
                <c:pt idx="3684">
                  <c:v>-150.68193437559785</c:v>
                </c:pt>
                <c:pt idx="3685">
                  <c:v>-150.69117469200671</c:v>
                </c:pt>
                <c:pt idx="3686">
                  <c:v>-150.70040145980801</c:v>
                </c:pt>
                <c:pt idx="3687">
                  <c:v>-150.70961472831448</c:v>
                </c:pt>
                <c:pt idx="3688">
                  <c:v>-150.71574943041034</c:v>
                </c:pt>
                <c:pt idx="3689">
                  <c:v>-150.72494029728298</c:v>
                </c:pt>
                <c:pt idx="3690">
                  <c:v>-150.73411776001416</c:v>
                </c:pt>
                <c:pt idx="3691">
                  <c:v>-150.74328186723301</c:v>
                </c:pt>
                <c:pt idx="3692">
                  <c:v>-150.7524326673425</c:v>
                </c:pt>
                <c:pt idx="3693">
                  <c:v>-150.76157017979796</c:v>
                </c:pt>
                <c:pt idx="3694">
                  <c:v>-150.76765450026954</c:v>
                </c:pt>
                <c:pt idx="3695">
                  <c:v>-150.77676996805786</c:v>
                </c:pt>
                <c:pt idx="3696">
                  <c:v>-150.78587226003125</c:v>
                </c:pt>
                <c:pt idx="3697">
                  <c:v>-150.79496142374816</c:v>
                </c:pt>
                <c:pt idx="3698">
                  <c:v>-150.80403747801739</c:v>
                </c:pt>
                <c:pt idx="3699">
                  <c:v>-150.8131004700831</c:v>
                </c:pt>
                <c:pt idx="3700">
                  <c:v>-150.81913522972326</c:v>
                </c:pt>
                <c:pt idx="3701">
                  <c:v>-150.82817654427038</c:v>
                </c:pt>
                <c:pt idx="3702">
                  <c:v>-150.83720488688553</c:v>
                </c:pt>
                <c:pt idx="3703">
                  <c:v>-150.84622030417108</c:v>
                </c:pt>
                <c:pt idx="3704">
                  <c:v>-150.85522283308302</c:v>
                </c:pt>
                <c:pt idx="3705">
                  <c:v>-150.86421251983859</c:v>
                </c:pt>
                <c:pt idx="3706">
                  <c:v>-150.87019851952641</c:v>
                </c:pt>
                <c:pt idx="3707">
                  <c:v>-150.87916685889667</c:v>
                </c:pt>
                <c:pt idx="3708">
                  <c:v>-150.88812244405111</c:v>
                </c:pt>
                <c:pt idx="3709">
                  <c:v>-150.89706532058534</c:v>
                </c:pt>
                <c:pt idx="3710">
                  <c:v>-150.90599550581572</c:v>
                </c:pt>
                <c:pt idx="3711">
                  <c:v>-150.91491304504387</c:v>
                </c:pt>
                <c:pt idx="3712">
                  <c:v>-150.92085106641906</c:v>
                </c:pt>
                <c:pt idx="3713">
                  <c:v>-150.92974760837592</c:v>
                </c:pt>
                <c:pt idx="3714">
                  <c:v>-150.93863160867733</c:v>
                </c:pt>
                <c:pt idx="3715">
                  <c:v>-150.94750308405531</c:v>
                </c:pt>
                <c:pt idx="3716">
                  <c:v>-150.95636207904593</c:v>
                </c:pt>
                <c:pt idx="3717">
                  <c:v>-150.9652086379844</c:v>
                </c:pt>
                <c:pt idx="3718">
                  <c:v>-150.97109944402365</c:v>
                </c:pt>
                <c:pt idx="3719">
                  <c:v>-150.97992532899474</c:v>
                </c:pt>
                <c:pt idx="3720">
                  <c:v>-150.98873886143269</c:v>
                </c:pt>
                <c:pt idx="3721">
                  <c:v>-150.99754008508822</c:v>
                </c:pt>
                <c:pt idx="3722">
                  <c:v>-151.00632901588767</c:v>
                </c:pt>
                <c:pt idx="3723">
                  <c:v>-151.0151056973063</c:v>
                </c:pt>
                <c:pt idx="3724">
                  <c:v>-151.02095003294713</c:v>
                </c:pt>
                <c:pt idx="3725">
                  <c:v>-151.02970637442792</c:v>
                </c:pt>
                <c:pt idx="3726">
                  <c:v>-151.03845056630053</c:v>
                </c:pt>
                <c:pt idx="3727">
                  <c:v>-151.04718262394687</c:v>
                </c:pt>
                <c:pt idx="3728">
                  <c:v>-151.05590259012186</c:v>
                </c:pt>
                <c:pt idx="3729">
                  <c:v>-151.06461050739046</c:v>
                </c:pt>
                <c:pt idx="3730">
                  <c:v>-151.07040910006174</c:v>
                </c:pt>
                <c:pt idx="3731">
                  <c:v>-151.07909698540669</c:v>
                </c:pt>
                <c:pt idx="3732">
                  <c:v>-151.08777290121975</c:v>
                </c:pt>
                <c:pt idx="3733">
                  <c:v>-151.09643688043707</c:v>
                </c:pt>
                <c:pt idx="3734">
                  <c:v>-151.10508896492516</c:v>
                </c:pt>
                <c:pt idx="3735">
                  <c:v>-151.11372916920462</c:v>
                </c:pt>
                <c:pt idx="3736">
                  <c:v>-151.11948272940407</c:v>
                </c:pt>
                <c:pt idx="3737">
                  <c:v>-151.12810322068805</c:v>
                </c:pt>
                <c:pt idx="3738">
                  <c:v>-151.13671193631586</c:v>
                </c:pt>
                <c:pt idx="3739">
                  <c:v>-151.1453088904104</c:v>
                </c:pt>
                <c:pt idx="3740">
                  <c:v>-151.15389412404971</c:v>
                </c:pt>
                <c:pt idx="3741">
                  <c:v>-151.16246767813183</c:v>
                </c:pt>
                <c:pt idx="3742">
                  <c:v>-151.16817689093915</c:v>
                </c:pt>
                <c:pt idx="3743">
                  <c:v>-151.176731034662</c:v>
                </c:pt>
                <c:pt idx="3744">
                  <c:v>-151.18527356533787</c:v>
                </c:pt>
                <c:pt idx="3745">
                  <c:v>-151.19380452338268</c:v>
                </c:pt>
                <c:pt idx="3746">
                  <c:v>-151.20232394903638</c:v>
                </c:pt>
                <c:pt idx="3747">
                  <c:v>-151.21083185561815</c:v>
                </c:pt>
                <c:pt idx="3748">
                  <c:v>-151.21649741713347</c:v>
                </c:pt>
                <c:pt idx="3749">
                  <c:v>-151.22498620911603</c:v>
                </c:pt>
                <c:pt idx="3750">
                  <c:v>-151.23346358239581</c:v>
                </c:pt>
                <c:pt idx="3751">
                  <c:v>-151.24192954992077</c:v>
                </c:pt>
                <c:pt idx="3752">
                  <c:v>-151.25038415118854</c:v>
                </c:pt>
                <c:pt idx="3753">
                  <c:v>-151.2588274166784</c:v>
                </c:pt>
                <c:pt idx="3754">
                  <c:v>-151.26444998062655</c:v>
                </c:pt>
                <c:pt idx="3755">
                  <c:v>-151.27287442937677</c:v>
                </c:pt>
                <c:pt idx="3756">
                  <c:v>-151.28128761419103</c:v>
                </c:pt>
                <c:pt idx="3757">
                  <c:v>-151.28968957394255</c:v>
                </c:pt>
                <c:pt idx="3758">
                  <c:v>-151.29808034733742</c:v>
                </c:pt>
                <c:pt idx="3759">
                  <c:v>-151.30645994657306</c:v>
                </c:pt>
                <c:pt idx="3760">
                  <c:v>-151.31204016067221</c:v>
                </c:pt>
                <c:pt idx="3761">
                  <c:v>-151.32040121686586</c:v>
                </c:pt>
                <c:pt idx="3762">
                  <c:v>-151.32875118657657</c:v>
                </c:pt>
                <c:pt idx="3763">
                  <c:v>-151.33709010790426</c:v>
                </c:pt>
                <c:pt idx="3764">
                  <c:v>-151.34541799260614</c:v>
                </c:pt>
                <c:pt idx="3765">
                  <c:v>-151.35373487856134</c:v>
                </c:pt>
                <c:pt idx="3766">
                  <c:v>-151.35927337601845</c:v>
                </c:pt>
                <c:pt idx="3767">
                  <c:v>-151.36757200384045</c:v>
                </c:pt>
                <c:pt idx="3768">
                  <c:v>-151.37585970132463</c:v>
                </c:pt>
                <c:pt idx="3769">
                  <c:v>-151.38413650588819</c:v>
                </c:pt>
                <c:pt idx="3770">
                  <c:v>-151.39240245478948</c:v>
                </c:pt>
                <c:pt idx="3771">
                  <c:v>-151.40065755917772</c:v>
                </c:pt>
                <c:pt idx="3772">
                  <c:v>-151.40615495908872</c:v>
                </c:pt>
                <c:pt idx="3773">
                  <c:v>-151.41439206673459</c:v>
                </c:pt>
                <c:pt idx="3774">
                  <c:v>-151.42261841395293</c:v>
                </c:pt>
                <c:pt idx="3775">
                  <c:v>-151.43083403742963</c:v>
                </c:pt>
                <c:pt idx="3776">
                  <c:v>-151.43903894790239</c:v>
                </c:pt>
                <c:pt idx="3777">
                  <c:v>-151.44723318184933</c:v>
                </c:pt>
                <c:pt idx="3778">
                  <c:v>-151.45269008964493</c:v>
                </c:pt>
                <c:pt idx="3779">
                  <c:v>-151.4608665995583</c:v>
                </c:pt>
                <c:pt idx="3780">
                  <c:v>-151.46903249812482</c:v>
                </c:pt>
                <c:pt idx="3781">
                  <c:v>-151.4771878213862</c:v>
                </c:pt>
                <c:pt idx="3782">
                  <c:v>-151.48533259669821</c:v>
                </c:pt>
                <c:pt idx="3783">
                  <c:v>-151.49075660323794</c:v>
                </c:pt>
                <c:pt idx="3784">
                  <c:v>-151.49888386765033</c:v>
                </c:pt>
                <c:pt idx="3785">
                  <c:v>-151.50700064801794</c:v>
                </c:pt>
                <c:pt idx="3786">
                  <c:v>-151.51510697983815</c:v>
                </c:pt>
                <c:pt idx="3787">
                  <c:v>-151.52320289846045</c:v>
                </c:pt>
                <c:pt idx="3788">
                  <c:v>-151.53128841366876</c:v>
                </c:pt>
                <c:pt idx="3789">
                  <c:v>-151.53667299817698</c:v>
                </c:pt>
                <c:pt idx="3790">
                  <c:v>-151.54474124770854</c:v>
                </c:pt>
                <c:pt idx="3791">
                  <c:v>-151.55279917318501</c:v>
                </c:pt>
                <c:pt idx="3792">
                  <c:v>-151.56084680942686</c:v>
                </c:pt>
                <c:pt idx="3793">
                  <c:v>-151.56888416584343</c:v>
                </c:pt>
                <c:pt idx="3794">
                  <c:v>-151.57691127706437</c:v>
                </c:pt>
                <c:pt idx="3795">
                  <c:v>-151.58225700845719</c:v>
                </c:pt>
                <c:pt idx="3796">
                  <c:v>-151.59026711066178</c:v>
                </c:pt>
                <c:pt idx="3797">
                  <c:v>-151.59826702860755</c:v>
                </c:pt>
                <c:pt idx="3798">
                  <c:v>-151.6062567965206</c:v>
                </c:pt>
                <c:pt idx="3799">
                  <c:v>-151.61423644848634</c:v>
                </c:pt>
                <c:pt idx="3800">
                  <c:v>-151.62220599339602</c:v>
                </c:pt>
                <c:pt idx="3801">
                  <c:v>-151.62751342834824</c:v>
                </c:pt>
                <c:pt idx="3802">
                  <c:v>-151.6354661987977</c:v>
                </c:pt>
                <c:pt idx="3803">
                  <c:v>-151.6434089384253</c:v>
                </c:pt>
                <c:pt idx="3804">
                  <c:v>-151.65134168081573</c:v>
                </c:pt>
                <c:pt idx="3805">
                  <c:v>-151.6592644345094</c:v>
                </c:pt>
                <c:pt idx="3806">
                  <c:v>-151.66717723291111</c:v>
                </c:pt>
                <c:pt idx="3807">
                  <c:v>-151.67244691623273</c:v>
                </c:pt>
                <c:pt idx="3808">
                  <c:v>-151.68034317795838</c:v>
                </c:pt>
                <c:pt idx="3809">
                  <c:v>-151.68822955908018</c:v>
                </c:pt>
                <c:pt idx="3810">
                  <c:v>-151.6961060677969</c:v>
                </c:pt>
                <c:pt idx="3811">
                  <c:v>-151.7039727370281</c:v>
                </c:pt>
                <c:pt idx="3812">
                  <c:v>-151.71182959955985</c:v>
                </c:pt>
                <c:pt idx="3813">
                  <c:v>-151.71706206450352</c:v>
                </c:pt>
                <c:pt idx="3814">
                  <c:v>-151.72490261487928</c:v>
                </c:pt>
                <c:pt idx="3815">
                  <c:v>-151.73273341534852</c:v>
                </c:pt>
                <c:pt idx="3816">
                  <c:v>-151.74055449832557</c:v>
                </c:pt>
                <c:pt idx="3817">
                  <c:v>-151.74836587153666</c:v>
                </c:pt>
                <c:pt idx="3818">
                  <c:v>-151.75616756722644</c:v>
                </c:pt>
                <c:pt idx="3819">
                  <c:v>-151.76136333583898</c:v>
                </c:pt>
                <c:pt idx="3820">
                  <c:v>-151.76914895550004</c:v>
                </c:pt>
                <c:pt idx="3821">
                  <c:v>-151.77692496945627</c:v>
                </c:pt>
                <c:pt idx="3822">
                  <c:v>-151.78469138511372</c:v>
                </c:pt>
                <c:pt idx="3823">
                  <c:v>-151.79244823425705</c:v>
                </c:pt>
                <c:pt idx="3824">
                  <c:v>-151.80019554854357</c:v>
                </c:pt>
                <c:pt idx="3825">
                  <c:v>-151.80535513195125</c:v>
                </c:pt>
                <c:pt idx="3826">
                  <c:v>-151.81308658521954</c:v>
                </c:pt>
                <c:pt idx="3827">
                  <c:v>-151.82080855785915</c:v>
                </c:pt>
                <c:pt idx="3828">
                  <c:v>-151.82852108117501</c:v>
                </c:pt>
                <c:pt idx="3829">
                  <c:v>-151.83622416213012</c:v>
                </c:pt>
                <c:pt idx="3830">
                  <c:v>-151.84391783186925</c:v>
                </c:pt>
                <c:pt idx="3831">
                  <c:v>-151.84904173060636</c:v>
                </c:pt>
                <c:pt idx="3832">
                  <c:v>-151.8567197659811</c:v>
                </c:pt>
                <c:pt idx="3833">
                  <c:v>-151.86438845923817</c:v>
                </c:pt>
                <c:pt idx="3834">
                  <c:v>-151.87204781704045</c:v>
                </c:pt>
                <c:pt idx="3835">
                  <c:v>-151.87969787009621</c:v>
                </c:pt>
                <c:pt idx="3836">
                  <c:v>-151.88733864899234</c:v>
                </c:pt>
                <c:pt idx="3837">
                  <c:v>-151.89242734526556</c:v>
                </c:pt>
                <c:pt idx="3838">
                  <c:v>-151.90005270381894</c:v>
                </c:pt>
                <c:pt idx="3839">
                  <c:v>-151.90766883201749</c:v>
                </c:pt>
                <c:pt idx="3840">
                  <c:v>-151.91527576014255</c:v>
                </c:pt>
                <c:pt idx="3841">
                  <c:v>-151.92287351835614</c:v>
                </c:pt>
                <c:pt idx="3842">
                  <c:v>-151.93046211284445</c:v>
                </c:pt>
                <c:pt idx="3843">
                  <c:v>-151.93551610284274</c:v>
                </c:pt>
                <c:pt idx="3844">
                  <c:v>-151.94308948667685</c:v>
                </c:pt>
                <c:pt idx="3845">
                  <c:v>-151.95065378128095</c:v>
                </c:pt>
                <c:pt idx="3846">
                  <c:v>-151.95820899262048</c:v>
                </c:pt>
                <c:pt idx="3847">
                  <c:v>-151.96575515038228</c:v>
                </c:pt>
                <c:pt idx="3848">
                  <c:v>-151.97329228413705</c:v>
                </c:pt>
                <c:pt idx="3849">
                  <c:v>-151.97831202238194</c:v>
                </c:pt>
                <c:pt idx="3850">
                  <c:v>-151.98583415089161</c:v>
                </c:pt>
                <c:pt idx="3851">
                  <c:v>-151.99334729701718</c:v>
                </c:pt>
                <c:pt idx="3852">
                  <c:v>-152.00085149003996</c:v>
                </c:pt>
                <c:pt idx="3853">
                  <c:v>-152.00834675912733</c:v>
                </c:pt>
                <c:pt idx="3854">
                  <c:v>-152.01583310979731</c:v>
                </c:pt>
                <c:pt idx="3855">
                  <c:v>-152.02081907300254</c:v>
                </c:pt>
                <c:pt idx="3856">
                  <c:v>-152.02829061973435</c:v>
                </c:pt>
                <c:pt idx="3857">
                  <c:v>-152.03575331217502</c:v>
                </c:pt>
                <c:pt idx="3858">
                  <c:v>-152.04320717909692</c:v>
                </c:pt>
                <c:pt idx="3859">
                  <c:v>-152.05065222575485</c:v>
                </c:pt>
                <c:pt idx="3860">
                  <c:v>-152.05808848078209</c:v>
                </c:pt>
                <c:pt idx="3861">
                  <c:v>-152.06304111273445</c:v>
                </c:pt>
                <c:pt idx="3862">
                  <c:v>-152.07046276886899</c:v>
                </c:pt>
                <c:pt idx="3863">
                  <c:v>-152.07787568072754</c:v>
                </c:pt>
                <c:pt idx="3864">
                  <c:v>-152.08527987664124</c:v>
                </c:pt>
                <c:pt idx="3865">
                  <c:v>-152.09267538483223</c:v>
                </c:pt>
                <c:pt idx="3866">
                  <c:v>-152.10006221019097</c:v>
                </c:pt>
                <c:pt idx="3867">
                  <c:v>-152.10498195356513</c:v>
                </c:pt>
                <c:pt idx="3868">
                  <c:v>-152.11235436560457</c:v>
                </c:pt>
                <c:pt idx="3869">
                  <c:v>-152.1197181566213</c:v>
                </c:pt>
                <c:pt idx="3870">
                  <c:v>-152.12707335446191</c:v>
                </c:pt>
                <c:pt idx="3871">
                  <c:v>-152.13441996376969</c:v>
                </c:pt>
                <c:pt idx="3872">
                  <c:v>-152.14175801225952</c:v>
                </c:pt>
                <c:pt idx="3873">
                  <c:v>-152.14664530098148</c:v>
                </c:pt>
                <c:pt idx="3874">
                  <c:v>-152.15396913336426</c:v>
                </c:pt>
                <c:pt idx="3875">
                  <c:v>-152.16128445023264</c:v>
                </c:pt>
                <c:pt idx="3876">
                  <c:v>-152.16859127901432</c:v>
                </c:pt>
                <c:pt idx="3877">
                  <c:v>-152.1758896393842</c:v>
                </c:pt>
                <c:pt idx="3878">
                  <c:v>-152.18317955858845</c:v>
                </c:pt>
                <c:pt idx="3879">
                  <c:v>-152.18803481804099</c:v>
                </c:pt>
                <c:pt idx="3880">
                  <c:v>-152.19531069163742</c:v>
                </c:pt>
                <c:pt idx="3881">
                  <c:v>-152.20257816838122</c:v>
                </c:pt>
                <c:pt idx="3882">
                  <c:v>-152.20983727523847</c:v>
                </c:pt>
                <c:pt idx="3883">
                  <c:v>-152.21708801627761</c:v>
                </c:pt>
                <c:pt idx="3884">
                  <c:v>-152.22433041834006</c:v>
                </c:pt>
                <c:pt idx="3885">
                  <c:v>-152.2291540656089</c:v>
                </c:pt>
                <c:pt idx="3886">
                  <c:v>-152.23638261191701</c:v>
                </c:pt>
                <c:pt idx="3887">
                  <c:v>-152.24360287775954</c:v>
                </c:pt>
                <c:pt idx="3888">
                  <c:v>-152.25081486697829</c:v>
                </c:pt>
                <c:pt idx="3889">
                  <c:v>-152.25801860606731</c:v>
                </c:pt>
                <c:pt idx="3890">
                  <c:v>-152.2652141214212</c:v>
                </c:pt>
                <c:pt idx="3891">
                  <c:v>-152.27000656548617</c:v>
                </c:pt>
                <c:pt idx="3892">
                  <c:v>-152.27718839621696</c:v>
                </c:pt>
                <c:pt idx="3893">
                  <c:v>-152.28436204563405</c:v>
                </c:pt>
                <c:pt idx="3894">
                  <c:v>-152.29152753986523</c:v>
                </c:pt>
                <c:pt idx="3895">
                  <c:v>-152.29868488243858</c:v>
                </c:pt>
                <c:pt idx="3896">
                  <c:v>-152.30583409936378</c:v>
                </c:pt>
                <c:pt idx="3897">
                  <c:v>-152.31059574133045</c:v>
                </c:pt>
                <c:pt idx="3898">
                  <c:v>-152.31773145642828</c:v>
                </c:pt>
                <c:pt idx="3899">
                  <c:v>-152.32485910235258</c:v>
                </c:pt>
                <c:pt idx="3900">
                  <c:v>-152.3319786824182</c:v>
                </c:pt>
                <c:pt idx="3901">
                  <c:v>-152.33909022230404</c:v>
                </c:pt>
                <c:pt idx="3902">
                  <c:v>-152.34619374759359</c:v>
                </c:pt>
                <c:pt idx="3903">
                  <c:v>-152.35092498087164</c:v>
                </c:pt>
                <c:pt idx="3904">
                  <c:v>-152.3580151687807</c:v>
                </c:pt>
                <c:pt idx="3905">
                  <c:v>-152.36509738272119</c:v>
                </c:pt>
                <c:pt idx="3906">
                  <c:v>-152.3721716406088</c:v>
                </c:pt>
                <c:pt idx="3907">
                  <c:v>-152.37923796770431</c:v>
                </c:pt>
                <c:pt idx="3908">
                  <c:v>-152.38629636698391</c:v>
                </c:pt>
                <c:pt idx="3909">
                  <c:v>-152.39099757750478</c:v>
                </c:pt>
                <c:pt idx="3910">
                  <c:v>-152.39804281549425</c:v>
                </c:pt>
                <c:pt idx="3911">
                  <c:v>-152.40508018761932</c:v>
                </c:pt>
                <c:pt idx="3912">
                  <c:v>-152.41210969669908</c:v>
                </c:pt>
                <c:pt idx="3913">
                  <c:v>-152.41913136763549</c:v>
                </c:pt>
                <c:pt idx="3914">
                  <c:v>-152.42380813814478</c:v>
                </c:pt>
                <c:pt idx="3915">
                  <c:v>-152.43081678427777</c:v>
                </c:pt>
                <c:pt idx="3916">
                  <c:v>-152.43781764603523</c:v>
                </c:pt>
                <c:pt idx="3917">
                  <c:v>-152.44481072604069</c:v>
                </c:pt>
                <c:pt idx="3918">
                  <c:v>-152.45179604888682</c:v>
                </c:pt>
                <c:pt idx="3919">
                  <c:v>-152.45877363907647</c:v>
                </c:pt>
                <c:pt idx="3920">
                  <c:v>-152.46342107190543</c:v>
                </c:pt>
                <c:pt idx="3921">
                  <c:v>-152.47038579286954</c:v>
                </c:pt>
                <c:pt idx="3922">
                  <c:v>-152.47734281942741</c:v>
                </c:pt>
                <c:pt idx="3923">
                  <c:v>-152.48429217584425</c:v>
                </c:pt>
                <c:pt idx="3924">
                  <c:v>-152.49123386447235</c:v>
                </c:pt>
                <c:pt idx="3925">
                  <c:v>-152.49816790947293</c:v>
                </c:pt>
                <c:pt idx="3926">
                  <c:v>-152.50278637040654</c:v>
                </c:pt>
                <c:pt idx="3927">
                  <c:v>-152.50970771336364</c:v>
                </c:pt>
                <c:pt idx="3928">
                  <c:v>-152.51662146465463</c:v>
                </c:pt>
                <c:pt idx="3929">
                  <c:v>-152.52352762644773</c:v>
                </c:pt>
                <c:pt idx="3930">
                  <c:v>-152.53042622260904</c:v>
                </c:pt>
                <c:pt idx="3931">
                  <c:v>-152.5373172769184</c:v>
                </c:pt>
                <c:pt idx="3932">
                  <c:v>-152.54190712493266</c:v>
                </c:pt>
                <c:pt idx="3933">
                  <c:v>-152.54878562686829</c:v>
                </c:pt>
                <c:pt idx="3934">
                  <c:v>-152.55565662362002</c:v>
                </c:pt>
                <c:pt idx="3935">
                  <c:v>-152.56252013154796</c:v>
                </c:pt>
                <c:pt idx="3936">
                  <c:v>-152.56937617414388</c:v>
                </c:pt>
                <c:pt idx="3937">
                  <c:v>-152.57622475328313</c:v>
                </c:pt>
                <c:pt idx="3938">
                  <c:v>-152.58078634073368</c:v>
                </c:pt>
                <c:pt idx="3939">
                  <c:v>-152.58762252873913</c:v>
                </c:pt>
                <c:pt idx="3940">
                  <c:v>-152.59445131072164</c:v>
                </c:pt>
                <c:pt idx="3941">
                  <c:v>-152.60127268842052</c:v>
                </c:pt>
                <c:pt idx="3942">
                  <c:v>-152.6080866850084</c:v>
                </c:pt>
                <c:pt idx="3943">
                  <c:v>-152.61489332357496</c:v>
                </c:pt>
                <c:pt idx="3944">
                  <c:v>-152.61942698921001</c:v>
                </c:pt>
                <c:pt idx="3945">
                  <c:v>-152.62622138782143</c:v>
                </c:pt>
                <c:pt idx="3946">
                  <c:v>-152.6330084564479</c:v>
                </c:pt>
                <c:pt idx="3947">
                  <c:v>-152.63978821798548</c:v>
                </c:pt>
                <c:pt idx="3948">
                  <c:v>-152.64656069524881</c:v>
                </c:pt>
                <c:pt idx="3949">
                  <c:v>-152.65332588970139</c:v>
                </c:pt>
                <c:pt idx="3950">
                  <c:v>-152.65783198735312</c:v>
                </c:pt>
                <c:pt idx="3951">
                  <c:v>-152.66458509030448</c:v>
                </c:pt>
                <c:pt idx="3952">
                  <c:v>-152.671330966151</c:v>
                </c:pt>
                <c:pt idx="3953">
                  <c:v>-152.67806961622802</c:v>
                </c:pt>
                <c:pt idx="3954">
                  <c:v>-152.68480106304571</c:v>
                </c:pt>
                <c:pt idx="3955">
                  <c:v>-152.69152532198737</c:v>
                </c:pt>
                <c:pt idx="3956">
                  <c:v>-152.69600417793919</c:v>
                </c:pt>
                <c:pt idx="3957">
                  <c:v>-152.7027164981713</c:v>
                </c:pt>
                <c:pt idx="3958">
                  <c:v>-152.70942166426755</c:v>
                </c:pt>
                <c:pt idx="3959">
                  <c:v>-152.7161196984739</c:v>
                </c:pt>
                <c:pt idx="3960">
                  <c:v>-152.72281062295798</c:v>
                </c:pt>
                <c:pt idx="3961">
                  <c:v>-152.72949443879514</c:v>
                </c:pt>
                <c:pt idx="3962">
                  <c:v>-152.73394638044326</c:v>
                </c:pt>
                <c:pt idx="3963">
                  <c:v>-152.74061839367354</c:v>
                </c:pt>
                <c:pt idx="3964">
                  <c:v>-152.74728334532796</c:v>
                </c:pt>
                <c:pt idx="3965">
                  <c:v>-152.75394125731609</c:v>
                </c:pt>
                <c:pt idx="3966">
                  <c:v>-152.76059213055998</c:v>
                </c:pt>
                <c:pt idx="3967">
                  <c:v>-152.76723598688221</c:v>
                </c:pt>
                <c:pt idx="3968">
                  <c:v>-152.7716613357658</c:v>
                </c:pt>
                <c:pt idx="3969">
                  <c:v>-152.77829353701179</c:v>
                </c:pt>
                <c:pt idx="3970">
                  <c:v>-152.78491875371603</c:v>
                </c:pt>
                <c:pt idx="3971">
                  <c:v>-152.79153700750305</c:v>
                </c:pt>
                <c:pt idx="3972">
                  <c:v>-152.79814831992201</c:v>
                </c:pt>
                <c:pt idx="3973">
                  <c:v>-152.80475269168227</c:v>
                </c:pt>
                <c:pt idx="3974">
                  <c:v>-152.80915176360298</c:v>
                </c:pt>
                <c:pt idx="3975">
                  <c:v>-152.81574461141952</c:v>
                </c:pt>
                <c:pt idx="3976">
                  <c:v>-152.82233056415475</c:v>
                </c:pt>
                <c:pt idx="3977">
                  <c:v>-152.82890964311116</c:v>
                </c:pt>
                <c:pt idx="3978">
                  <c:v>-152.83548184885348</c:v>
                </c:pt>
                <c:pt idx="3979">
                  <c:v>-152.84204720260129</c:v>
                </c:pt>
                <c:pt idx="3980">
                  <c:v>-152.84642030777815</c:v>
                </c:pt>
                <c:pt idx="3981">
                  <c:v>-152.85297428009613</c:v>
                </c:pt>
                <c:pt idx="3982">
                  <c:v>-152.85952143150482</c:v>
                </c:pt>
                <c:pt idx="3983">
                  <c:v>-152.86606178303424</c:v>
                </c:pt>
                <c:pt idx="3984">
                  <c:v>-152.87259534879448</c:v>
                </c:pt>
                <c:pt idx="3985">
                  <c:v>-152.87912214969202</c:v>
                </c:pt>
                <c:pt idx="3986">
                  <c:v>-152.88346959287324</c:v>
                </c:pt>
                <c:pt idx="3987">
                  <c:v>-152.88998513188903</c:v>
                </c:pt>
                <c:pt idx="3988">
                  <c:v>-152.89649393649864</c:v>
                </c:pt>
                <c:pt idx="3989">
                  <c:v>-152.90299602742328</c:v>
                </c:pt>
                <c:pt idx="3990">
                  <c:v>-152.90949140489101</c:v>
                </c:pt>
                <c:pt idx="3991">
                  <c:v>-152.91598008954426</c:v>
                </c:pt>
                <c:pt idx="3992">
                  <c:v>-152.92030217015389</c:v>
                </c:pt>
                <c:pt idx="3993">
                  <c:v>-152.92677973071147</c:v>
                </c:pt>
                <c:pt idx="3994">
                  <c:v>-152.93325064188406</c:v>
                </c:pt>
                <c:pt idx="3995">
                  <c:v>-152.93971490376663</c:v>
                </c:pt>
                <c:pt idx="3996">
                  <c:v>-152.9461725367712</c:v>
                </c:pt>
                <c:pt idx="3997">
                  <c:v>-152.9526235612401</c:v>
                </c:pt>
                <c:pt idx="3998">
                  <c:v>-152.95906797718439</c:v>
                </c:pt>
                <c:pt idx="3999">
                  <c:v>-152.9633605957552</c:v>
                </c:pt>
                <c:pt idx="4000">
                  <c:v>-152.96979403874479</c:v>
                </c:pt>
                <c:pt idx="4001">
                  <c:v>-152.97622092261668</c:v>
                </c:pt>
                <c:pt idx="4002">
                  <c:v>-152.98264124728098</c:v>
                </c:pt>
                <c:pt idx="4003">
                  <c:v>-152.98905503282771</c:v>
                </c:pt>
                <c:pt idx="4004">
                  <c:v>-152.99332726582776</c:v>
                </c:pt>
                <c:pt idx="4005">
                  <c:v>-152.99973018239317</c:v>
                </c:pt>
                <c:pt idx="4006">
                  <c:v>-153.00612660193906</c:v>
                </c:pt>
                <c:pt idx="4007">
                  <c:v>-153.01251652424997</c:v>
                </c:pt>
                <c:pt idx="4008">
                  <c:v>-153.01889996919519</c:v>
                </c:pt>
                <c:pt idx="4009">
                  <c:v>-153.02527695657676</c:v>
                </c:pt>
                <c:pt idx="4010">
                  <c:v>-153.02952468779716</c:v>
                </c:pt>
                <c:pt idx="4011">
                  <c:v>-153.03589093046483</c:v>
                </c:pt>
                <c:pt idx="4012">
                  <c:v>-153.0422507369957</c:v>
                </c:pt>
                <c:pt idx="4013">
                  <c:v>-153.0486041270421</c:v>
                </c:pt>
                <c:pt idx="4014">
                  <c:v>-153.05495112019031</c:v>
                </c:pt>
                <c:pt idx="4015">
                  <c:v>-153.06129171602493</c:v>
                </c:pt>
                <c:pt idx="4016">
                  <c:v>-153.06551523811478</c:v>
                </c:pt>
                <c:pt idx="4017">
                  <c:v>-153.07184521140601</c:v>
                </c:pt>
                <c:pt idx="4018">
                  <c:v>-153.07816883486726</c:v>
                </c:pt>
                <c:pt idx="4019">
                  <c:v>-153.08448610799016</c:v>
                </c:pt>
                <c:pt idx="4020">
                  <c:v>-153.09079705012385</c:v>
                </c:pt>
                <c:pt idx="4021">
                  <c:v>-153.09710168055264</c:v>
                </c:pt>
                <c:pt idx="4022">
                  <c:v>-153.10130125476292</c:v>
                </c:pt>
                <c:pt idx="4023">
                  <c:v>-153.10759538272509</c:v>
                </c:pt>
                <c:pt idx="4024">
                  <c:v>-153.11388321939083</c:v>
                </c:pt>
                <c:pt idx="4025">
                  <c:v>-153.12016478390132</c:v>
                </c:pt>
                <c:pt idx="4026">
                  <c:v>-153.12644009533398</c:v>
                </c:pt>
                <c:pt idx="4027">
                  <c:v>-153.13270915299182</c:v>
                </c:pt>
                <c:pt idx="4028">
                  <c:v>-153.13688506242829</c:v>
                </c:pt>
                <c:pt idx="4029">
                  <c:v>-153.14314373569331</c:v>
                </c:pt>
                <c:pt idx="4030">
                  <c:v>-153.14939619482078</c:v>
                </c:pt>
                <c:pt idx="4031">
                  <c:v>-153.1556424586847</c:v>
                </c:pt>
                <c:pt idx="4032">
                  <c:v>-153.16188252647669</c:v>
                </c:pt>
                <c:pt idx="4033">
                  <c:v>-153.16811641700411</c:v>
                </c:pt>
                <c:pt idx="4034">
                  <c:v>-153.17226892042029</c:v>
                </c:pt>
                <c:pt idx="4035">
                  <c:v>-153.17849254916081</c:v>
                </c:pt>
                <c:pt idx="4036">
                  <c:v>-153.1847100266088</c:v>
                </c:pt>
                <c:pt idx="4037">
                  <c:v>-153.19092137141524</c:v>
                </c:pt>
                <c:pt idx="4038">
                  <c:v>-153.19712660216965</c:v>
                </c:pt>
                <c:pt idx="4039">
                  <c:v>-153.20332571790902</c:v>
                </c:pt>
                <c:pt idx="4040">
                  <c:v>-153.20745507622019</c:v>
                </c:pt>
                <c:pt idx="4041">
                  <c:v>-153.21364403779739</c:v>
                </c:pt>
                <c:pt idx="4042">
                  <c:v>-153.21982692283018</c:v>
                </c:pt>
                <c:pt idx="4043">
                  <c:v>-153.22600374971285</c:v>
                </c:pt>
                <c:pt idx="4044">
                  <c:v>-153.23217451737725</c:v>
                </c:pt>
                <c:pt idx="4045">
                  <c:v>-153.23833924415413</c:v>
                </c:pt>
                <c:pt idx="4046">
                  <c:v>-153.24244571394547</c:v>
                </c:pt>
                <c:pt idx="4047">
                  <c:v>-153.24860040526534</c:v>
                </c:pt>
                <c:pt idx="4048">
                  <c:v>-153.25474908067312</c:v>
                </c:pt>
                <c:pt idx="4049">
                  <c:v>-153.26089175834949</c:v>
                </c:pt>
                <c:pt idx="4050">
                  <c:v>-153.26702845641563</c:v>
                </c:pt>
                <c:pt idx="4051">
                  <c:v>-153.27111626006115</c:v>
                </c:pt>
                <c:pt idx="4052">
                  <c:v>-153.27724300726257</c:v>
                </c:pt>
                <c:pt idx="4053">
                  <c:v>-153.28336379300032</c:v>
                </c:pt>
                <c:pt idx="4054">
                  <c:v>-153.28947863526699</c:v>
                </c:pt>
                <c:pt idx="4055">
                  <c:v>-153.3016905418753</c:v>
                </c:pt>
                <c:pt idx="4056">
                  <c:v>-153.30575592045378</c:v>
                </c:pt>
                <c:pt idx="4057">
                  <c:v>-153.31184906838763</c:v>
                </c:pt>
                <c:pt idx="4058">
                  <c:v>-153.31793632637772</c:v>
                </c:pt>
                <c:pt idx="4059">
                  <c:v>-153.32401771217371</c:v>
                </c:pt>
                <c:pt idx="4060">
                  <c:v>-153.33009322436521</c:v>
                </c:pt>
                <c:pt idx="4061">
                  <c:v>-153.33616288064241</c:v>
                </c:pt>
                <c:pt idx="4062">
                  <c:v>-153.34020607256443</c:v>
                </c:pt>
                <c:pt idx="4063">
                  <c:v>-153.34626600037893</c:v>
                </c:pt>
                <c:pt idx="4064">
                  <c:v>-153.35232009592318</c:v>
                </c:pt>
                <c:pt idx="4065">
                  <c:v>-153.35836837674569</c:v>
                </c:pt>
                <c:pt idx="4066">
                  <c:v>-153.3644108603383</c:v>
                </c:pt>
                <c:pt idx="4067">
                  <c:v>-153.37044754515586</c:v>
                </c:pt>
                <c:pt idx="4068">
                  <c:v>-153.37446879126878</c:v>
                </c:pt>
                <c:pt idx="4069">
                  <c:v>-153.38049584666376</c:v>
                </c:pt>
                <c:pt idx="4070">
                  <c:v>-153.38651713913831</c:v>
                </c:pt>
                <c:pt idx="4071">
                  <c:v>-153.39253268600731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FCF-45CC-BE89-A4538A6437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4328144"/>
        <c:axId val="684327488"/>
      </c:scatterChart>
      <c:scatterChart>
        <c:scatterStyle val="lineMarker"/>
        <c:varyColors val="0"/>
        <c:ser>
          <c:idx val="1"/>
          <c:order val="1"/>
          <c:tx>
            <c:strRef>
              <c:f>'800mA_synchro_battementNKT1MHz'!$C$1</c:f>
              <c:strCache>
                <c:ptCount val="1"/>
                <c:pt idx="0">
                  <c:v>Jitter (fs)</c:v>
                </c:pt>
              </c:strCache>
            </c:strRef>
          </c:tx>
          <c:spPr>
            <a:ln w="12700" cap="rnd">
              <a:solidFill>
                <a:srgbClr val="0070C0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'800mA_synchro_battementNKT1MHz'!$A$2:$A$4074</c:f>
              <c:numCache>
                <c:formatCode>General</c:formatCode>
                <c:ptCount val="4073"/>
                <c:pt idx="1">
                  <c:v>9.1560000000000006</c:v>
                </c:pt>
                <c:pt idx="2">
                  <c:v>10.377000000000001</c:v>
                </c:pt>
                <c:pt idx="3">
                  <c:v>10.987</c:v>
                </c:pt>
                <c:pt idx="4">
                  <c:v>12.208</c:v>
                </c:pt>
                <c:pt idx="5">
                  <c:v>12.818</c:v>
                </c:pt>
                <c:pt idx="6">
                  <c:v>14.039</c:v>
                </c:pt>
                <c:pt idx="7">
                  <c:v>14.65</c:v>
                </c:pt>
                <c:pt idx="8">
                  <c:v>15.87</c:v>
                </c:pt>
                <c:pt idx="9">
                  <c:v>16.481000000000002</c:v>
                </c:pt>
                <c:pt idx="10">
                  <c:v>17.702000000000002</c:v>
                </c:pt>
                <c:pt idx="11">
                  <c:v>18.312000000000001</c:v>
                </c:pt>
                <c:pt idx="12">
                  <c:v>19.533000000000001</c:v>
                </c:pt>
                <c:pt idx="13">
                  <c:v>20.143000000000001</c:v>
                </c:pt>
                <c:pt idx="14">
                  <c:v>20.754000000000001</c:v>
                </c:pt>
                <c:pt idx="15">
                  <c:v>21.974</c:v>
                </c:pt>
                <c:pt idx="16">
                  <c:v>22.585000000000001</c:v>
                </c:pt>
                <c:pt idx="17">
                  <c:v>23.806000000000001</c:v>
                </c:pt>
                <c:pt idx="18">
                  <c:v>24.416</c:v>
                </c:pt>
                <c:pt idx="19">
                  <c:v>25.637</c:v>
                </c:pt>
                <c:pt idx="20">
                  <c:v>26.247</c:v>
                </c:pt>
                <c:pt idx="21">
                  <c:v>27.468</c:v>
                </c:pt>
                <c:pt idx="22">
                  <c:v>28.077999999999999</c:v>
                </c:pt>
                <c:pt idx="23">
                  <c:v>29.298999999999999</c:v>
                </c:pt>
                <c:pt idx="24">
                  <c:v>29.91</c:v>
                </c:pt>
                <c:pt idx="25">
                  <c:v>31.13</c:v>
                </c:pt>
                <c:pt idx="26">
                  <c:v>31.741</c:v>
                </c:pt>
                <c:pt idx="27">
                  <c:v>32.962000000000003</c:v>
                </c:pt>
                <c:pt idx="28">
                  <c:v>33.572000000000003</c:v>
                </c:pt>
                <c:pt idx="29">
                  <c:v>34.792999999999999</c:v>
                </c:pt>
                <c:pt idx="30">
                  <c:v>35.402999999999999</c:v>
                </c:pt>
                <c:pt idx="31">
                  <c:v>36.624000000000002</c:v>
                </c:pt>
                <c:pt idx="32">
                  <c:v>37.234000000000002</c:v>
                </c:pt>
                <c:pt idx="33">
                  <c:v>37.844999999999999</c:v>
                </c:pt>
                <c:pt idx="34">
                  <c:v>39.066000000000003</c:v>
                </c:pt>
                <c:pt idx="35">
                  <c:v>39.676000000000002</c:v>
                </c:pt>
                <c:pt idx="36">
                  <c:v>40.896999999999998</c:v>
                </c:pt>
                <c:pt idx="37">
                  <c:v>41.506999999999998</c:v>
                </c:pt>
                <c:pt idx="38">
                  <c:v>42.728000000000002</c:v>
                </c:pt>
                <c:pt idx="39">
                  <c:v>43.338000000000001</c:v>
                </c:pt>
                <c:pt idx="40">
                  <c:v>44.558999999999997</c:v>
                </c:pt>
                <c:pt idx="41">
                  <c:v>45.17</c:v>
                </c:pt>
                <c:pt idx="42">
                  <c:v>46.39</c:v>
                </c:pt>
                <c:pt idx="43">
                  <c:v>47.000999999999998</c:v>
                </c:pt>
                <c:pt idx="44">
                  <c:v>48.222000000000001</c:v>
                </c:pt>
                <c:pt idx="45">
                  <c:v>48.832000000000001</c:v>
                </c:pt>
                <c:pt idx="46">
                  <c:v>50.662999999999997</c:v>
                </c:pt>
                <c:pt idx="47">
                  <c:v>51.884</c:v>
                </c:pt>
                <c:pt idx="48">
                  <c:v>52.494</c:v>
                </c:pt>
                <c:pt idx="49">
                  <c:v>53.715000000000003</c:v>
                </c:pt>
                <c:pt idx="50">
                  <c:v>54.326000000000001</c:v>
                </c:pt>
                <c:pt idx="51">
                  <c:v>55.545999999999999</c:v>
                </c:pt>
                <c:pt idx="52">
                  <c:v>56.156999999999996</c:v>
                </c:pt>
                <c:pt idx="53">
                  <c:v>56.767000000000003</c:v>
                </c:pt>
                <c:pt idx="54">
                  <c:v>57.988</c:v>
                </c:pt>
                <c:pt idx="55">
                  <c:v>58.597999999999999</c:v>
                </c:pt>
                <c:pt idx="56">
                  <c:v>59.819000000000003</c:v>
                </c:pt>
                <c:pt idx="57">
                  <c:v>60.43</c:v>
                </c:pt>
                <c:pt idx="58">
                  <c:v>61.65</c:v>
                </c:pt>
                <c:pt idx="59">
                  <c:v>62.261000000000003</c:v>
                </c:pt>
                <c:pt idx="60">
                  <c:v>63.481999999999999</c:v>
                </c:pt>
                <c:pt idx="61">
                  <c:v>64.091999999999999</c:v>
                </c:pt>
                <c:pt idx="62">
                  <c:v>65.313000000000002</c:v>
                </c:pt>
                <c:pt idx="63">
                  <c:v>65.923000000000002</c:v>
                </c:pt>
                <c:pt idx="64">
                  <c:v>67.144000000000005</c:v>
                </c:pt>
                <c:pt idx="65">
                  <c:v>67.754000000000005</c:v>
                </c:pt>
                <c:pt idx="66">
                  <c:v>68.974999999999994</c:v>
                </c:pt>
                <c:pt idx="67">
                  <c:v>69.585999999999999</c:v>
                </c:pt>
                <c:pt idx="68">
                  <c:v>70.805999999999997</c:v>
                </c:pt>
                <c:pt idx="69">
                  <c:v>71.417000000000002</c:v>
                </c:pt>
                <c:pt idx="70">
                  <c:v>72.638000000000005</c:v>
                </c:pt>
                <c:pt idx="71">
                  <c:v>73.248000000000005</c:v>
                </c:pt>
                <c:pt idx="72">
                  <c:v>73.858000000000004</c:v>
                </c:pt>
                <c:pt idx="73">
                  <c:v>75.078999999999994</c:v>
                </c:pt>
                <c:pt idx="74">
                  <c:v>75.69</c:v>
                </c:pt>
                <c:pt idx="75">
                  <c:v>76.91</c:v>
                </c:pt>
                <c:pt idx="76">
                  <c:v>77.521000000000001</c:v>
                </c:pt>
                <c:pt idx="77">
                  <c:v>78.742000000000004</c:v>
                </c:pt>
                <c:pt idx="78">
                  <c:v>79.352000000000004</c:v>
                </c:pt>
                <c:pt idx="79">
                  <c:v>80.572999999999993</c:v>
                </c:pt>
                <c:pt idx="80">
                  <c:v>81.183000000000007</c:v>
                </c:pt>
                <c:pt idx="81">
                  <c:v>82.403999999999996</c:v>
                </c:pt>
                <c:pt idx="82">
                  <c:v>83.013999999999996</c:v>
                </c:pt>
                <c:pt idx="83">
                  <c:v>84.234999999999999</c:v>
                </c:pt>
                <c:pt idx="84">
                  <c:v>84.846000000000004</c:v>
                </c:pt>
                <c:pt idx="85">
                  <c:v>86.066000000000003</c:v>
                </c:pt>
                <c:pt idx="86">
                  <c:v>86.677000000000007</c:v>
                </c:pt>
                <c:pt idx="87">
                  <c:v>87.897999999999996</c:v>
                </c:pt>
                <c:pt idx="88">
                  <c:v>88.507999999999996</c:v>
                </c:pt>
                <c:pt idx="89">
                  <c:v>89.728999999999999</c:v>
                </c:pt>
                <c:pt idx="90">
                  <c:v>90.338999999999999</c:v>
                </c:pt>
                <c:pt idx="91">
                  <c:v>91.56</c:v>
                </c:pt>
                <c:pt idx="92">
                  <c:v>92.17</c:v>
                </c:pt>
                <c:pt idx="93">
                  <c:v>92.781000000000006</c:v>
                </c:pt>
                <c:pt idx="94">
                  <c:v>94.001999999999995</c:v>
                </c:pt>
                <c:pt idx="95">
                  <c:v>94.611999999999995</c:v>
                </c:pt>
                <c:pt idx="96">
                  <c:v>95.832999999999998</c:v>
                </c:pt>
                <c:pt idx="97">
                  <c:v>96.442999999999998</c:v>
                </c:pt>
                <c:pt idx="98">
                  <c:v>97.664000000000001</c:v>
                </c:pt>
                <c:pt idx="99">
                  <c:v>98.274000000000001</c:v>
                </c:pt>
                <c:pt idx="100">
                  <c:v>99.888999999999996</c:v>
                </c:pt>
                <c:pt idx="101">
                  <c:v>101.32599999999999</c:v>
                </c:pt>
                <c:pt idx="102">
                  <c:v>101.937</c:v>
                </c:pt>
                <c:pt idx="103">
                  <c:v>103.158</c:v>
                </c:pt>
                <c:pt idx="104">
                  <c:v>103.768</c:v>
                </c:pt>
                <c:pt idx="105">
                  <c:v>104.989</c:v>
                </c:pt>
                <c:pt idx="106">
                  <c:v>105.599</c:v>
                </c:pt>
                <c:pt idx="107">
                  <c:v>106.82</c:v>
                </c:pt>
                <c:pt idx="108">
                  <c:v>107.43</c:v>
                </c:pt>
                <c:pt idx="109">
                  <c:v>108.651</c:v>
                </c:pt>
                <c:pt idx="110">
                  <c:v>109.262</c:v>
                </c:pt>
                <c:pt idx="111">
                  <c:v>109.872</c:v>
                </c:pt>
                <c:pt idx="112">
                  <c:v>111.093</c:v>
                </c:pt>
                <c:pt idx="113">
                  <c:v>111.703</c:v>
                </c:pt>
                <c:pt idx="114">
                  <c:v>112.92400000000001</c:v>
                </c:pt>
                <c:pt idx="115">
                  <c:v>113.53400000000001</c:v>
                </c:pt>
                <c:pt idx="116">
                  <c:v>114.755</c:v>
                </c:pt>
                <c:pt idx="117">
                  <c:v>115.366</c:v>
                </c:pt>
                <c:pt idx="118">
                  <c:v>116.586</c:v>
                </c:pt>
                <c:pt idx="119">
                  <c:v>117.197</c:v>
                </c:pt>
                <c:pt idx="120">
                  <c:v>118.41800000000001</c:v>
                </c:pt>
                <c:pt idx="121">
                  <c:v>119.02800000000001</c:v>
                </c:pt>
                <c:pt idx="122">
                  <c:v>120.249</c:v>
                </c:pt>
                <c:pt idx="123">
                  <c:v>120.85899999999999</c:v>
                </c:pt>
                <c:pt idx="124">
                  <c:v>122.08</c:v>
                </c:pt>
                <c:pt idx="125">
                  <c:v>122.69</c:v>
                </c:pt>
                <c:pt idx="126">
                  <c:v>123.911</c:v>
                </c:pt>
                <c:pt idx="127">
                  <c:v>125.742</c:v>
                </c:pt>
                <c:pt idx="128">
                  <c:v>126.35299999999999</c:v>
                </c:pt>
                <c:pt idx="129">
                  <c:v>127.574</c:v>
                </c:pt>
                <c:pt idx="130">
                  <c:v>128.184</c:v>
                </c:pt>
                <c:pt idx="131">
                  <c:v>128.79400000000001</c:v>
                </c:pt>
                <c:pt idx="132">
                  <c:v>130.01499999999999</c:v>
                </c:pt>
                <c:pt idx="133">
                  <c:v>130.626</c:v>
                </c:pt>
                <c:pt idx="134">
                  <c:v>131.846</c:v>
                </c:pt>
                <c:pt idx="135">
                  <c:v>132.45699999999999</c:v>
                </c:pt>
                <c:pt idx="136">
                  <c:v>133.678</c:v>
                </c:pt>
                <c:pt idx="137">
                  <c:v>134.28800000000001</c:v>
                </c:pt>
                <c:pt idx="138">
                  <c:v>135.50899999999999</c:v>
                </c:pt>
                <c:pt idx="139">
                  <c:v>136.119</c:v>
                </c:pt>
                <c:pt idx="140">
                  <c:v>137.34</c:v>
                </c:pt>
                <c:pt idx="141">
                  <c:v>137.94999999999999</c:v>
                </c:pt>
                <c:pt idx="142">
                  <c:v>139.17099999999999</c:v>
                </c:pt>
                <c:pt idx="143">
                  <c:v>139.78200000000001</c:v>
                </c:pt>
                <c:pt idx="144">
                  <c:v>141.00200000000001</c:v>
                </c:pt>
                <c:pt idx="145">
                  <c:v>141.613</c:v>
                </c:pt>
                <c:pt idx="146">
                  <c:v>142.834</c:v>
                </c:pt>
                <c:pt idx="147">
                  <c:v>143.44399999999999</c:v>
                </c:pt>
                <c:pt idx="148">
                  <c:v>144.66499999999999</c:v>
                </c:pt>
                <c:pt idx="149">
                  <c:v>145.27500000000001</c:v>
                </c:pt>
                <c:pt idx="150">
                  <c:v>145.886</c:v>
                </c:pt>
                <c:pt idx="151">
                  <c:v>147.10599999999999</c:v>
                </c:pt>
                <c:pt idx="152">
                  <c:v>147.71700000000001</c:v>
                </c:pt>
                <c:pt idx="153">
                  <c:v>148.93799999999999</c:v>
                </c:pt>
                <c:pt idx="154">
                  <c:v>150.76900000000001</c:v>
                </c:pt>
                <c:pt idx="155">
                  <c:v>151.37899999999999</c:v>
                </c:pt>
                <c:pt idx="156">
                  <c:v>152.6</c:v>
                </c:pt>
                <c:pt idx="157">
                  <c:v>153.21</c:v>
                </c:pt>
                <c:pt idx="158">
                  <c:v>154.43100000000001</c:v>
                </c:pt>
                <c:pt idx="159">
                  <c:v>155.042</c:v>
                </c:pt>
                <c:pt idx="160">
                  <c:v>156.26300000000001</c:v>
                </c:pt>
                <c:pt idx="161">
                  <c:v>156.87299999999999</c:v>
                </c:pt>
                <c:pt idx="162">
                  <c:v>158.09399999999999</c:v>
                </c:pt>
                <c:pt idx="163">
                  <c:v>158.70400000000001</c:v>
                </c:pt>
                <c:pt idx="164">
                  <c:v>159.92500000000001</c:v>
                </c:pt>
                <c:pt idx="165">
                  <c:v>161.756</c:v>
                </c:pt>
                <c:pt idx="166">
                  <c:v>162.36699999999999</c:v>
                </c:pt>
                <c:pt idx="167">
                  <c:v>163.58699999999999</c:v>
                </c:pt>
                <c:pt idx="168">
                  <c:v>164.19800000000001</c:v>
                </c:pt>
                <c:pt idx="169">
                  <c:v>164.80799999999999</c:v>
                </c:pt>
                <c:pt idx="170">
                  <c:v>166.029</c:v>
                </c:pt>
                <c:pt idx="171">
                  <c:v>166.63900000000001</c:v>
                </c:pt>
                <c:pt idx="172">
                  <c:v>167.86</c:v>
                </c:pt>
                <c:pt idx="173">
                  <c:v>168.471</c:v>
                </c:pt>
                <c:pt idx="174">
                  <c:v>169.691</c:v>
                </c:pt>
                <c:pt idx="175">
                  <c:v>170.30199999999999</c:v>
                </c:pt>
                <c:pt idx="176">
                  <c:v>171.523</c:v>
                </c:pt>
                <c:pt idx="177">
                  <c:v>172.13300000000001</c:v>
                </c:pt>
                <c:pt idx="178">
                  <c:v>173.35400000000001</c:v>
                </c:pt>
                <c:pt idx="179">
                  <c:v>173.964</c:v>
                </c:pt>
                <c:pt idx="180">
                  <c:v>175.185</c:v>
                </c:pt>
                <c:pt idx="181">
                  <c:v>175.79499999999999</c:v>
                </c:pt>
                <c:pt idx="182">
                  <c:v>177.01599999999999</c:v>
                </c:pt>
                <c:pt idx="183">
                  <c:v>177.62700000000001</c:v>
                </c:pt>
                <c:pt idx="184">
                  <c:v>178.84700000000001</c:v>
                </c:pt>
                <c:pt idx="185">
                  <c:v>179.458</c:v>
                </c:pt>
                <c:pt idx="186">
                  <c:v>180.679</c:v>
                </c:pt>
                <c:pt idx="187">
                  <c:v>181.28899999999999</c:v>
                </c:pt>
                <c:pt idx="188">
                  <c:v>181.899</c:v>
                </c:pt>
                <c:pt idx="189">
                  <c:v>183.12</c:v>
                </c:pt>
                <c:pt idx="190">
                  <c:v>183.73099999999999</c:v>
                </c:pt>
                <c:pt idx="191">
                  <c:v>184.95099999999999</c:v>
                </c:pt>
                <c:pt idx="192">
                  <c:v>185.56200000000001</c:v>
                </c:pt>
                <c:pt idx="193">
                  <c:v>186.78299999999999</c:v>
                </c:pt>
                <c:pt idx="194">
                  <c:v>187.393</c:v>
                </c:pt>
                <c:pt idx="195">
                  <c:v>188.614</c:v>
                </c:pt>
                <c:pt idx="196">
                  <c:v>189.22399999999999</c:v>
                </c:pt>
                <c:pt idx="197">
                  <c:v>190.44499999999999</c:v>
                </c:pt>
                <c:pt idx="198">
                  <c:v>191.05500000000001</c:v>
                </c:pt>
                <c:pt idx="199">
                  <c:v>192.27600000000001</c:v>
                </c:pt>
                <c:pt idx="200">
                  <c:v>192.887</c:v>
                </c:pt>
                <c:pt idx="201">
                  <c:v>194.107</c:v>
                </c:pt>
                <c:pt idx="202">
                  <c:v>194.71799999999999</c:v>
                </c:pt>
                <c:pt idx="203">
                  <c:v>195.93899999999999</c:v>
                </c:pt>
                <c:pt idx="204">
                  <c:v>196.54900000000001</c:v>
                </c:pt>
                <c:pt idx="205">
                  <c:v>197.77</c:v>
                </c:pt>
                <c:pt idx="206">
                  <c:v>198.38</c:v>
                </c:pt>
                <c:pt idx="207">
                  <c:v>199.601</c:v>
                </c:pt>
                <c:pt idx="208">
                  <c:v>200.21100000000001</c:v>
                </c:pt>
                <c:pt idx="209">
                  <c:v>200.822</c:v>
                </c:pt>
                <c:pt idx="210">
                  <c:v>202.04300000000001</c:v>
                </c:pt>
                <c:pt idx="211">
                  <c:v>202.65299999999999</c:v>
                </c:pt>
                <c:pt idx="212">
                  <c:v>203.874</c:v>
                </c:pt>
                <c:pt idx="213">
                  <c:v>204.48400000000001</c:v>
                </c:pt>
                <c:pt idx="214">
                  <c:v>205.70500000000001</c:v>
                </c:pt>
                <c:pt idx="215">
                  <c:v>206.315</c:v>
                </c:pt>
                <c:pt idx="216">
                  <c:v>207.536</c:v>
                </c:pt>
                <c:pt idx="217">
                  <c:v>208.14699999999999</c:v>
                </c:pt>
                <c:pt idx="218">
                  <c:v>209.36699999999999</c:v>
                </c:pt>
                <c:pt idx="219">
                  <c:v>209.97800000000001</c:v>
                </c:pt>
                <c:pt idx="220">
                  <c:v>211.19900000000001</c:v>
                </c:pt>
                <c:pt idx="221">
                  <c:v>211.809</c:v>
                </c:pt>
                <c:pt idx="222">
                  <c:v>213.03</c:v>
                </c:pt>
                <c:pt idx="223">
                  <c:v>214.86099999999999</c:v>
                </c:pt>
                <c:pt idx="224">
                  <c:v>215.471</c:v>
                </c:pt>
                <c:pt idx="225">
                  <c:v>216.69200000000001</c:v>
                </c:pt>
                <c:pt idx="226">
                  <c:v>217.303</c:v>
                </c:pt>
                <c:pt idx="227">
                  <c:v>217.91300000000001</c:v>
                </c:pt>
                <c:pt idx="228">
                  <c:v>219.13399999999999</c:v>
                </c:pt>
                <c:pt idx="229">
                  <c:v>219.744</c:v>
                </c:pt>
                <c:pt idx="230">
                  <c:v>220.965</c:v>
                </c:pt>
                <c:pt idx="231">
                  <c:v>221.57499999999999</c:v>
                </c:pt>
                <c:pt idx="232">
                  <c:v>222.79599999999999</c:v>
                </c:pt>
                <c:pt idx="233">
                  <c:v>223.40700000000001</c:v>
                </c:pt>
                <c:pt idx="234">
                  <c:v>225.238</c:v>
                </c:pt>
                <c:pt idx="235">
                  <c:v>226.459</c:v>
                </c:pt>
                <c:pt idx="236">
                  <c:v>227.06899999999999</c:v>
                </c:pt>
                <c:pt idx="237">
                  <c:v>228.29</c:v>
                </c:pt>
                <c:pt idx="238">
                  <c:v>228.9</c:v>
                </c:pt>
                <c:pt idx="239">
                  <c:v>230.12100000000001</c:v>
                </c:pt>
                <c:pt idx="240">
                  <c:v>230.73099999999999</c:v>
                </c:pt>
                <c:pt idx="241">
                  <c:v>231.952</c:v>
                </c:pt>
                <c:pt idx="242">
                  <c:v>232.56299999999999</c:v>
                </c:pt>
                <c:pt idx="243">
                  <c:v>233.78299999999999</c:v>
                </c:pt>
                <c:pt idx="244">
                  <c:v>234.39400000000001</c:v>
                </c:pt>
                <c:pt idx="245">
                  <c:v>235.61500000000001</c:v>
                </c:pt>
                <c:pt idx="246">
                  <c:v>236.22499999999999</c:v>
                </c:pt>
                <c:pt idx="247">
                  <c:v>236.83500000000001</c:v>
                </c:pt>
                <c:pt idx="248">
                  <c:v>238.05600000000001</c:v>
                </c:pt>
                <c:pt idx="249">
                  <c:v>238.667</c:v>
                </c:pt>
                <c:pt idx="250">
                  <c:v>239.887</c:v>
                </c:pt>
                <c:pt idx="251">
                  <c:v>240.49799999999999</c:v>
                </c:pt>
                <c:pt idx="252">
                  <c:v>241.71899999999999</c:v>
                </c:pt>
                <c:pt idx="253">
                  <c:v>242.32900000000001</c:v>
                </c:pt>
                <c:pt idx="254">
                  <c:v>243.55</c:v>
                </c:pt>
                <c:pt idx="255">
                  <c:v>244.16</c:v>
                </c:pt>
                <c:pt idx="256">
                  <c:v>245.381</c:v>
                </c:pt>
                <c:pt idx="257">
                  <c:v>245.99100000000001</c:v>
                </c:pt>
                <c:pt idx="258">
                  <c:v>247.21199999999999</c:v>
                </c:pt>
                <c:pt idx="259">
                  <c:v>247.82300000000001</c:v>
                </c:pt>
                <c:pt idx="260">
                  <c:v>249.04300000000001</c:v>
                </c:pt>
                <c:pt idx="261">
                  <c:v>250.875</c:v>
                </c:pt>
                <c:pt idx="262">
                  <c:v>251.48500000000001</c:v>
                </c:pt>
                <c:pt idx="263">
                  <c:v>252.70599999999999</c:v>
                </c:pt>
                <c:pt idx="264">
                  <c:v>253.316</c:v>
                </c:pt>
                <c:pt idx="265">
                  <c:v>253.92699999999999</c:v>
                </c:pt>
                <c:pt idx="266">
                  <c:v>255.14699999999999</c:v>
                </c:pt>
                <c:pt idx="267">
                  <c:v>255.75800000000001</c:v>
                </c:pt>
                <c:pt idx="268">
                  <c:v>256.97899999999998</c:v>
                </c:pt>
                <c:pt idx="269">
                  <c:v>257.589</c:v>
                </c:pt>
                <c:pt idx="270">
                  <c:v>258.81</c:v>
                </c:pt>
                <c:pt idx="271">
                  <c:v>259.42</c:v>
                </c:pt>
                <c:pt idx="272">
                  <c:v>260.64100000000002</c:v>
                </c:pt>
                <c:pt idx="273">
                  <c:v>261.25099999999998</c:v>
                </c:pt>
                <c:pt idx="274">
                  <c:v>262.47199999999998</c:v>
                </c:pt>
                <c:pt idx="275">
                  <c:v>263.08300000000003</c:v>
                </c:pt>
                <c:pt idx="276">
                  <c:v>264.303</c:v>
                </c:pt>
                <c:pt idx="277">
                  <c:v>264.91399999999999</c:v>
                </c:pt>
                <c:pt idx="278">
                  <c:v>266.13499999999999</c:v>
                </c:pt>
                <c:pt idx="279">
                  <c:v>266.745</c:v>
                </c:pt>
                <c:pt idx="280">
                  <c:v>267.96600000000001</c:v>
                </c:pt>
                <c:pt idx="281">
                  <c:v>268.57600000000002</c:v>
                </c:pt>
                <c:pt idx="282">
                  <c:v>269.79700000000003</c:v>
                </c:pt>
                <c:pt idx="283">
                  <c:v>270.40699999999998</c:v>
                </c:pt>
                <c:pt idx="284">
                  <c:v>271.62799999999999</c:v>
                </c:pt>
                <c:pt idx="285">
                  <c:v>272.23899999999998</c:v>
                </c:pt>
                <c:pt idx="286">
                  <c:v>272.84899999999999</c:v>
                </c:pt>
                <c:pt idx="287">
                  <c:v>274.07</c:v>
                </c:pt>
                <c:pt idx="288">
                  <c:v>274.68</c:v>
                </c:pt>
                <c:pt idx="289">
                  <c:v>275.90100000000001</c:v>
                </c:pt>
                <c:pt idx="290">
                  <c:v>276.51100000000002</c:v>
                </c:pt>
                <c:pt idx="291">
                  <c:v>277.73200000000003</c:v>
                </c:pt>
                <c:pt idx="292">
                  <c:v>278.34300000000002</c:v>
                </c:pt>
                <c:pt idx="293">
                  <c:v>279.56299999999999</c:v>
                </c:pt>
                <c:pt idx="294">
                  <c:v>280.17399999999998</c:v>
                </c:pt>
                <c:pt idx="295">
                  <c:v>281.39499999999998</c:v>
                </c:pt>
                <c:pt idx="296">
                  <c:v>282.005</c:v>
                </c:pt>
                <c:pt idx="297">
                  <c:v>283.226</c:v>
                </c:pt>
                <c:pt idx="298">
                  <c:v>283.83600000000001</c:v>
                </c:pt>
                <c:pt idx="299">
                  <c:v>285.05700000000002</c:v>
                </c:pt>
                <c:pt idx="300">
                  <c:v>285.66699999999997</c:v>
                </c:pt>
                <c:pt idx="301">
                  <c:v>286.88799999999998</c:v>
                </c:pt>
                <c:pt idx="302">
                  <c:v>287.49900000000002</c:v>
                </c:pt>
                <c:pt idx="303">
                  <c:v>288.71899999999999</c:v>
                </c:pt>
                <c:pt idx="304">
                  <c:v>289.33</c:v>
                </c:pt>
                <c:pt idx="305">
                  <c:v>289.94</c:v>
                </c:pt>
                <c:pt idx="306">
                  <c:v>291.161</c:v>
                </c:pt>
                <c:pt idx="307">
                  <c:v>291.77100000000002</c:v>
                </c:pt>
                <c:pt idx="308">
                  <c:v>292.99200000000002</c:v>
                </c:pt>
                <c:pt idx="309">
                  <c:v>293.60300000000001</c:v>
                </c:pt>
                <c:pt idx="310">
                  <c:v>294.82299999999998</c:v>
                </c:pt>
                <c:pt idx="311">
                  <c:v>295.43400000000003</c:v>
                </c:pt>
                <c:pt idx="312">
                  <c:v>296.65499999999997</c:v>
                </c:pt>
                <c:pt idx="313">
                  <c:v>297.26499999999999</c:v>
                </c:pt>
                <c:pt idx="314">
                  <c:v>298.48599999999999</c:v>
                </c:pt>
                <c:pt idx="315">
                  <c:v>299.096</c:v>
                </c:pt>
                <c:pt idx="316">
                  <c:v>300.31700000000001</c:v>
                </c:pt>
                <c:pt idx="317">
                  <c:v>300.92700000000002</c:v>
                </c:pt>
                <c:pt idx="318">
                  <c:v>302.14800000000002</c:v>
                </c:pt>
                <c:pt idx="319">
                  <c:v>302.75900000000001</c:v>
                </c:pt>
                <c:pt idx="320">
                  <c:v>303.97899999999998</c:v>
                </c:pt>
                <c:pt idx="321">
                  <c:v>304.58999999999997</c:v>
                </c:pt>
                <c:pt idx="322">
                  <c:v>305.81099999999998</c:v>
                </c:pt>
                <c:pt idx="323">
                  <c:v>306.42099999999999</c:v>
                </c:pt>
                <c:pt idx="324">
                  <c:v>307.642</c:v>
                </c:pt>
                <c:pt idx="325">
                  <c:v>308.25200000000001</c:v>
                </c:pt>
                <c:pt idx="326">
                  <c:v>308.863</c:v>
                </c:pt>
                <c:pt idx="327">
                  <c:v>310.08300000000003</c:v>
                </c:pt>
                <c:pt idx="328">
                  <c:v>310.69400000000002</c:v>
                </c:pt>
                <c:pt idx="329">
                  <c:v>311.91500000000002</c:v>
                </c:pt>
                <c:pt idx="330">
                  <c:v>312.52499999999998</c:v>
                </c:pt>
                <c:pt idx="331">
                  <c:v>313.74599999999998</c:v>
                </c:pt>
                <c:pt idx="332">
                  <c:v>314.35599999999999</c:v>
                </c:pt>
                <c:pt idx="333">
                  <c:v>315.577</c:v>
                </c:pt>
                <c:pt idx="334">
                  <c:v>316.18700000000001</c:v>
                </c:pt>
                <c:pt idx="335">
                  <c:v>317.40800000000002</c:v>
                </c:pt>
                <c:pt idx="336">
                  <c:v>318.01900000000001</c:v>
                </c:pt>
                <c:pt idx="337">
                  <c:v>319.23899999999998</c:v>
                </c:pt>
                <c:pt idx="338">
                  <c:v>319.85000000000002</c:v>
                </c:pt>
                <c:pt idx="339">
                  <c:v>321.07100000000003</c:v>
                </c:pt>
                <c:pt idx="340">
                  <c:v>321.68099999999998</c:v>
                </c:pt>
                <c:pt idx="341">
                  <c:v>322.90199999999999</c:v>
                </c:pt>
                <c:pt idx="342">
                  <c:v>323.512</c:v>
                </c:pt>
                <c:pt idx="343">
                  <c:v>325.34300000000002</c:v>
                </c:pt>
                <c:pt idx="344">
                  <c:v>325.95400000000001</c:v>
                </c:pt>
                <c:pt idx="345">
                  <c:v>327.17500000000001</c:v>
                </c:pt>
                <c:pt idx="346">
                  <c:v>327.78500000000003</c:v>
                </c:pt>
                <c:pt idx="347">
                  <c:v>329.00599999999997</c:v>
                </c:pt>
                <c:pt idx="348">
                  <c:v>329.61599999999999</c:v>
                </c:pt>
                <c:pt idx="349">
                  <c:v>330.83699999999999</c:v>
                </c:pt>
                <c:pt idx="350">
                  <c:v>331.447</c:v>
                </c:pt>
                <c:pt idx="351">
                  <c:v>332.66800000000001</c:v>
                </c:pt>
                <c:pt idx="352">
                  <c:v>333.279</c:v>
                </c:pt>
                <c:pt idx="353">
                  <c:v>334.49900000000002</c:v>
                </c:pt>
                <c:pt idx="354">
                  <c:v>335.11</c:v>
                </c:pt>
                <c:pt idx="355">
                  <c:v>336.33100000000002</c:v>
                </c:pt>
                <c:pt idx="356">
                  <c:v>336.94099999999997</c:v>
                </c:pt>
                <c:pt idx="357">
                  <c:v>338.16199999999998</c:v>
                </c:pt>
                <c:pt idx="358">
                  <c:v>338.77199999999999</c:v>
                </c:pt>
                <c:pt idx="359">
                  <c:v>339.99299999999999</c:v>
                </c:pt>
                <c:pt idx="360">
                  <c:v>340.60300000000001</c:v>
                </c:pt>
                <c:pt idx="361">
                  <c:v>341.82400000000001</c:v>
                </c:pt>
                <c:pt idx="362">
                  <c:v>342.435</c:v>
                </c:pt>
                <c:pt idx="363">
                  <c:v>343.65499999999997</c:v>
                </c:pt>
                <c:pt idx="364">
                  <c:v>344.26600000000002</c:v>
                </c:pt>
                <c:pt idx="365">
                  <c:v>344.87599999999998</c:v>
                </c:pt>
                <c:pt idx="366">
                  <c:v>346.09699999999998</c:v>
                </c:pt>
                <c:pt idx="367">
                  <c:v>346.70699999999999</c:v>
                </c:pt>
                <c:pt idx="368">
                  <c:v>347.928</c:v>
                </c:pt>
                <c:pt idx="369">
                  <c:v>348.53899999999999</c:v>
                </c:pt>
                <c:pt idx="370">
                  <c:v>350.37</c:v>
                </c:pt>
                <c:pt idx="371">
                  <c:v>351.59100000000001</c:v>
                </c:pt>
                <c:pt idx="372">
                  <c:v>352.20100000000002</c:v>
                </c:pt>
                <c:pt idx="373">
                  <c:v>353.42200000000003</c:v>
                </c:pt>
                <c:pt idx="374">
                  <c:v>354.03199999999998</c:v>
                </c:pt>
                <c:pt idx="375">
                  <c:v>355.25299999999999</c:v>
                </c:pt>
                <c:pt idx="376">
                  <c:v>355.863</c:v>
                </c:pt>
                <c:pt idx="377">
                  <c:v>357.084</c:v>
                </c:pt>
                <c:pt idx="378">
                  <c:v>357.69499999999999</c:v>
                </c:pt>
                <c:pt idx="379">
                  <c:v>358.91500000000002</c:v>
                </c:pt>
                <c:pt idx="380">
                  <c:v>359.52600000000001</c:v>
                </c:pt>
                <c:pt idx="381">
                  <c:v>360.74700000000001</c:v>
                </c:pt>
                <c:pt idx="382">
                  <c:v>361.35700000000003</c:v>
                </c:pt>
                <c:pt idx="383">
                  <c:v>361.96699999999998</c:v>
                </c:pt>
                <c:pt idx="384">
                  <c:v>363.18799999999999</c:v>
                </c:pt>
                <c:pt idx="385">
                  <c:v>363.79899999999998</c:v>
                </c:pt>
                <c:pt idx="386">
                  <c:v>365.01900000000001</c:v>
                </c:pt>
                <c:pt idx="387">
                  <c:v>365.63</c:v>
                </c:pt>
                <c:pt idx="388">
                  <c:v>366.851</c:v>
                </c:pt>
                <c:pt idx="389">
                  <c:v>367.46100000000001</c:v>
                </c:pt>
                <c:pt idx="390">
                  <c:v>368.68200000000002</c:v>
                </c:pt>
                <c:pt idx="391">
                  <c:v>369.29199999999997</c:v>
                </c:pt>
                <c:pt idx="392">
                  <c:v>370.51299999999998</c:v>
                </c:pt>
                <c:pt idx="393">
                  <c:v>371.12299999999999</c:v>
                </c:pt>
                <c:pt idx="394">
                  <c:v>372.34399999999999</c:v>
                </c:pt>
                <c:pt idx="395">
                  <c:v>372.95499999999998</c:v>
                </c:pt>
                <c:pt idx="396">
                  <c:v>374.17500000000001</c:v>
                </c:pt>
                <c:pt idx="397">
                  <c:v>374.786</c:v>
                </c:pt>
                <c:pt idx="398">
                  <c:v>376.00700000000001</c:v>
                </c:pt>
                <c:pt idx="399">
                  <c:v>376.61700000000002</c:v>
                </c:pt>
                <c:pt idx="400">
                  <c:v>377.83800000000002</c:v>
                </c:pt>
                <c:pt idx="401">
                  <c:v>378.44799999999998</c:v>
                </c:pt>
                <c:pt idx="402">
                  <c:v>379.66899999999998</c:v>
                </c:pt>
                <c:pt idx="403">
                  <c:v>380.279</c:v>
                </c:pt>
                <c:pt idx="404">
                  <c:v>380.89</c:v>
                </c:pt>
                <c:pt idx="405">
                  <c:v>382.11099999999999</c:v>
                </c:pt>
                <c:pt idx="406">
                  <c:v>382.721</c:v>
                </c:pt>
                <c:pt idx="407">
                  <c:v>383.94200000000001</c:v>
                </c:pt>
                <c:pt idx="408">
                  <c:v>384.55200000000002</c:v>
                </c:pt>
                <c:pt idx="409">
                  <c:v>385.77300000000002</c:v>
                </c:pt>
                <c:pt idx="410">
                  <c:v>386.38299999999998</c:v>
                </c:pt>
                <c:pt idx="411">
                  <c:v>387.60399999999998</c:v>
                </c:pt>
                <c:pt idx="412">
                  <c:v>388.21499999999997</c:v>
                </c:pt>
                <c:pt idx="413">
                  <c:v>389.435</c:v>
                </c:pt>
                <c:pt idx="414">
                  <c:v>390.04599999999999</c:v>
                </c:pt>
                <c:pt idx="415">
                  <c:v>391.267</c:v>
                </c:pt>
                <c:pt idx="416">
                  <c:v>391.87700000000001</c:v>
                </c:pt>
                <c:pt idx="417">
                  <c:v>393.09800000000001</c:v>
                </c:pt>
                <c:pt idx="418">
                  <c:v>393.70800000000003</c:v>
                </c:pt>
                <c:pt idx="419">
                  <c:v>394.92899999999997</c:v>
                </c:pt>
                <c:pt idx="420">
                  <c:v>395.53899999999999</c:v>
                </c:pt>
                <c:pt idx="421">
                  <c:v>396.76</c:v>
                </c:pt>
                <c:pt idx="422">
                  <c:v>397.37099999999998</c:v>
                </c:pt>
                <c:pt idx="423">
                  <c:v>397.98099999999999</c:v>
                </c:pt>
                <c:pt idx="424">
                  <c:v>399.202</c:v>
                </c:pt>
                <c:pt idx="425">
                  <c:v>399.81200000000001</c:v>
                </c:pt>
                <c:pt idx="426">
                  <c:v>401.03300000000002</c:v>
                </c:pt>
                <c:pt idx="427">
                  <c:v>401.64299999999997</c:v>
                </c:pt>
                <c:pt idx="428">
                  <c:v>402.86399999999998</c:v>
                </c:pt>
                <c:pt idx="429">
                  <c:v>403.47500000000002</c:v>
                </c:pt>
                <c:pt idx="430">
                  <c:v>404.69499999999999</c:v>
                </c:pt>
                <c:pt idx="431">
                  <c:v>405.30599999999998</c:v>
                </c:pt>
                <c:pt idx="432">
                  <c:v>406.52699999999999</c:v>
                </c:pt>
                <c:pt idx="433">
                  <c:v>407.137</c:v>
                </c:pt>
                <c:pt idx="434">
                  <c:v>408.358</c:v>
                </c:pt>
                <c:pt idx="435">
                  <c:v>408.96800000000002</c:v>
                </c:pt>
                <c:pt idx="436">
                  <c:v>410.18900000000002</c:v>
                </c:pt>
                <c:pt idx="437">
                  <c:v>410.79899999999998</c:v>
                </c:pt>
                <c:pt idx="438">
                  <c:v>412.02</c:v>
                </c:pt>
                <c:pt idx="439">
                  <c:v>412.63099999999997</c:v>
                </c:pt>
                <c:pt idx="440">
                  <c:v>413.851</c:v>
                </c:pt>
                <c:pt idx="441">
                  <c:v>414.46199999999999</c:v>
                </c:pt>
                <c:pt idx="442">
                  <c:v>415.68299999999999</c:v>
                </c:pt>
                <c:pt idx="443">
                  <c:v>416.29300000000001</c:v>
                </c:pt>
                <c:pt idx="444">
                  <c:v>417.51400000000001</c:v>
                </c:pt>
                <c:pt idx="445">
                  <c:v>418.12400000000002</c:v>
                </c:pt>
                <c:pt idx="446">
                  <c:v>418.73500000000001</c:v>
                </c:pt>
                <c:pt idx="447">
                  <c:v>419.95499999999998</c:v>
                </c:pt>
                <c:pt idx="448">
                  <c:v>420.56599999999997</c:v>
                </c:pt>
                <c:pt idx="449">
                  <c:v>421.78699999999998</c:v>
                </c:pt>
                <c:pt idx="450">
                  <c:v>422.39699999999999</c:v>
                </c:pt>
                <c:pt idx="451">
                  <c:v>423.61799999999999</c:v>
                </c:pt>
                <c:pt idx="452">
                  <c:v>424.22800000000001</c:v>
                </c:pt>
                <c:pt idx="453">
                  <c:v>425.44900000000001</c:v>
                </c:pt>
                <c:pt idx="454">
                  <c:v>426.05900000000003</c:v>
                </c:pt>
                <c:pt idx="455">
                  <c:v>427.89100000000002</c:v>
                </c:pt>
                <c:pt idx="456">
                  <c:v>429.11099999999999</c:v>
                </c:pt>
                <c:pt idx="457">
                  <c:v>429.72199999999998</c:v>
                </c:pt>
                <c:pt idx="458">
                  <c:v>430.94299999999998</c:v>
                </c:pt>
                <c:pt idx="459">
                  <c:v>431.553</c:v>
                </c:pt>
                <c:pt idx="460">
                  <c:v>432.774</c:v>
                </c:pt>
                <c:pt idx="461">
                  <c:v>433.38400000000001</c:v>
                </c:pt>
                <c:pt idx="462">
                  <c:v>433.995</c:v>
                </c:pt>
                <c:pt idx="463">
                  <c:v>435.21499999999997</c:v>
                </c:pt>
                <c:pt idx="464">
                  <c:v>435.82600000000002</c:v>
                </c:pt>
                <c:pt idx="465">
                  <c:v>437.04700000000003</c:v>
                </c:pt>
                <c:pt idx="466">
                  <c:v>437.65699999999998</c:v>
                </c:pt>
                <c:pt idx="467">
                  <c:v>438.87799999999999</c:v>
                </c:pt>
                <c:pt idx="468">
                  <c:v>439.488</c:v>
                </c:pt>
                <c:pt idx="469">
                  <c:v>440.709</c:v>
                </c:pt>
                <c:pt idx="470">
                  <c:v>441.31900000000002</c:v>
                </c:pt>
                <c:pt idx="471">
                  <c:v>442.54</c:v>
                </c:pt>
                <c:pt idx="472">
                  <c:v>443.15100000000001</c:v>
                </c:pt>
                <c:pt idx="473">
                  <c:v>444.37099999999998</c:v>
                </c:pt>
                <c:pt idx="474">
                  <c:v>444.98200000000003</c:v>
                </c:pt>
                <c:pt idx="475">
                  <c:v>446.20299999999997</c:v>
                </c:pt>
                <c:pt idx="476">
                  <c:v>446.81299999999999</c:v>
                </c:pt>
                <c:pt idx="477">
                  <c:v>448.03399999999999</c:v>
                </c:pt>
                <c:pt idx="478">
                  <c:v>448.64400000000001</c:v>
                </c:pt>
                <c:pt idx="479">
                  <c:v>450.47500000000002</c:v>
                </c:pt>
                <c:pt idx="480">
                  <c:v>451.69600000000003</c:v>
                </c:pt>
                <c:pt idx="481">
                  <c:v>452.30700000000002</c:v>
                </c:pt>
                <c:pt idx="482">
                  <c:v>452.91699999999997</c:v>
                </c:pt>
                <c:pt idx="483">
                  <c:v>454.13799999999998</c:v>
                </c:pt>
                <c:pt idx="484">
                  <c:v>454.74799999999999</c:v>
                </c:pt>
                <c:pt idx="485">
                  <c:v>455.96899999999999</c:v>
                </c:pt>
                <c:pt idx="486">
                  <c:v>456.57900000000001</c:v>
                </c:pt>
                <c:pt idx="487">
                  <c:v>457.8</c:v>
                </c:pt>
                <c:pt idx="488">
                  <c:v>458.411</c:v>
                </c:pt>
                <c:pt idx="489">
                  <c:v>459.63099999999997</c:v>
                </c:pt>
                <c:pt idx="490">
                  <c:v>460.24200000000002</c:v>
                </c:pt>
                <c:pt idx="491">
                  <c:v>461.46300000000002</c:v>
                </c:pt>
                <c:pt idx="492">
                  <c:v>462.07299999999998</c:v>
                </c:pt>
                <c:pt idx="493">
                  <c:v>463.29399999999998</c:v>
                </c:pt>
                <c:pt idx="494">
                  <c:v>463.904</c:v>
                </c:pt>
                <c:pt idx="495">
                  <c:v>465.125</c:v>
                </c:pt>
                <c:pt idx="496">
                  <c:v>465.73599999999999</c:v>
                </c:pt>
                <c:pt idx="497">
                  <c:v>466.95600000000002</c:v>
                </c:pt>
                <c:pt idx="498">
                  <c:v>467.56700000000001</c:v>
                </c:pt>
                <c:pt idx="499">
                  <c:v>468.78800000000001</c:v>
                </c:pt>
                <c:pt idx="500">
                  <c:v>469.39800000000002</c:v>
                </c:pt>
                <c:pt idx="501">
                  <c:v>470.00799999999998</c:v>
                </c:pt>
                <c:pt idx="502">
                  <c:v>471.22899999999998</c:v>
                </c:pt>
                <c:pt idx="503">
                  <c:v>471.84</c:v>
                </c:pt>
                <c:pt idx="504">
                  <c:v>473.06</c:v>
                </c:pt>
                <c:pt idx="505">
                  <c:v>473.67099999999999</c:v>
                </c:pt>
                <c:pt idx="506">
                  <c:v>474.892</c:v>
                </c:pt>
                <c:pt idx="507">
                  <c:v>475.50200000000001</c:v>
                </c:pt>
                <c:pt idx="508">
                  <c:v>476.72300000000001</c:v>
                </c:pt>
                <c:pt idx="509">
                  <c:v>477.33300000000003</c:v>
                </c:pt>
                <c:pt idx="510">
                  <c:v>478.55399999999997</c:v>
                </c:pt>
                <c:pt idx="511">
                  <c:v>479.16399999999999</c:v>
                </c:pt>
                <c:pt idx="512">
                  <c:v>480.38499999999999</c:v>
                </c:pt>
                <c:pt idx="513">
                  <c:v>480.99599999999998</c:v>
                </c:pt>
                <c:pt idx="514">
                  <c:v>482.827</c:v>
                </c:pt>
                <c:pt idx="515">
                  <c:v>484.048</c:v>
                </c:pt>
                <c:pt idx="516">
                  <c:v>484.65800000000002</c:v>
                </c:pt>
                <c:pt idx="517">
                  <c:v>485.87900000000002</c:v>
                </c:pt>
                <c:pt idx="518">
                  <c:v>486.48899999999998</c:v>
                </c:pt>
                <c:pt idx="519">
                  <c:v>487.71</c:v>
                </c:pt>
                <c:pt idx="520">
                  <c:v>488.32</c:v>
                </c:pt>
                <c:pt idx="521">
                  <c:v>488.93099999999998</c:v>
                </c:pt>
                <c:pt idx="522">
                  <c:v>490.15199999999999</c:v>
                </c:pt>
                <c:pt idx="523">
                  <c:v>490.762</c:v>
                </c:pt>
                <c:pt idx="524">
                  <c:v>491.983</c:v>
                </c:pt>
                <c:pt idx="525">
                  <c:v>492.59300000000002</c:v>
                </c:pt>
                <c:pt idx="526">
                  <c:v>493.81400000000002</c:v>
                </c:pt>
                <c:pt idx="527">
                  <c:v>494.42399999999998</c:v>
                </c:pt>
                <c:pt idx="528">
                  <c:v>495.64499999999998</c:v>
                </c:pt>
                <c:pt idx="529">
                  <c:v>496.25599999999997</c:v>
                </c:pt>
                <c:pt idx="530">
                  <c:v>497.476</c:v>
                </c:pt>
                <c:pt idx="531">
                  <c:v>498.08699999999999</c:v>
                </c:pt>
                <c:pt idx="532">
                  <c:v>499.30799999999999</c:v>
                </c:pt>
                <c:pt idx="533">
                  <c:v>499.91800000000001</c:v>
                </c:pt>
                <c:pt idx="534">
                  <c:v>501.13900000000001</c:v>
                </c:pt>
                <c:pt idx="535">
                  <c:v>501.74900000000002</c:v>
                </c:pt>
                <c:pt idx="536">
                  <c:v>502.97</c:v>
                </c:pt>
                <c:pt idx="537">
                  <c:v>503.58</c:v>
                </c:pt>
                <c:pt idx="538">
                  <c:v>504.80099999999999</c:v>
                </c:pt>
                <c:pt idx="539">
                  <c:v>505.41199999999998</c:v>
                </c:pt>
                <c:pt idx="540">
                  <c:v>506.02199999999999</c:v>
                </c:pt>
                <c:pt idx="541">
                  <c:v>507.24299999999999</c:v>
                </c:pt>
                <c:pt idx="542">
                  <c:v>507.85300000000001</c:v>
                </c:pt>
                <c:pt idx="543">
                  <c:v>509.07400000000001</c:v>
                </c:pt>
                <c:pt idx="544">
                  <c:v>509.68400000000003</c:v>
                </c:pt>
                <c:pt idx="545">
                  <c:v>510.90499999999997</c:v>
                </c:pt>
                <c:pt idx="546">
                  <c:v>511.51600000000002</c:v>
                </c:pt>
                <c:pt idx="547">
                  <c:v>512.73599999999999</c:v>
                </c:pt>
                <c:pt idx="548">
                  <c:v>513.34699999999998</c:v>
                </c:pt>
                <c:pt idx="549">
                  <c:v>514.56799999999998</c:v>
                </c:pt>
                <c:pt idx="550">
                  <c:v>515.178</c:v>
                </c:pt>
                <c:pt idx="551">
                  <c:v>516.399</c:v>
                </c:pt>
                <c:pt idx="552">
                  <c:v>517.00900000000001</c:v>
                </c:pt>
                <c:pt idx="553">
                  <c:v>518.23</c:v>
                </c:pt>
                <c:pt idx="554">
                  <c:v>518.84</c:v>
                </c:pt>
                <c:pt idx="555">
                  <c:v>520.06100000000004</c:v>
                </c:pt>
                <c:pt idx="556">
                  <c:v>520.67200000000003</c:v>
                </c:pt>
                <c:pt idx="557">
                  <c:v>521.89200000000005</c:v>
                </c:pt>
                <c:pt idx="558">
                  <c:v>522.50300000000004</c:v>
                </c:pt>
                <c:pt idx="559">
                  <c:v>523.72400000000005</c:v>
                </c:pt>
                <c:pt idx="560">
                  <c:v>524.33399999999995</c:v>
                </c:pt>
                <c:pt idx="561">
                  <c:v>524.94399999999996</c:v>
                </c:pt>
                <c:pt idx="562">
                  <c:v>526.16499999999996</c:v>
                </c:pt>
                <c:pt idx="563">
                  <c:v>526.77599999999995</c:v>
                </c:pt>
                <c:pt idx="564">
                  <c:v>527.99599999999998</c:v>
                </c:pt>
                <c:pt idx="565">
                  <c:v>528.60699999999997</c:v>
                </c:pt>
                <c:pt idx="566">
                  <c:v>529.82799999999997</c:v>
                </c:pt>
                <c:pt idx="567">
                  <c:v>530.43799999999999</c:v>
                </c:pt>
                <c:pt idx="568">
                  <c:v>531.65899999999999</c:v>
                </c:pt>
                <c:pt idx="569">
                  <c:v>532.26900000000001</c:v>
                </c:pt>
                <c:pt idx="570">
                  <c:v>533.49</c:v>
                </c:pt>
                <c:pt idx="571">
                  <c:v>534.1</c:v>
                </c:pt>
                <c:pt idx="572">
                  <c:v>535.32100000000003</c:v>
                </c:pt>
                <c:pt idx="573">
                  <c:v>535.93200000000002</c:v>
                </c:pt>
                <c:pt idx="574">
                  <c:v>537.15200000000004</c:v>
                </c:pt>
                <c:pt idx="575">
                  <c:v>537.76300000000003</c:v>
                </c:pt>
                <c:pt idx="576">
                  <c:v>538.98400000000004</c:v>
                </c:pt>
                <c:pt idx="577">
                  <c:v>539.59400000000005</c:v>
                </c:pt>
                <c:pt idx="578">
                  <c:v>540.81500000000005</c:v>
                </c:pt>
                <c:pt idx="579">
                  <c:v>541.42499999999995</c:v>
                </c:pt>
                <c:pt idx="580">
                  <c:v>542.03599999999994</c:v>
                </c:pt>
                <c:pt idx="581">
                  <c:v>543.25599999999997</c:v>
                </c:pt>
                <c:pt idx="582">
                  <c:v>543.86699999999996</c:v>
                </c:pt>
                <c:pt idx="583">
                  <c:v>545.08799999999997</c:v>
                </c:pt>
                <c:pt idx="584">
                  <c:v>545.69799999999998</c:v>
                </c:pt>
                <c:pt idx="585">
                  <c:v>546.91899999999998</c:v>
                </c:pt>
                <c:pt idx="586">
                  <c:v>547.529</c:v>
                </c:pt>
                <c:pt idx="587">
                  <c:v>548.75</c:v>
                </c:pt>
                <c:pt idx="588">
                  <c:v>550.58100000000002</c:v>
                </c:pt>
                <c:pt idx="589">
                  <c:v>551.19200000000001</c:v>
                </c:pt>
                <c:pt idx="590">
                  <c:v>552.41200000000003</c:v>
                </c:pt>
                <c:pt idx="591">
                  <c:v>553.02300000000002</c:v>
                </c:pt>
                <c:pt idx="592">
                  <c:v>554.24400000000003</c:v>
                </c:pt>
                <c:pt idx="593">
                  <c:v>554.85400000000004</c:v>
                </c:pt>
                <c:pt idx="594">
                  <c:v>556.07500000000005</c:v>
                </c:pt>
                <c:pt idx="595">
                  <c:v>556.68499999999995</c:v>
                </c:pt>
                <c:pt idx="596">
                  <c:v>557.90599999999995</c:v>
                </c:pt>
                <c:pt idx="597">
                  <c:v>558.51599999999996</c:v>
                </c:pt>
                <c:pt idx="598">
                  <c:v>559.73699999999997</c:v>
                </c:pt>
                <c:pt idx="599">
                  <c:v>560.34799999999996</c:v>
                </c:pt>
                <c:pt idx="600">
                  <c:v>560.95799999999997</c:v>
                </c:pt>
                <c:pt idx="601">
                  <c:v>562.17899999999997</c:v>
                </c:pt>
                <c:pt idx="602">
                  <c:v>562.78899999999999</c:v>
                </c:pt>
                <c:pt idx="603">
                  <c:v>564.01</c:v>
                </c:pt>
                <c:pt idx="604">
                  <c:v>564.62</c:v>
                </c:pt>
                <c:pt idx="605">
                  <c:v>565.84100000000001</c:v>
                </c:pt>
                <c:pt idx="606">
                  <c:v>566.452</c:v>
                </c:pt>
                <c:pt idx="607">
                  <c:v>567.67200000000003</c:v>
                </c:pt>
                <c:pt idx="608">
                  <c:v>568.28300000000002</c:v>
                </c:pt>
                <c:pt idx="609">
                  <c:v>569.50400000000002</c:v>
                </c:pt>
                <c:pt idx="610">
                  <c:v>570.11400000000003</c:v>
                </c:pt>
                <c:pt idx="611">
                  <c:v>571.33500000000004</c:v>
                </c:pt>
                <c:pt idx="612">
                  <c:v>571.94500000000005</c:v>
                </c:pt>
                <c:pt idx="613">
                  <c:v>573.16600000000005</c:v>
                </c:pt>
                <c:pt idx="614">
                  <c:v>573.77599999999995</c:v>
                </c:pt>
                <c:pt idx="615">
                  <c:v>574.99699999999996</c:v>
                </c:pt>
                <c:pt idx="616">
                  <c:v>575.60799999999995</c:v>
                </c:pt>
                <c:pt idx="617">
                  <c:v>576.82799999999997</c:v>
                </c:pt>
                <c:pt idx="618">
                  <c:v>577.43899999999996</c:v>
                </c:pt>
                <c:pt idx="619">
                  <c:v>578.04899999999998</c:v>
                </c:pt>
                <c:pt idx="620">
                  <c:v>579.27</c:v>
                </c:pt>
                <c:pt idx="621">
                  <c:v>579.88</c:v>
                </c:pt>
                <c:pt idx="622">
                  <c:v>581.101</c:v>
                </c:pt>
                <c:pt idx="623">
                  <c:v>581.71199999999999</c:v>
                </c:pt>
                <c:pt idx="624">
                  <c:v>582.93200000000002</c:v>
                </c:pt>
                <c:pt idx="625">
                  <c:v>583.54300000000001</c:v>
                </c:pt>
                <c:pt idx="626">
                  <c:v>584.76400000000001</c:v>
                </c:pt>
                <c:pt idx="627">
                  <c:v>585.37400000000002</c:v>
                </c:pt>
                <c:pt idx="628">
                  <c:v>586.59500000000003</c:v>
                </c:pt>
                <c:pt idx="629">
                  <c:v>587.20500000000004</c:v>
                </c:pt>
                <c:pt idx="630">
                  <c:v>588.42600000000004</c:v>
                </c:pt>
                <c:pt idx="631">
                  <c:v>589.03599999999994</c:v>
                </c:pt>
                <c:pt idx="632">
                  <c:v>590.25699999999995</c:v>
                </c:pt>
                <c:pt idx="633">
                  <c:v>590.86800000000005</c:v>
                </c:pt>
                <c:pt idx="634">
                  <c:v>592.08799999999997</c:v>
                </c:pt>
                <c:pt idx="635">
                  <c:v>592.69899999999996</c:v>
                </c:pt>
                <c:pt idx="636">
                  <c:v>593.91999999999996</c:v>
                </c:pt>
                <c:pt idx="637">
                  <c:v>594.53</c:v>
                </c:pt>
                <c:pt idx="638">
                  <c:v>595.75099999999998</c:v>
                </c:pt>
                <c:pt idx="639">
                  <c:v>596.36099999999999</c:v>
                </c:pt>
                <c:pt idx="640">
                  <c:v>596.97199999999998</c:v>
                </c:pt>
                <c:pt idx="641">
                  <c:v>598.19200000000001</c:v>
                </c:pt>
                <c:pt idx="642">
                  <c:v>598.803</c:v>
                </c:pt>
                <c:pt idx="643">
                  <c:v>600.024</c:v>
                </c:pt>
                <c:pt idx="644">
                  <c:v>600.63400000000001</c:v>
                </c:pt>
                <c:pt idx="645">
                  <c:v>601.85500000000002</c:v>
                </c:pt>
                <c:pt idx="646">
                  <c:v>602.46500000000003</c:v>
                </c:pt>
                <c:pt idx="647">
                  <c:v>603.68600000000004</c:v>
                </c:pt>
                <c:pt idx="648">
                  <c:v>604.29600000000005</c:v>
                </c:pt>
                <c:pt idx="649">
                  <c:v>605.51700000000005</c:v>
                </c:pt>
                <c:pt idx="650">
                  <c:v>606.12800000000004</c:v>
                </c:pt>
                <c:pt idx="651">
                  <c:v>607.34799999999996</c:v>
                </c:pt>
                <c:pt idx="652">
                  <c:v>607.95899999999995</c:v>
                </c:pt>
                <c:pt idx="653">
                  <c:v>609.17999999999995</c:v>
                </c:pt>
                <c:pt idx="654">
                  <c:v>609.79</c:v>
                </c:pt>
                <c:pt idx="655">
                  <c:v>611.01099999999997</c:v>
                </c:pt>
                <c:pt idx="656">
                  <c:v>611.62099999999998</c:v>
                </c:pt>
                <c:pt idx="657">
                  <c:v>612.84199999999998</c:v>
                </c:pt>
                <c:pt idx="658">
                  <c:v>613.452</c:v>
                </c:pt>
                <c:pt idx="659">
                  <c:v>614.06299999999999</c:v>
                </c:pt>
                <c:pt idx="660">
                  <c:v>615.28399999999999</c:v>
                </c:pt>
                <c:pt idx="661">
                  <c:v>615.89400000000001</c:v>
                </c:pt>
                <c:pt idx="662">
                  <c:v>617.11500000000001</c:v>
                </c:pt>
                <c:pt idx="663">
                  <c:v>617.72500000000002</c:v>
                </c:pt>
                <c:pt idx="664">
                  <c:v>618.94600000000003</c:v>
                </c:pt>
                <c:pt idx="665">
                  <c:v>619.55600000000004</c:v>
                </c:pt>
                <c:pt idx="666">
                  <c:v>620.77700000000004</c:v>
                </c:pt>
                <c:pt idx="667">
                  <c:v>621.38800000000003</c:v>
                </c:pt>
                <c:pt idx="668">
                  <c:v>622.60799999999995</c:v>
                </c:pt>
                <c:pt idx="669">
                  <c:v>623.21900000000005</c:v>
                </c:pt>
                <c:pt idx="670">
                  <c:v>624.44000000000005</c:v>
                </c:pt>
                <c:pt idx="671">
                  <c:v>625.04999999999995</c:v>
                </c:pt>
                <c:pt idx="672">
                  <c:v>626.27099999999996</c:v>
                </c:pt>
                <c:pt idx="673">
                  <c:v>626.88099999999997</c:v>
                </c:pt>
                <c:pt idx="674">
                  <c:v>628.10199999999998</c:v>
                </c:pt>
                <c:pt idx="675">
                  <c:v>628.71199999999999</c:v>
                </c:pt>
                <c:pt idx="676">
                  <c:v>629.93299999999999</c:v>
                </c:pt>
                <c:pt idx="677">
                  <c:v>630.54399999999998</c:v>
                </c:pt>
                <c:pt idx="678">
                  <c:v>631.76400000000001</c:v>
                </c:pt>
                <c:pt idx="679">
                  <c:v>632.375</c:v>
                </c:pt>
                <c:pt idx="680">
                  <c:v>632.98500000000001</c:v>
                </c:pt>
                <c:pt idx="681">
                  <c:v>634.20600000000002</c:v>
                </c:pt>
                <c:pt idx="682">
                  <c:v>634.81600000000003</c:v>
                </c:pt>
                <c:pt idx="683">
                  <c:v>636.03700000000003</c:v>
                </c:pt>
                <c:pt idx="684">
                  <c:v>636.64800000000002</c:v>
                </c:pt>
                <c:pt idx="685">
                  <c:v>637.86800000000005</c:v>
                </c:pt>
                <c:pt idx="686">
                  <c:v>638.47900000000004</c:v>
                </c:pt>
                <c:pt idx="687">
                  <c:v>639.70000000000005</c:v>
                </c:pt>
                <c:pt idx="688">
                  <c:v>641.53099999999995</c:v>
                </c:pt>
                <c:pt idx="689">
                  <c:v>642.14099999999996</c:v>
                </c:pt>
                <c:pt idx="690">
                  <c:v>643.36199999999997</c:v>
                </c:pt>
                <c:pt idx="691">
                  <c:v>643.97199999999998</c:v>
                </c:pt>
                <c:pt idx="692">
                  <c:v>645.19299999999998</c:v>
                </c:pt>
                <c:pt idx="693">
                  <c:v>645.80399999999997</c:v>
                </c:pt>
                <c:pt idx="694">
                  <c:v>647.024</c:v>
                </c:pt>
                <c:pt idx="695">
                  <c:v>647.63499999999999</c:v>
                </c:pt>
                <c:pt idx="696">
                  <c:v>648.85599999999999</c:v>
                </c:pt>
                <c:pt idx="697">
                  <c:v>649.46600000000001</c:v>
                </c:pt>
                <c:pt idx="698">
                  <c:v>650.07600000000002</c:v>
                </c:pt>
                <c:pt idx="699">
                  <c:v>651.29700000000003</c:v>
                </c:pt>
                <c:pt idx="700">
                  <c:v>651.90800000000002</c:v>
                </c:pt>
                <c:pt idx="701">
                  <c:v>653.12800000000004</c:v>
                </c:pt>
                <c:pt idx="702">
                  <c:v>653.73900000000003</c:v>
                </c:pt>
                <c:pt idx="703">
                  <c:v>654.96</c:v>
                </c:pt>
                <c:pt idx="704">
                  <c:v>655.57</c:v>
                </c:pt>
                <c:pt idx="705">
                  <c:v>656.79100000000005</c:v>
                </c:pt>
                <c:pt idx="706">
                  <c:v>657.40099999999995</c:v>
                </c:pt>
                <c:pt idx="707">
                  <c:v>658.62199999999996</c:v>
                </c:pt>
                <c:pt idx="708">
                  <c:v>659.23199999999997</c:v>
                </c:pt>
                <c:pt idx="709">
                  <c:v>660.45299999999997</c:v>
                </c:pt>
                <c:pt idx="710">
                  <c:v>661.06399999999996</c:v>
                </c:pt>
                <c:pt idx="711">
                  <c:v>662.28399999999999</c:v>
                </c:pt>
                <c:pt idx="712">
                  <c:v>662.89499999999998</c:v>
                </c:pt>
                <c:pt idx="713">
                  <c:v>664.11599999999999</c:v>
                </c:pt>
                <c:pt idx="714">
                  <c:v>664.726</c:v>
                </c:pt>
                <c:pt idx="715">
                  <c:v>665.947</c:v>
                </c:pt>
                <c:pt idx="716">
                  <c:v>666.55700000000002</c:v>
                </c:pt>
                <c:pt idx="717">
                  <c:v>667.77800000000002</c:v>
                </c:pt>
                <c:pt idx="718">
                  <c:v>668.38800000000003</c:v>
                </c:pt>
                <c:pt idx="719">
                  <c:v>668.99900000000002</c:v>
                </c:pt>
                <c:pt idx="720">
                  <c:v>670.22</c:v>
                </c:pt>
                <c:pt idx="721">
                  <c:v>670.83</c:v>
                </c:pt>
                <c:pt idx="722">
                  <c:v>672.05100000000004</c:v>
                </c:pt>
                <c:pt idx="723">
                  <c:v>672.66099999999994</c:v>
                </c:pt>
                <c:pt idx="724">
                  <c:v>674.49199999999996</c:v>
                </c:pt>
                <c:pt idx="725">
                  <c:v>675.71299999999997</c:v>
                </c:pt>
                <c:pt idx="726">
                  <c:v>676.32399999999996</c:v>
                </c:pt>
                <c:pt idx="727">
                  <c:v>677.54399999999998</c:v>
                </c:pt>
                <c:pt idx="728">
                  <c:v>678.15499999999997</c:v>
                </c:pt>
                <c:pt idx="729">
                  <c:v>679.37599999999998</c:v>
                </c:pt>
                <c:pt idx="730">
                  <c:v>679.98599999999999</c:v>
                </c:pt>
                <c:pt idx="731">
                  <c:v>681.20699999999999</c:v>
                </c:pt>
                <c:pt idx="732">
                  <c:v>681.81700000000001</c:v>
                </c:pt>
                <c:pt idx="733">
                  <c:v>683.03800000000001</c:v>
                </c:pt>
                <c:pt idx="734">
                  <c:v>683.64800000000002</c:v>
                </c:pt>
                <c:pt idx="735">
                  <c:v>684.86900000000003</c:v>
                </c:pt>
                <c:pt idx="736">
                  <c:v>685.48</c:v>
                </c:pt>
                <c:pt idx="737">
                  <c:v>686.09</c:v>
                </c:pt>
                <c:pt idx="738">
                  <c:v>687.31100000000004</c:v>
                </c:pt>
                <c:pt idx="739">
                  <c:v>687.92100000000005</c:v>
                </c:pt>
                <c:pt idx="740">
                  <c:v>689.14200000000005</c:v>
                </c:pt>
                <c:pt idx="741">
                  <c:v>689.75199999999995</c:v>
                </c:pt>
                <c:pt idx="742">
                  <c:v>690.97299999999996</c:v>
                </c:pt>
                <c:pt idx="743">
                  <c:v>691.58399999999995</c:v>
                </c:pt>
                <c:pt idx="744">
                  <c:v>692.80399999999997</c:v>
                </c:pt>
                <c:pt idx="745">
                  <c:v>693.41499999999996</c:v>
                </c:pt>
                <c:pt idx="746">
                  <c:v>694.63599999999997</c:v>
                </c:pt>
                <c:pt idx="747">
                  <c:v>695.24599999999998</c:v>
                </c:pt>
                <c:pt idx="748">
                  <c:v>696.46699999999998</c:v>
                </c:pt>
                <c:pt idx="749">
                  <c:v>697.077</c:v>
                </c:pt>
                <c:pt idx="750">
                  <c:v>698.298</c:v>
                </c:pt>
                <c:pt idx="751">
                  <c:v>698.90800000000002</c:v>
                </c:pt>
                <c:pt idx="752">
                  <c:v>700.12900000000002</c:v>
                </c:pt>
                <c:pt idx="753">
                  <c:v>700.74</c:v>
                </c:pt>
                <c:pt idx="754">
                  <c:v>701.96</c:v>
                </c:pt>
                <c:pt idx="755">
                  <c:v>702.57100000000003</c:v>
                </c:pt>
                <c:pt idx="756">
                  <c:v>703.79200000000003</c:v>
                </c:pt>
                <c:pt idx="757">
                  <c:v>704.40200000000004</c:v>
                </c:pt>
                <c:pt idx="758">
                  <c:v>705.01199999999994</c:v>
                </c:pt>
                <c:pt idx="759">
                  <c:v>706.23299999999995</c:v>
                </c:pt>
                <c:pt idx="760">
                  <c:v>706.84400000000005</c:v>
                </c:pt>
                <c:pt idx="761">
                  <c:v>708.06399999999996</c:v>
                </c:pt>
                <c:pt idx="762">
                  <c:v>708.67499999999995</c:v>
                </c:pt>
                <c:pt idx="763">
                  <c:v>709.89599999999996</c:v>
                </c:pt>
                <c:pt idx="764">
                  <c:v>710.50599999999997</c:v>
                </c:pt>
                <c:pt idx="765">
                  <c:v>711.72699999999998</c:v>
                </c:pt>
                <c:pt idx="766">
                  <c:v>712.33699999999999</c:v>
                </c:pt>
                <c:pt idx="767">
                  <c:v>713.55799999999999</c:v>
                </c:pt>
                <c:pt idx="768">
                  <c:v>714.16800000000001</c:v>
                </c:pt>
                <c:pt idx="769">
                  <c:v>715.38900000000001</c:v>
                </c:pt>
                <c:pt idx="770">
                  <c:v>716</c:v>
                </c:pt>
                <c:pt idx="771">
                  <c:v>717.22</c:v>
                </c:pt>
                <c:pt idx="772">
                  <c:v>717.83100000000002</c:v>
                </c:pt>
                <c:pt idx="773">
                  <c:v>719.05200000000002</c:v>
                </c:pt>
                <c:pt idx="774">
                  <c:v>719.66200000000003</c:v>
                </c:pt>
                <c:pt idx="775">
                  <c:v>720.88300000000004</c:v>
                </c:pt>
                <c:pt idx="776">
                  <c:v>721.49300000000005</c:v>
                </c:pt>
                <c:pt idx="777">
                  <c:v>722.10400000000004</c:v>
                </c:pt>
                <c:pt idx="778">
                  <c:v>723.32399999999996</c:v>
                </c:pt>
                <c:pt idx="779">
                  <c:v>723.93499999999995</c:v>
                </c:pt>
                <c:pt idx="780">
                  <c:v>725.15599999999995</c:v>
                </c:pt>
                <c:pt idx="781">
                  <c:v>725.76599999999996</c:v>
                </c:pt>
                <c:pt idx="782">
                  <c:v>726.98699999999997</c:v>
                </c:pt>
                <c:pt idx="783">
                  <c:v>727.59699999999998</c:v>
                </c:pt>
                <c:pt idx="784">
                  <c:v>728.81799999999998</c:v>
                </c:pt>
                <c:pt idx="785">
                  <c:v>729.428</c:v>
                </c:pt>
                <c:pt idx="786">
                  <c:v>730.649</c:v>
                </c:pt>
                <c:pt idx="787">
                  <c:v>731.26</c:v>
                </c:pt>
                <c:pt idx="788">
                  <c:v>732.48</c:v>
                </c:pt>
                <c:pt idx="789">
                  <c:v>733.09100000000001</c:v>
                </c:pt>
                <c:pt idx="790">
                  <c:v>734.31200000000001</c:v>
                </c:pt>
                <c:pt idx="791">
                  <c:v>734.92200000000003</c:v>
                </c:pt>
                <c:pt idx="792">
                  <c:v>736.14300000000003</c:v>
                </c:pt>
                <c:pt idx="793">
                  <c:v>736.75300000000004</c:v>
                </c:pt>
                <c:pt idx="794">
                  <c:v>737.97400000000005</c:v>
                </c:pt>
                <c:pt idx="795">
                  <c:v>738.58399999999995</c:v>
                </c:pt>
                <c:pt idx="796">
                  <c:v>739.80499999999995</c:v>
                </c:pt>
                <c:pt idx="797">
                  <c:v>740.41600000000005</c:v>
                </c:pt>
                <c:pt idx="798">
                  <c:v>741.02599999999995</c:v>
                </c:pt>
                <c:pt idx="799">
                  <c:v>742.24699999999996</c:v>
                </c:pt>
                <c:pt idx="800">
                  <c:v>742.85699999999997</c:v>
                </c:pt>
                <c:pt idx="801">
                  <c:v>744.07799999999997</c:v>
                </c:pt>
                <c:pt idx="802">
                  <c:v>744.68799999999999</c:v>
                </c:pt>
                <c:pt idx="803">
                  <c:v>745.90899999999999</c:v>
                </c:pt>
                <c:pt idx="804">
                  <c:v>746.52</c:v>
                </c:pt>
                <c:pt idx="805">
                  <c:v>747.74</c:v>
                </c:pt>
                <c:pt idx="806">
                  <c:v>748.351</c:v>
                </c:pt>
                <c:pt idx="807">
                  <c:v>749.572</c:v>
                </c:pt>
                <c:pt idx="808">
                  <c:v>750.18200000000002</c:v>
                </c:pt>
                <c:pt idx="809">
                  <c:v>751.40300000000002</c:v>
                </c:pt>
                <c:pt idx="810">
                  <c:v>752.01300000000003</c:v>
                </c:pt>
                <c:pt idx="811">
                  <c:v>753.23400000000004</c:v>
                </c:pt>
                <c:pt idx="812">
                  <c:v>753.84400000000005</c:v>
                </c:pt>
                <c:pt idx="813">
                  <c:v>755.06500000000005</c:v>
                </c:pt>
                <c:pt idx="814">
                  <c:v>755.67600000000004</c:v>
                </c:pt>
                <c:pt idx="815">
                  <c:v>756.89599999999996</c:v>
                </c:pt>
                <c:pt idx="816">
                  <c:v>757.50699999999995</c:v>
                </c:pt>
                <c:pt idx="817">
                  <c:v>758.11699999999996</c:v>
                </c:pt>
                <c:pt idx="818">
                  <c:v>759.33799999999997</c:v>
                </c:pt>
                <c:pt idx="819">
                  <c:v>759.94799999999998</c:v>
                </c:pt>
                <c:pt idx="820">
                  <c:v>761.16899999999998</c:v>
                </c:pt>
                <c:pt idx="821">
                  <c:v>761.78</c:v>
                </c:pt>
                <c:pt idx="822">
                  <c:v>763</c:v>
                </c:pt>
                <c:pt idx="823">
                  <c:v>763.61099999999999</c:v>
                </c:pt>
                <c:pt idx="824">
                  <c:v>764.83199999999999</c:v>
                </c:pt>
                <c:pt idx="825">
                  <c:v>765.44200000000001</c:v>
                </c:pt>
                <c:pt idx="826">
                  <c:v>766.66300000000001</c:v>
                </c:pt>
                <c:pt idx="827">
                  <c:v>767.27300000000002</c:v>
                </c:pt>
                <c:pt idx="828">
                  <c:v>768.49400000000003</c:v>
                </c:pt>
                <c:pt idx="829">
                  <c:v>769.10400000000004</c:v>
                </c:pt>
                <c:pt idx="830">
                  <c:v>770.32500000000005</c:v>
                </c:pt>
                <c:pt idx="831">
                  <c:v>770.93600000000004</c:v>
                </c:pt>
                <c:pt idx="832">
                  <c:v>772.15599999999995</c:v>
                </c:pt>
                <c:pt idx="833">
                  <c:v>772.76700000000005</c:v>
                </c:pt>
                <c:pt idx="834">
                  <c:v>773.98800000000006</c:v>
                </c:pt>
                <c:pt idx="835">
                  <c:v>774.59799999999996</c:v>
                </c:pt>
                <c:pt idx="836">
                  <c:v>775.81899999999996</c:v>
                </c:pt>
                <c:pt idx="837">
                  <c:v>776.42899999999997</c:v>
                </c:pt>
                <c:pt idx="838">
                  <c:v>777.04</c:v>
                </c:pt>
                <c:pt idx="839">
                  <c:v>778.26099999999997</c:v>
                </c:pt>
                <c:pt idx="840">
                  <c:v>778.87099999999998</c:v>
                </c:pt>
                <c:pt idx="841">
                  <c:v>780.09199999999998</c:v>
                </c:pt>
                <c:pt idx="842">
                  <c:v>780.702</c:v>
                </c:pt>
                <c:pt idx="843">
                  <c:v>781.923</c:v>
                </c:pt>
                <c:pt idx="844">
                  <c:v>782.53300000000002</c:v>
                </c:pt>
                <c:pt idx="845">
                  <c:v>783.75400000000002</c:v>
                </c:pt>
                <c:pt idx="846">
                  <c:v>784.36500000000001</c:v>
                </c:pt>
                <c:pt idx="847">
                  <c:v>785.58500000000004</c:v>
                </c:pt>
                <c:pt idx="848">
                  <c:v>786.19600000000003</c:v>
                </c:pt>
                <c:pt idx="849">
                  <c:v>787.41700000000003</c:v>
                </c:pt>
                <c:pt idx="850">
                  <c:v>788.02700000000004</c:v>
                </c:pt>
                <c:pt idx="851">
                  <c:v>789.24800000000005</c:v>
                </c:pt>
                <c:pt idx="852">
                  <c:v>789.85799999999995</c:v>
                </c:pt>
                <c:pt idx="853">
                  <c:v>791.07899999999995</c:v>
                </c:pt>
                <c:pt idx="854">
                  <c:v>791.68899999999996</c:v>
                </c:pt>
                <c:pt idx="855">
                  <c:v>792.91</c:v>
                </c:pt>
                <c:pt idx="856">
                  <c:v>793.52099999999996</c:v>
                </c:pt>
                <c:pt idx="857">
                  <c:v>794.13099999999997</c:v>
                </c:pt>
                <c:pt idx="858">
                  <c:v>795.35199999999998</c:v>
                </c:pt>
                <c:pt idx="859">
                  <c:v>795.96199999999999</c:v>
                </c:pt>
                <c:pt idx="860">
                  <c:v>797.18299999999999</c:v>
                </c:pt>
                <c:pt idx="861">
                  <c:v>797.79300000000001</c:v>
                </c:pt>
                <c:pt idx="862">
                  <c:v>799.01400000000001</c:v>
                </c:pt>
                <c:pt idx="863">
                  <c:v>799.625</c:v>
                </c:pt>
                <c:pt idx="864">
                  <c:v>800.84500000000003</c:v>
                </c:pt>
                <c:pt idx="865">
                  <c:v>801.45600000000002</c:v>
                </c:pt>
                <c:pt idx="866">
                  <c:v>802.67700000000002</c:v>
                </c:pt>
                <c:pt idx="867">
                  <c:v>803.28700000000003</c:v>
                </c:pt>
                <c:pt idx="868">
                  <c:v>804.50800000000004</c:v>
                </c:pt>
                <c:pt idx="869">
                  <c:v>805.11800000000005</c:v>
                </c:pt>
                <c:pt idx="870">
                  <c:v>806.33900000000006</c:v>
                </c:pt>
                <c:pt idx="871">
                  <c:v>806.94899999999996</c:v>
                </c:pt>
                <c:pt idx="872">
                  <c:v>808.17</c:v>
                </c:pt>
                <c:pt idx="873">
                  <c:v>810.00099999999998</c:v>
                </c:pt>
                <c:pt idx="874">
                  <c:v>810.61199999999997</c:v>
                </c:pt>
                <c:pt idx="875">
                  <c:v>811.83299999999997</c:v>
                </c:pt>
                <c:pt idx="876">
                  <c:v>812.44299999999998</c:v>
                </c:pt>
                <c:pt idx="877">
                  <c:v>813.053</c:v>
                </c:pt>
                <c:pt idx="878">
                  <c:v>814.274</c:v>
                </c:pt>
                <c:pt idx="879">
                  <c:v>814.88499999999999</c:v>
                </c:pt>
                <c:pt idx="880">
                  <c:v>816.10500000000002</c:v>
                </c:pt>
                <c:pt idx="881">
                  <c:v>816.71600000000001</c:v>
                </c:pt>
                <c:pt idx="882">
                  <c:v>817.93700000000001</c:v>
                </c:pt>
                <c:pt idx="883">
                  <c:v>818.54700000000003</c:v>
                </c:pt>
                <c:pt idx="884">
                  <c:v>819.76800000000003</c:v>
                </c:pt>
                <c:pt idx="885">
                  <c:v>820.37800000000004</c:v>
                </c:pt>
                <c:pt idx="886">
                  <c:v>821.59900000000005</c:v>
                </c:pt>
                <c:pt idx="887">
                  <c:v>822.20899999999995</c:v>
                </c:pt>
                <c:pt idx="888">
                  <c:v>823.43</c:v>
                </c:pt>
                <c:pt idx="889">
                  <c:v>824.04100000000005</c:v>
                </c:pt>
                <c:pt idx="890">
                  <c:v>825.26099999999997</c:v>
                </c:pt>
                <c:pt idx="891">
                  <c:v>825.87199999999996</c:v>
                </c:pt>
                <c:pt idx="892">
                  <c:v>827.09299999999996</c:v>
                </c:pt>
                <c:pt idx="893">
                  <c:v>827.70299999999997</c:v>
                </c:pt>
                <c:pt idx="894">
                  <c:v>828.92399999999998</c:v>
                </c:pt>
                <c:pt idx="895">
                  <c:v>829.53399999999999</c:v>
                </c:pt>
                <c:pt idx="896">
                  <c:v>830.14499999999998</c:v>
                </c:pt>
                <c:pt idx="897">
                  <c:v>831.36500000000001</c:v>
                </c:pt>
                <c:pt idx="898">
                  <c:v>831.976</c:v>
                </c:pt>
                <c:pt idx="899">
                  <c:v>833.197</c:v>
                </c:pt>
                <c:pt idx="900">
                  <c:v>833.80700000000002</c:v>
                </c:pt>
                <c:pt idx="901">
                  <c:v>835.02800000000002</c:v>
                </c:pt>
                <c:pt idx="902">
                  <c:v>835.63800000000003</c:v>
                </c:pt>
                <c:pt idx="903">
                  <c:v>836.85900000000004</c:v>
                </c:pt>
                <c:pt idx="904">
                  <c:v>837.46900000000005</c:v>
                </c:pt>
                <c:pt idx="905">
                  <c:v>838.69</c:v>
                </c:pt>
                <c:pt idx="906">
                  <c:v>839.30100000000004</c:v>
                </c:pt>
                <c:pt idx="907">
                  <c:v>840.52099999999996</c:v>
                </c:pt>
                <c:pt idx="908">
                  <c:v>841.13199999999995</c:v>
                </c:pt>
                <c:pt idx="909">
                  <c:v>842.35299999999995</c:v>
                </c:pt>
                <c:pt idx="910">
                  <c:v>843.30799999999999</c:v>
                </c:pt>
                <c:pt idx="911">
                  <c:v>844.18399999999997</c:v>
                </c:pt>
                <c:pt idx="912">
                  <c:v>844.79399999999998</c:v>
                </c:pt>
                <c:pt idx="913">
                  <c:v>846.01499999999999</c:v>
                </c:pt>
                <c:pt idx="914">
                  <c:v>846.625</c:v>
                </c:pt>
                <c:pt idx="915">
                  <c:v>847.846</c:v>
                </c:pt>
                <c:pt idx="916">
                  <c:v>848.45699999999999</c:v>
                </c:pt>
                <c:pt idx="917">
                  <c:v>849.06700000000001</c:v>
                </c:pt>
                <c:pt idx="918">
                  <c:v>850.28800000000001</c:v>
                </c:pt>
                <c:pt idx="919">
                  <c:v>850.89800000000002</c:v>
                </c:pt>
                <c:pt idx="920">
                  <c:v>852.11900000000003</c:v>
                </c:pt>
                <c:pt idx="921">
                  <c:v>852.72900000000004</c:v>
                </c:pt>
                <c:pt idx="922">
                  <c:v>854.56100000000004</c:v>
                </c:pt>
                <c:pt idx="923">
                  <c:v>855.78099999999995</c:v>
                </c:pt>
                <c:pt idx="924">
                  <c:v>856.39200000000005</c:v>
                </c:pt>
                <c:pt idx="925">
                  <c:v>857.61300000000006</c:v>
                </c:pt>
                <c:pt idx="926">
                  <c:v>858.22299999999996</c:v>
                </c:pt>
                <c:pt idx="927">
                  <c:v>859.44399999999996</c:v>
                </c:pt>
                <c:pt idx="928">
                  <c:v>860.05399999999997</c:v>
                </c:pt>
                <c:pt idx="929">
                  <c:v>861.27499999999998</c:v>
                </c:pt>
                <c:pt idx="930">
                  <c:v>861.88499999999999</c:v>
                </c:pt>
                <c:pt idx="931">
                  <c:v>863.10599999999999</c:v>
                </c:pt>
                <c:pt idx="932">
                  <c:v>863.71699999999998</c:v>
                </c:pt>
                <c:pt idx="933">
                  <c:v>864.93700000000001</c:v>
                </c:pt>
                <c:pt idx="934">
                  <c:v>865.548</c:v>
                </c:pt>
                <c:pt idx="935">
                  <c:v>866.15800000000002</c:v>
                </c:pt>
                <c:pt idx="936">
                  <c:v>867.37900000000002</c:v>
                </c:pt>
                <c:pt idx="937">
                  <c:v>867.98900000000003</c:v>
                </c:pt>
                <c:pt idx="938">
                  <c:v>869.21</c:v>
                </c:pt>
                <c:pt idx="939">
                  <c:v>869.82100000000003</c:v>
                </c:pt>
                <c:pt idx="940">
                  <c:v>871.04100000000005</c:v>
                </c:pt>
                <c:pt idx="941">
                  <c:v>871.65200000000004</c:v>
                </c:pt>
                <c:pt idx="942">
                  <c:v>872.87300000000005</c:v>
                </c:pt>
                <c:pt idx="943">
                  <c:v>873.48299999999995</c:v>
                </c:pt>
                <c:pt idx="944">
                  <c:v>874.70399999999995</c:v>
                </c:pt>
                <c:pt idx="945">
                  <c:v>875.31399999999996</c:v>
                </c:pt>
                <c:pt idx="946">
                  <c:v>876.53499999999997</c:v>
                </c:pt>
                <c:pt idx="947">
                  <c:v>877.14499999999998</c:v>
                </c:pt>
                <c:pt idx="948">
                  <c:v>878.36599999999999</c:v>
                </c:pt>
                <c:pt idx="949">
                  <c:v>878.97699999999998</c:v>
                </c:pt>
                <c:pt idx="950">
                  <c:v>880.197</c:v>
                </c:pt>
                <c:pt idx="951">
                  <c:v>880.80799999999999</c:v>
                </c:pt>
                <c:pt idx="952">
                  <c:v>882.029</c:v>
                </c:pt>
                <c:pt idx="953">
                  <c:v>882.63900000000001</c:v>
                </c:pt>
                <c:pt idx="954">
                  <c:v>883.86</c:v>
                </c:pt>
                <c:pt idx="955">
                  <c:v>884.47</c:v>
                </c:pt>
                <c:pt idx="956">
                  <c:v>885.08100000000002</c:v>
                </c:pt>
                <c:pt idx="957">
                  <c:v>886.30100000000004</c:v>
                </c:pt>
                <c:pt idx="958">
                  <c:v>886.91200000000003</c:v>
                </c:pt>
                <c:pt idx="959">
                  <c:v>888.13300000000004</c:v>
                </c:pt>
                <c:pt idx="960">
                  <c:v>888.74300000000005</c:v>
                </c:pt>
                <c:pt idx="961">
                  <c:v>889.96400000000006</c:v>
                </c:pt>
                <c:pt idx="962">
                  <c:v>890.57399999999996</c:v>
                </c:pt>
                <c:pt idx="963">
                  <c:v>891.79499999999996</c:v>
                </c:pt>
                <c:pt idx="964">
                  <c:v>892.40499999999997</c:v>
                </c:pt>
                <c:pt idx="965">
                  <c:v>893.62599999999998</c:v>
                </c:pt>
                <c:pt idx="966">
                  <c:v>894.23699999999997</c:v>
                </c:pt>
                <c:pt idx="967">
                  <c:v>895.45699999999999</c:v>
                </c:pt>
                <c:pt idx="968">
                  <c:v>896.06799999999998</c:v>
                </c:pt>
                <c:pt idx="969">
                  <c:v>897.28899999999999</c:v>
                </c:pt>
                <c:pt idx="970">
                  <c:v>897.899</c:v>
                </c:pt>
                <c:pt idx="971">
                  <c:v>899.12</c:v>
                </c:pt>
                <c:pt idx="972">
                  <c:v>899.73</c:v>
                </c:pt>
                <c:pt idx="973">
                  <c:v>900.95100000000002</c:v>
                </c:pt>
                <c:pt idx="974">
                  <c:v>901.56100000000004</c:v>
                </c:pt>
                <c:pt idx="975">
                  <c:v>902.17200000000003</c:v>
                </c:pt>
                <c:pt idx="976">
                  <c:v>903.39300000000003</c:v>
                </c:pt>
                <c:pt idx="977">
                  <c:v>904.00300000000004</c:v>
                </c:pt>
                <c:pt idx="978">
                  <c:v>905.22400000000005</c:v>
                </c:pt>
                <c:pt idx="979">
                  <c:v>905.83399999999995</c:v>
                </c:pt>
                <c:pt idx="980">
                  <c:v>907.05499999999995</c:v>
                </c:pt>
                <c:pt idx="981">
                  <c:v>907.66499999999996</c:v>
                </c:pt>
                <c:pt idx="982">
                  <c:v>908.88599999999997</c:v>
                </c:pt>
                <c:pt idx="983">
                  <c:v>909.49699999999996</c:v>
                </c:pt>
                <c:pt idx="984">
                  <c:v>910.71699999999998</c:v>
                </c:pt>
                <c:pt idx="985">
                  <c:v>911.32799999999997</c:v>
                </c:pt>
                <c:pt idx="986">
                  <c:v>912.54899999999998</c:v>
                </c:pt>
                <c:pt idx="987">
                  <c:v>913.15899999999999</c:v>
                </c:pt>
                <c:pt idx="988">
                  <c:v>914.38</c:v>
                </c:pt>
                <c:pt idx="989">
                  <c:v>914.99</c:v>
                </c:pt>
                <c:pt idx="990">
                  <c:v>916.21100000000001</c:v>
                </c:pt>
                <c:pt idx="991">
                  <c:v>916.82100000000003</c:v>
                </c:pt>
                <c:pt idx="992">
                  <c:v>918.04200000000003</c:v>
                </c:pt>
                <c:pt idx="993">
                  <c:v>918.65300000000002</c:v>
                </c:pt>
                <c:pt idx="994">
                  <c:v>919.87300000000005</c:v>
                </c:pt>
                <c:pt idx="995">
                  <c:v>920.48400000000004</c:v>
                </c:pt>
                <c:pt idx="996">
                  <c:v>921.09400000000005</c:v>
                </c:pt>
                <c:pt idx="997">
                  <c:v>922.31500000000005</c:v>
                </c:pt>
                <c:pt idx="998">
                  <c:v>922.92499999999995</c:v>
                </c:pt>
                <c:pt idx="999">
                  <c:v>924.14599999999996</c:v>
                </c:pt>
                <c:pt idx="1000">
                  <c:v>924.75699999999995</c:v>
                </c:pt>
                <c:pt idx="1001">
                  <c:v>925.97699999999998</c:v>
                </c:pt>
                <c:pt idx="1002">
                  <c:v>926.58799999999997</c:v>
                </c:pt>
                <c:pt idx="1003">
                  <c:v>927.80899999999997</c:v>
                </c:pt>
                <c:pt idx="1004">
                  <c:v>928.41899999999998</c:v>
                </c:pt>
                <c:pt idx="1005">
                  <c:v>929.64</c:v>
                </c:pt>
                <c:pt idx="1006">
                  <c:v>930.25</c:v>
                </c:pt>
                <c:pt idx="1007">
                  <c:v>931.471</c:v>
                </c:pt>
                <c:pt idx="1008">
                  <c:v>932.08100000000002</c:v>
                </c:pt>
                <c:pt idx="1009">
                  <c:v>933.30200000000002</c:v>
                </c:pt>
                <c:pt idx="1010">
                  <c:v>933.91300000000001</c:v>
                </c:pt>
                <c:pt idx="1011">
                  <c:v>935.13300000000004</c:v>
                </c:pt>
                <c:pt idx="1012">
                  <c:v>935.74400000000003</c:v>
                </c:pt>
                <c:pt idx="1013">
                  <c:v>936.96500000000003</c:v>
                </c:pt>
                <c:pt idx="1014">
                  <c:v>937.57500000000005</c:v>
                </c:pt>
                <c:pt idx="1015">
                  <c:v>938.18499999999995</c:v>
                </c:pt>
                <c:pt idx="1016">
                  <c:v>939.40599999999995</c:v>
                </c:pt>
                <c:pt idx="1017">
                  <c:v>940.01700000000005</c:v>
                </c:pt>
                <c:pt idx="1018">
                  <c:v>941.23699999999997</c:v>
                </c:pt>
                <c:pt idx="1019">
                  <c:v>941.84799999999996</c:v>
                </c:pt>
                <c:pt idx="1020">
                  <c:v>943.06899999999996</c:v>
                </c:pt>
                <c:pt idx="1021">
                  <c:v>943.67899999999997</c:v>
                </c:pt>
                <c:pt idx="1022">
                  <c:v>944.9</c:v>
                </c:pt>
                <c:pt idx="1023">
                  <c:v>945.51</c:v>
                </c:pt>
                <c:pt idx="1024">
                  <c:v>946.73099999999999</c:v>
                </c:pt>
                <c:pt idx="1025">
                  <c:v>947.34100000000001</c:v>
                </c:pt>
                <c:pt idx="1026">
                  <c:v>948.56200000000001</c:v>
                </c:pt>
                <c:pt idx="1027">
                  <c:v>949.173</c:v>
                </c:pt>
                <c:pt idx="1028">
                  <c:v>950.39300000000003</c:v>
                </c:pt>
                <c:pt idx="1029">
                  <c:v>951.00400000000002</c:v>
                </c:pt>
                <c:pt idx="1030">
                  <c:v>952.22500000000002</c:v>
                </c:pt>
                <c:pt idx="1031">
                  <c:v>952.83500000000004</c:v>
                </c:pt>
                <c:pt idx="1032">
                  <c:v>954.05600000000004</c:v>
                </c:pt>
                <c:pt idx="1033">
                  <c:v>954.66600000000005</c:v>
                </c:pt>
                <c:pt idx="1034">
                  <c:v>955.88699999999994</c:v>
                </c:pt>
                <c:pt idx="1035">
                  <c:v>956.49699999999996</c:v>
                </c:pt>
                <c:pt idx="1036">
                  <c:v>957.10799999999995</c:v>
                </c:pt>
                <c:pt idx="1037">
                  <c:v>958.32899999999995</c:v>
                </c:pt>
                <c:pt idx="1038">
                  <c:v>958.93899999999996</c:v>
                </c:pt>
                <c:pt idx="1039">
                  <c:v>960.16</c:v>
                </c:pt>
                <c:pt idx="1040">
                  <c:v>960.77</c:v>
                </c:pt>
                <c:pt idx="1041">
                  <c:v>961.99099999999999</c:v>
                </c:pt>
                <c:pt idx="1042">
                  <c:v>962.601</c:v>
                </c:pt>
                <c:pt idx="1043">
                  <c:v>963.822</c:v>
                </c:pt>
                <c:pt idx="1044">
                  <c:v>964.43299999999999</c:v>
                </c:pt>
                <c:pt idx="1045">
                  <c:v>965.65300000000002</c:v>
                </c:pt>
                <c:pt idx="1046">
                  <c:v>966.26400000000001</c:v>
                </c:pt>
                <c:pt idx="1047">
                  <c:v>967.48500000000001</c:v>
                </c:pt>
                <c:pt idx="1048">
                  <c:v>968.09500000000003</c:v>
                </c:pt>
                <c:pt idx="1049">
                  <c:v>969.31600000000003</c:v>
                </c:pt>
                <c:pt idx="1050">
                  <c:v>969.92600000000004</c:v>
                </c:pt>
                <c:pt idx="1051">
                  <c:v>971.14700000000005</c:v>
                </c:pt>
                <c:pt idx="1052">
                  <c:v>971.75699999999995</c:v>
                </c:pt>
                <c:pt idx="1053">
                  <c:v>972.97799999999995</c:v>
                </c:pt>
                <c:pt idx="1054">
                  <c:v>973.58900000000006</c:v>
                </c:pt>
                <c:pt idx="1055">
                  <c:v>974.19899999999996</c:v>
                </c:pt>
                <c:pt idx="1056">
                  <c:v>975.42</c:v>
                </c:pt>
                <c:pt idx="1057">
                  <c:v>976.03</c:v>
                </c:pt>
                <c:pt idx="1058">
                  <c:v>977.25099999999998</c:v>
                </c:pt>
                <c:pt idx="1059">
                  <c:v>977.86099999999999</c:v>
                </c:pt>
                <c:pt idx="1060">
                  <c:v>979.08199999999999</c:v>
                </c:pt>
                <c:pt idx="1061">
                  <c:v>979.69299999999998</c:v>
                </c:pt>
                <c:pt idx="1062">
                  <c:v>980.91300000000001</c:v>
                </c:pt>
                <c:pt idx="1063">
                  <c:v>981.524</c:v>
                </c:pt>
                <c:pt idx="1064">
                  <c:v>982.745</c:v>
                </c:pt>
                <c:pt idx="1065">
                  <c:v>983.35500000000002</c:v>
                </c:pt>
                <c:pt idx="1066">
                  <c:v>984.57600000000002</c:v>
                </c:pt>
                <c:pt idx="1067">
                  <c:v>985.18600000000004</c:v>
                </c:pt>
                <c:pt idx="1068">
                  <c:v>986.40700000000004</c:v>
                </c:pt>
                <c:pt idx="1069">
                  <c:v>987.01700000000005</c:v>
                </c:pt>
                <c:pt idx="1070">
                  <c:v>988.23800000000006</c:v>
                </c:pt>
                <c:pt idx="1071">
                  <c:v>988.84900000000005</c:v>
                </c:pt>
                <c:pt idx="1072">
                  <c:v>990.06899999999996</c:v>
                </c:pt>
                <c:pt idx="1073">
                  <c:v>990.68</c:v>
                </c:pt>
                <c:pt idx="1074">
                  <c:v>991.90099999999995</c:v>
                </c:pt>
                <c:pt idx="1075">
                  <c:v>992.51099999999997</c:v>
                </c:pt>
                <c:pt idx="1076">
                  <c:v>993.12099999999998</c:v>
                </c:pt>
                <c:pt idx="1077">
                  <c:v>994.34199999999998</c:v>
                </c:pt>
                <c:pt idx="1078">
                  <c:v>994.95299999999997</c:v>
                </c:pt>
                <c:pt idx="1079">
                  <c:v>996.173</c:v>
                </c:pt>
                <c:pt idx="1080">
                  <c:v>996.78399999999999</c:v>
                </c:pt>
                <c:pt idx="1081">
                  <c:v>998.005</c:v>
                </c:pt>
                <c:pt idx="1082">
                  <c:v>998.61500000000001</c:v>
                </c:pt>
                <c:pt idx="1083">
                  <c:v>1007.08</c:v>
                </c:pt>
                <c:pt idx="1084">
                  <c:v>1014.7089999999999</c:v>
                </c:pt>
                <c:pt idx="1085">
                  <c:v>1022.3390000000001</c:v>
                </c:pt>
                <c:pt idx="1086">
                  <c:v>1029.9680000000001</c:v>
                </c:pt>
                <c:pt idx="1087">
                  <c:v>1037.598</c:v>
                </c:pt>
                <c:pt idx="1088">
                  <c:v>1052.856</c:v>
                </c:pt>
                <c:pt idx="1089">
                  <c:v>1060.4860000000001</c:v>
                </c:pt>
                <c:pt idx="1090">
                  <c:v>1068.115</c:v>
                </c:pt>
                <c:pt idx="1091">
                  <c:v>1075.7449999999999</c:v>
                </c:pt>
                <c:pt idx="1092">
                  <c:v>1083.374</c:v>
                </c:pt>
                <c:pt idx="1093">
                  <c:v>1098.633</c:v>
                </c:pt>
                <c:pt idx="1094">
                  <c:v>1106.2619999999999</c:v>
                </c:pt>
                <c:pt idx="1095">
                  <c:v>1113.8920000000001</c:v>
                </c:pt>
                <c:pt idx="1096">
                  <c:v>1121.521</c:v>
                </c:pt>
                <c:pt idx="1097">
                  <c:v>1129.1500000000001</c:v>
                </c:pt>
                <c:pt idx="1098">
                  <c:v>1136.78</c:v>
                </c:pt>
                <c:pt idx="1099">
                  <c:v>1152.039</c:v>
                </c:pt>
                <c:pt idx="1100">
                  <c:v>1159.6679999999999</c:v>
                </c:pt>
                <c:pt idx="1101">
                  <c:v>1167.297</c:v>
                </c:pt>
                <c:pt idx="1102">
                  <c:v>1174.9269999999999</c:v>
                </c:pt>
                <c:pt idx="1103">
                  <c:v>1182.556</c:v>
                </c:pt>
                <c:pt idx="1104">
                  <c:v>1190.1859999999999</c:v>
                </c:pt>
                <c:pt idx="1105">
                  <c:v>1205.444</c:v>
                </c:pt>
                <c:pt idx="1106">
                  <c:v>1213.0740000000001</c:v>
                </c:pt>
                <c:pt idx="1107">
                  <c:v>1220.703</c:v>
                </c:pt>
                <c:pt idx="1108">
                  <c:v>1228.3330000000001</c:v>
                </c:pt>
                <c:pt idx="1109">
                  <c:v>1235.962</c:v>
                </c:pt>
                <c:pt idx="1110">
                  <c:v>1251.221</c:v>
                </c:pt>
                <c:pt idx="1111">
                  <c:v>1258.8499999999999</c:v>
                </c:pt>
                <c:pt idx="1112">
                  <c:v>1266.479</c:v>
                </c:pt>
                <c:pt idx="1113">
                  <c:v>1274.1089999999999</c:v>
                </c:pt>
                <c:pt idx="1114">
                  <c:v>1281.7380000000001</c:v>
                </c:pt>
                <c:pt idx="1115">
                  <c:v>1289.3679999999999</c:v>
                </c:pt>
                <c:pt idx="1116">
                  <c:v>1304.626</c:v>
                </c:pt>
                <c:pt idx="1117">
                  <c:v>1312.2560000000001</c:v>
                </c:pt>
                <c:pt idx="1118">
                  <c:v>1319.885</c:v>
                </c:pt>
                <c:pt idx="1119">
                  <c:v>1327.5150000000001</c:v>
                </c:pt>
                <c:pt idx="1120">
                  <c:v>1335.144</c:v>
                </c:pt>
                <c:pt idx="1121">
                  <c:v>1350.403</c:v>
                </c:pt>
                <c:pt idx="1122">
                  <c:v>1358.0319999999999</c:v>
                </c:pt>
                <c:pt idx="1123">
                  <c:v>1365.662</c:v>
                </c:pt>
                <c:pt idx="1124">
                  <c:v>1373.2909999999999</c:v>
                </c:pt>
                <c:pt idx="1125">
                  <c:v>1380.92</c:v>
                </c:pt>
                <c:pt idx="1126">
                  <c:v>1388.55</c:v>
                </c:pt>
                <c:pt idx="1127">
                  <c:v>1403.809</c:v>
                </c:pt>
                <c:pt idx="1128">
                  <c:v>1411.4380000000001</c:v>
                </c:pt>
                <c:pt idx="1129">
                  <c:v>1419.067</c:v>
                </c:pt>
                <c:pt idx="1130">
                  <c:v>1426.6969999999999</c:v>
                </c:pt>
                <c:pt idx="1131">
                  <c:v>1434.326</c:v>
                </c:pt>
                <c:pt idx="1132">
                  <c:v>1441.9559999999999</c:v>
                </c:pt>
                <c:pt idx="1133">
                  <c:v>1457.2139999999999</c:v>
                </c:pt>
                <c:pt idx="1134">
                  <c:v>1464.8440000000001</c:v>
                </c:pt>
                <c:pt idx="1135">
                  <c:v>1472.473</c:v>
                </c:pt>
                <c:pt idx="1136">
                  <c:v>1480.1030000000001</c:v>
                </c:pt>
                <c:pt idx="1137">
                  <c:v>1487.732</c:v>
                </c:pt>
                <c:pt idx="1138">
                  <c:v>1502.991</c:v>
                </c:pt>
                <c:pt idx="1139">
                  <c:v>1510.62</c:v>
                </c:pt>
                <c:pt idx="1140">
                  <c:v>1518.25</c:v>
                </c:pt>
                <c:pt idx="1141">
                  <c:v>1525.8789999999999</c:v>
                </c:pt>
                <c:pt idx="1142">
                  <c:v>1533.508</c:v>
                </c:pt>
                <c:pt idx="1143">
                  <c:v>1541.1379999999999</c:v>
                </c:pt>
                <c:pt idx="1144">
                  <c:v>1556.396</c:v>
                </c:pt>
                <c:pt idx="1145">
                  <c:v>1564.0260000000001</c:v>
                </c:pt>
                <c:pt idx="1146">
                  <c:v>1571.655</c:v>
                </c:pt>
                <c:pt idx="1147">
                  <c:v>1579.2850000000001</c:v>
                </c:pt>
                <c:pt idx="1148">
                  <c:v>1586.914</c:v>
                </c:pt>
                <c:pt idx="1149">
                  <c:v>1602.173</c:v>
                </c:pt>
                <c:pt idx="1150">
                  <c:v>1609.8019999999999</c:v>
                </c:pt>
                <c:pt idx="1151">
                  <c:v>1617.432</c:v>
                </c:pt>
                <c:pt idx="1152">
                  <c:v>1625.0609999999999</c:v>
                </c:pt>
                <c:pt idx="1153">
                  <c:v>1632.69</c:v>
                </c:pt>
                <c:pt idx="1154">
                  <c:v>1640.32</c:v>
                </c:pt>
                <c:pt idx="1155">
                  <c:v>1655.579</c:v>
                </c:pt>
                <c:pt idx="1156">
                  <c:v>1663.2080000000001</c:v>
                </c:pt>
                <c:pt idx="1157">
                  <c:v>1670.837</c:v>
                </c:pt>
                <c:pt idx="1158">
                  <c:v>1678.4670000000001</c:v>
                </c:pt>
                <c:pt idx="1159">
                  <c:v>1686.096</c:v>
                </c:pt>
                <c:pt idx="1160">
                  <c:v>1701.355</c:v>
                </c:pt>
                <c:pt idx="1161">
                  <c:v>1708.9839999999999</c:v>
                </c:pt>
                <c:pt idx="1162">
                  <c:v>1716.614</c:v>
                </c:pt>
                <c:pt idx="1163">
                  <c:v>1724.2429999999999</c:v>
                </c:pt>
                <c:pt idx="1164">
                  <c:v>1731.873</c:v>
                </c:pt>
                <c:pt idx="1165">
                  <c:v>1739.502</c:v>
                </c:pt>
                <c:pt idx="1166">
                  <c:v>1754.761</c:v>
                </c:pt>
                <c:pt idx="1167">
                  <c:v>1762.39</c:v>
                </c:pt>
                <c:pt idx="1168">
                  <c:v>1770.02</c:v>
                </c:pt>
                <c:pt idx="1169">
                  <c:v>1777.6489999999999</c:v>
                </c:pt>
                <c:pt idx="1170">
                  <c:v>1785.278</c:v>
                </c:pt>
                <c:pt idx="1171">
                  <c:v>1792.9079999999999</c:v>
                </c:pt>
                <c:pt idx="1172">
                  <c:v>1808.1669999999999</c:v>
                </c:pt>
                <c:pt idx="1173">
                  <c:v>1815.796</c:v>
                </c:pt>
                <c:pt idx="1174">
                  <c:v>1823.425</c:v>
                </c:pt>
                <c:pt idx="1175">
                  <c:v>1831.0550000000001</c:v>
                </c:pt>
                <c:pt idx="1176">
                  <c:v>1838.684</c:v>
                </c:pt>
                <c:pt idx="1177">
                  <c:v>1853.943</c:v>
                </c:pt>
                <c:pt idx="1178">
                  <c:v>1861.5719999999999</c:v>
                </c:pt>
                <c:pt idx="1179">
                  <c:v>1869.202</c:v>
                </c:pt>
                <c:pt idx="1180">
                  <c:v>1876.8309999999999</c:v>
                </c:pt>
                <c:pt idx="1181">
                  <c:v>1884.46</c:v>
                </c:pt>
                <c:pt idx="1182">
                  <c:v>1892.09</c:v>
                </c:pt>
                <c:pt idx="1183">
                  <c:v>1907.3489999999999</c:v>
                </c:pt>
                <c:pt idx="1184">
                  <c:v>1914.9780000000001</c:v>
                </c:pt>
                <c:pt idx="1185">
                  <c:v>1922.607</c:v>
                </c:pt>
                <c:pt idx="1186">
                  <c:v>1930.2370000000001</c:v>
                </c:pt>
                <c:pt idx="1187">
                  <c:v>1937.866</c:v>
                </c:pt>
                <c:pt idx="1188">
                  <c:v>1953.125</c:v>
                </c:pt>
                <c:pt idx="1189">
                  <c:v>1960.7539999999999</c:v>
                </c:pt>
                <c:pt idx="1190">
                  <c:v>1968.384</c:v>
                </c:pt>
                <c:pt idx="1191">
                  <c:v>1976.0129999999999</c:v>
                </c:pt>
                <c:pt idx="1192">
                  <c:v>1983.643</c:v>
                </c:pt>
                <c:pt idx="1193">
                  <c:v>1991.2719999999999</c:v>
                </c:pt>
                <c:pt idx="1194">
                  <c:v>2006.5309999999999</c:v>
                </c:pt>
                <c:pt idx="1195">
                  <c:v>2014.16</c:v>
                </c:pt>
                <c:pt idx="1196">
                  <c:v>2021.79</c:v>
                </c:pt>
                <c:pt idx="1197">
                  <c:v>2029.4190000000001</c:v>
                </c:pt>
                <c:pt idx="1198">
                  <c:v>2037.048</c:v>
                </c:pt>
                <c:pt idx="1199">
                  <c:v>2052.3069999999998</c:v>
                </c:pt>
                <c:pt idx="1200">
                  <c:v>2059.9369999999999</c:v>
                </c:pt>
                <c:pt idx="1201">
                  <c:v>2067.5659999999998</c:v>
                </c:pt>
                <c:pt idx="1202">
                  <c:v>2075.1950000000002</c:v>
                </c:pt>
                <c:pt idx="1203">
                  <c:v>2082.8249999999998</c:v>
                </c:pt>
                <c:pt idx="1204">
                  <c:v>2090.4540000000002</c:v>
                </c:pt>
                <c:pt idx="1205">
                  <c:v>2105.7130000000002</c:v>
                </c:pt>
                <c:pt idx="1206">
                  <c:v>2113.3420000000001</c:v>
                </c:pt>
                <c:pt idx="1207">
                  <c:v>2120.9720000000002</c:v>
                </c:pt>
                <c:pt idx="1208">
                  <c:v>2128.6010000000001</c:v>
                </c:pt>
                <c:pt idx="1209">
                  <c:v>2136.23</c:v>
                </c:pt>
                <c:pt idx="1210">
                  <c:v>2143.86</c:v>
                </c:pt>
                <c:pt idx="1211">
                  <c:v>2159.1190000000001</c:v>
                </c:pt>
                <c:pt idx="1212">
                  <c:v>2166.748</c:v>
                </c:pt>
                <c:pt idx="1213">
                  <c:v>2174.377</c:v>
                </c:pt>
                <c:pt idx="1214">
                  <c:v>2182.0070000000001</c:v>
                </c:pt>
                <c:pt idx="1215">
                  <c:v>2189.636</c:v>
                </c:pt>
                <c:pt idx="1216">
                  <c:v>2204.895</c:v>
                </c:pt>
                <c:pt idx="1217">
                  <c:v>2212.5239999999999</c:v>
                </c:pt>
                <c:pt idx="1218">
                  <c:v>2220.154</c:v>
                </c:pt>
                <c:pt idx="1219">
                  <c:v>2227.7829999999999</c:v>
                </c:pt>
                <c:pt idx="1220">
                  <c:v>2235.413</c:v>
                </c:pt>
                <c:pt idx="1221">
                  <c:v>2243.0419999999999</c:v>
                </c:pt>
                <c:pt idx="1222">
                  <c:v>2258.3009999999999</c:v>
                </c:pt>
                <c:pt idx="1223">
                  <c:v>2265.9299999999998</c:v>
                </c:pt>
                <c:pt idx="1224">
                  <c:v>2273.56</c:v>
                </c:pt>
                <c:pt idx="1225">
                  <c:v>2281.1889999999999</c:v>
                </c:pt>
                <c:pt idx="1226">
                  <c:v>2288.8180000000002</c:v>
                </c:pt>
                <c:pt idx="1227">
                  <c:v>2304.0770000000002</c:v>
                </c:pt>
                <c:pt idx="1228">
                  <c:v>2311.7069999999999</c:v>
                </c:pt>
                <c:pt idx="1229">
                  <c:v>2319.3359999999998</c:v>
                </c:pt>
                <c:pt idx="1230">
                  <c:v>2326.9650000000001</c:v>
                </c:pt>
                <c:pt idx="1231">
                  <c:v>2334.5949999999998</c:v>
                </c:pt>
                <c:pt idx="1232">
                  <c:v>2342.2240000000002</c:v>
                </c:pt>
                <c:pt idx="1233">
                  <c:v>2357.4830000000002</c:v>
                </c:pt>
                <c:pt idx="1234">
                  <c:v>2365.1120000000001</c:v>
                </c:pt>
                <c:pt idx="1235">
                  <c:v>2372.7420000000002</c:v>
                </c:pt>
                <c:pt idx="1236">
                  <c:v>2380.3710000000001</c:v>
                </c:pt>
                <c:pt idx="1237">
                  <c:v>2388</c:v>
                </c:pt>
                <c:pt idx="1238">
                  <c:v>2395.63</c:v>
                </c:pt>
                <c:pt idx="1239">
                  <c:v>2410.8890000000001</c:v>
                </c:pt>
                <c:pt idx="1240">
                  <c:v>2418.518</c:v>
                </c:pt>
                <c:pt idx="1241">
                  <c:v>2426.1469999999999</c:v>
                </c:pt>
                <c:pt idx="1242">
                  <c:v>2433.777</c:v>
                </c:pt>
                <c:pt idx="1243">
                  <c:v>2441.4059999999999</c:v>
                </c:pt>
                <c:pt idx="1244">
                  <c:v>2456.665</c:v>
                </c:pt>
                <c:pt idx="1245">
                  <c:v>2464.2939999999999</c:v>
                </c:pt>
                <c:pt idx="1246">
                  <c:v>2471.924</c:v>
                </c:pt>
                <c:pt idx="1247">
                  <c:v>2479.5529999999999</c:v>
                </c:pt>
                <c:pt idx="1248">
                  <c:v>2487.183</c:v>
                </c:pt>
                <c:pt idx="1249">
                  <c:v>2494.8119999999999</c:v>
                </c:pt>
                <c:pt idx="1250">
                  <c:v>2510.0709999999999</c:v>
                </c:pt>
                <c:pt idx="1251">
                  <c:v>2517.6999999999998</c:v>
                </c:pt>
                <c:pt idx="1252">
                  <c:v>2525.33</c:v>
                </c:pt>
                <c:pt idx="1253">
                  <c:v>2532.9589999999998</c:v>
                </c:pt>
                <c:pt idx="1254">
                  <c:v>2540.5880000000002</c:v>
                </c:pt>
                <c:pt idx="1255">
                  <c:v>2555.8470000000002</c:v>
                </c:pt>
                <c:pt idx="1256">
                  <c:v>2563.4769999999999</c:v>
                </c:pt>
                <c:pt idx="1257">
                  <c:v>2571.1060000000002</c:v>
                </c:pt>
                <c:pt idx="1258">
                  <c:v>2578.7350000000001</c:v>
                </c:pt>
                <c:pt idx="1259">
                  <c:v>2586.3649999999998</c:v>
                </c:pt>
                <c:pt idx="1260">
                  <c:v>2593.9940000000001</c:v>
                </c:pt>
                <c:pt idx="1261">
                  <c:v>2609.2530000000002</c:v>
                </c:pt>
                <c:pt idx="1262">
                  <c:v>2616.8820000000001</c:v>
                </c:pt>
                <c:pt idx="1263">
                  <c:v>2624.5120000000002</c:v>
                </c:pt>
                <c:pt idx="1264">
                  <c:v>2632.1410000000001</c:v>
                </c:pt>
                <c:pt idx="1265">
                  <c:v>2639.7710000000002</c:v>
                </c:pt>
                <c:pt idx="1266">
                  <c:v>2655.029</c:v>
                </c:pt>
                <c:pt idx="1267">
                  <c:v>2662.6590000000001</c:v>
                </c:pt>
                <c:pt idx="1268">
                  <c:v>2670.288</c:v>
                </c:pt>
                <c:pt idx="1269">
                  <c:v>2677.9169999999999</c:v>
                </c:pt>
                <c:pt idx="1270">
                  <c:v>2685.547</c:v>
                </c:pt>
                <c:pt idx="1271">
                  <c:v>2693.1759999999999</c:v>
                </c:pt>
                <c:pt idx="1272">
                  <c:v>2708.4349999999999</c:v>
                </c:pt>
                <c:pt idx="1273">
                  <c:v>2716.0639999999999</c:v>
                </c:pt>
                <c:pt idx="1274">
                  <c:v>2723.694</c:v>
                </c:pt>
                <c:pt idx="1275">
                  <c:v>2731.3229999999999</c:v>
                </c:pt>
                <c:pt idx="1276">
                  <c:v>2738.953</c:v>
                </c:pt>
                <c:pt idx="1277">
                  <c:v>2746.5819999999999</c:v>
                </c:pt>
                <c:pt idx="1278">
                  <c:v>2761.8409999999999</c:v>
                </c:pt>
                <c:pt idx="1279">
                  <c:v>2769.47</c:v>
                </c:pt>
                <c:pt idx="1280">
                  <c:v>2777.1</c:v>
                </c:pt>
                <c:pt idx="1281">
                  <c:v>2784.7289999999998</c:v>
                </c:pt>
                <c:pt idx="1282">
                  <c:v>2792.3580000000002</c:v>
                </c:pt>
                <c:pt idx="1283">
                  <c:v>2807.6170000000002</c:v>
                </c:pt>
                <c:pt idx="1284">
                  <c:v>2815.2469999999998</c:v>
                </c:pt>
                <c:pt idx="1285">
                  <c:v>2822.8760000000002</c:v>
                </c:pt>
                <c:pt idx="1286">
                  <c:v>2830.5050000000001</c:v>
                </c:pt>
                <c:pt idx="1287">
                  <c:v>2838.1350000000002</c:v>
                </c:pt>
                <c:pt idx="1288">
                  <c:v>2845.7640000000001</c:v>
                </c:pt>
                <c:pt idx="1289">
                  <c:v>2861.0230000000001</c:v>
                </c:pt>
                <c:pt idx="1290">
                  <c:v>2868.652</c:v>
                </c:pt>
                <c:pt idx="1291">
                  <c:v>2876.2820000000002</c:v>
                </c:pt>
                <c:pt idx="1292">
                  <c:v>2883.9110000000001</c:v>
                </c:pt>
                <c:pt idx="1293">
                  <c:v>2891.5410000000002</c:v>
                </c:pt>
                <c:pt idx="1294">
                  <c:v>2906.799</c:v>
                </c:pt>
                <c:pt idx="1295">
                  <c:v>2914.4290000000001</c:v>
                </c:pt>
                <c:pt idx="1296">
                  <c:v>2922.058</c:v>
                </c:pt>
                <c:pt idx="1297">
                  <c:v>2929.6869999999999</c:v>
                </c:pt>
                <c:pt idx="1298">
                  <c:v>2937.317</c:v>
                </c:pt>
                <c:pt idx="1299">
                  <c:v>2944.9459999999999</c:v>
                </c:pt>
                <c:pt idx="1300">
                  <c:v>2960.2049999999999</c:v>
                </c:pt>
                <c:pt idx="1301">
                  <c:v>2967.8339999999998</c:v>
                </c:pt>
                <c:pt idx="1302">
                  <c:v>2975.4639999999999</c:v>
                </c:pt>
                <c:pt idx="1303">
                  <c:v>2983.0929999999998</c:v>
                </c:pt>
                <c:pt idx="1304">
                  <c:v>2990.723</c:v>
                </c:pt>
                <c:pt idx="1305">
                  <c:v>2998.3519999999999</c:v>
                </c:pt>
                <c:pt idx="1306">
                  <c:v>3013.6109999999999</c:v>
                </c:pt>
                <c:pt idx="1307">
                  <c:v>3021.24</c:v>
                </c:pt>
                <c:pt idx="1308">
                  <c:v>3028.87</c:v>
                </c:pt>
                <c:pt idx="1309">
                  <c:v>3036.4989999999998</c:v>
                </c:pt>
                <c:pt idx="1310">
                  <c:v>3044.1280000000002</c:v>
                </c:pt>
                <c:pt idx="1311">
                  <c:v>3059.3870000000002</c:v>
                </c:pt>
                <c:pt idx="1312">
                  <c:v>3067.0169999999998</c:v>
                </c:pt>
                <c:pt idx="1313">
                  <c:v>3074.6460000000002</c:v>
                </c:pt>
                <c:pt idx="1314">
                  <c:v>3082.2750000000001</c:v>
                </c:pt>
                <c:pt idx="1315">
                  <c:v>3089.9050000000002</c:v>
                </c:pt>
                <c:pt idx="1316">
                  <c:v>3097.5340000000001</c:v>
                </c:pt>
                <c:pt idx="1317">
                  <c:v>3112.7930000000001</c:v>
                </c:pt>
                <c:pt idx="1318">
                  <c:v>3120.422</c:v>
                </c:pt>
                <c:pt idx="1319">
                  <c:v>3128.0520000000001</c:v>
                </c:pt>
                <c:pt idx="1320">
                  <c:v>3135.681</c:v>
                </c:pt>
                <c:pt idx="1321">
                  <c:v>3143.3110000000001</c:v>
                </c:pt>
                <c:pt idx="1322">
                  <c:v>3158.569</c:v>
                </c:pt>
                <c:pt idx="1323">
                  <c:v>3166.1990000000001</c:v>
                </c:pt>
                <c:pt idx="1324">
                  <c:v>3173.828</c:v>
                </c:pt>
                <c:pt idx="1325">
                  <c:v>3181.4580000000001</c:v>
                </c:pt>
                <c:pt idx="1326">
                  <c:v>3189.087</c:v>
                </c:pt>
                <c:pt idx="1327">
                  <c:v>3196.7159999999999</c:v>
                </c:pt>
                <c:pt idx="1328">
                  <c:v>3211.9749999999999</c:v>
                </c:pt>
                <c:pt idx="1329">
                  <c:v>3219.6039999999998</c:v>
                </c:pt>
                <c:pt idx="1330">
                  <c:v>3227.2339999999999</c:v>
                </c:pt>
                <c:pt idx="1331">
                  <c:v>3234.8629999999998</c:v>
                </c:pt>
                <c:pt idx="1332">
                  <c:v>3242.4929999999999</c:v>
                </c:pt>
                <c:pt idx="1333">
                  <c:v>3257.7510000000002</c:v>
                </c:pt>
                <c:pt idx="1334">
                  <c:v>3265.3809999999999</c:v>
                </c:pt>
                <c:pt idx="1335">
                  <c:v>3273.01</c:v>
                </c:pt>
                <c:pt idx="1336">
                  <c:v>3280.64</c:v>
                </c:pt>
                <c:pt idx="1337">
                  <c:v>3288.2689999999998</c:v>
                </c:pt>
                <c:pt idx="1338">
                  <c:v>3295.8980000000001</c:v>
                </c:pt>
                <c:pt idx="1339">
                  <c:v>3311.1570000000002</c:v>
                </c:pt>
                <c:pt idx="1340">
                  <c:v>3318.7869999999998</c:v>
                </c:pt>
                <c:pt idx="1341">
                  <c:v>3326.4160000000002</c:v>
                </c:pt>
                <c:pt idx="1342">
                  <c:v>3334.0450000000001</c:v>
                </c:pt>
                <c:pt idx="1343">
                  <c:v>3341.6750000000002</c:v>
                </c:pt>
                <c:pt idx="1344">
                  <c:v>3349.3040000000001</c:v>
                </c:pt>
                <c:pt idx="1345">
                  <c:v>3364.5630000000001</c:v>
                </c:pt>
                <c:pt idx="1346">
                  <c:v>3372.192</c:v>
                </c:pt>
                <c:pt idx="1347">
                  <c:v>3379.8220000000001</c:v>
                </c:pt>
                <c:pt idx="1348">
                  <c:v>3387.451</c:v>
                </c:pt>
                <c:pt idx="1349">
                  <c:v>3395.0810000000001</c:v>
                </c:pt>
                <c:pt idx="1350">
                  <c:v>3410.3389999999999</c:v>
                </c:pt>
                <c:pt idx="1351">
                  <c:v>3417.9690000000001</c:v>
                </c:pt>
                <c:pt idx="1352">
                  <c:v>3425.598</c:v>
                </c:pt>
                <c:pt idx="1353">
                  <c:v>3433.2280000000001</c:v>
                </c:pt>
                <c:pt idx="1354">
                  <c:v>3440.857</c:v>
                </c:pt>
                <c:pt idx="1355">
                  <c:v>3448.4859999999999</c:v>
                </c:pt>
                <c:pt idx="1356">
                  <c:v>3463.7449999999999</c:v>
                </c:pt>
                <c:pt idx="1357">
                  <c:v>3471.375</c:v>
                </c:pt>
                <c:pt idx="1358">
                  <c:v>3479.0039999999999</c:v>
                </c:pt>
                <c:pt idx="1359">
                  <c:v>3486.6329999999998</c:v>
                </c:pt>
                <c:pt idx="1360">
                  <c:v>3494.2629999999999</c:v>
                </c:pt>
                <c:pt idx="1361">
                  <c:v>3509.5210000000002</c:v>
                </c:pt>
                <c:pt idx="1362">
                  <c:v>3517.1509999999998</c:v>
                </c:pt>
                <c:pt idx="1363">
                  <c:v>3524.78</c:v>
                </c:pt>
                <c:pt idx="1364">
                  <c:v>3532.41</c:v>
                </c:pt>
                <c:pt idx="1365">
                  <c:v>3540.0390000000002</c:v>
                </c:pt>
                <c:pt idx="1366">
                  <c:v>3547.6680000000001</c:v>
                </c:pt>
                <c:pt idx="1367">
                  <c:v>3562.9270000000001</c:v>
                </c:pt>
                <c:pt idx="1368">
                  <c:v>3570.5569999999998</c:v>
                </c:pt>
                <c:pt idx="1369">
                  <c:v>3578.1860000000001</c:v>
                </c:pt>
                <c:pt idx="1370">
                  <c:v>3585.8150000000001</c:v>
                </c:pt>
                <c:pt idx="1371">
                  <c:v>3593.4450000000002</c:v>
                </c:pt>
                <c:pt idx="1372">
                  <c:v>3608.7040000000002</c:v>
                </c:pt>
                <c:pt idx="1373">
                  <c:v>3616.3330000000001</c:v>
                </c:pt>
                <c:pt idx="1374">
                  <c:v>3623.962</c:v>
                </c:pt>
                <c:pt idx="1375">
                  <c:v>3631.5920000000001</c:v>
                </c:pt>
                <c:pt idx="1376">
                  <c:v>3639.221</c:v>
                </c:pt>
                <c:pt idx="1377">
                  <c:v>3646.8510000000001</c:v>
                </c:pt>
                <c:pt idx="1378">
                  <c:v>3662.1089999999999</c:v>
                </c:pt>
                <c:pt idx="1379">
                  <c:v>3669.739</c:v>
                </c:pt>
                <c:pt idx="1380">
                  <c:v>3677.3679999999999</c:v>
                </c:pt>
                <c:pt idx="1381">
                  <c:v>3684.998</c:v>
                </c:pt>
                <c:pt idx="1382">
                  <c:v>3692.627</c:v>
                </c:pt>
                <c:pt idx="1383">
                  <c:v>3700.2559999999999</c:v>
                </c:pt>
                <c:pt idx="1384">
                  <c:v>3715.5149999999999</c:v>
                </c:pt>
                <c:pt idx="1385">
                  <c:v>3723.145</c:v>
                </c:pt>
                <c:pt idx="1386">
                  <c:v>3730.7739999999999</c:v>
                </c:pt>
                <c:pt idx="1387">
                  <c:v>3738.4029999999998</c:v>
                </c:pt>
                <c:pt idx="1388">
                  <c:v>3746.0329999999999</c:v>
                </c:pt>
                <c:pt idx="1389">
                  <c:v>3761.2919999999999</c:v>
                </c:pt>
                <c:pt idx="1390">
                  <c:v>3768.9209999999998</c:v>
                </c:pt>
                <c:pt idx="1391">
                  <c:v>3776.55</c:v>
                </c:pt>
                <c:pt idx="1392">
                  <c:v>3784.18</c:v>
                </c:pt>
                <c:pt idx="1393">
                  <c:v>3791.8090000000002</c:v>
                </c:pt>
                <c:pt idx="1394">
                  <c:v>3799.4380000000001</c:v>
                </c:pt>
                <c:pt idx="1395">
                  <c:v>3822.3270000000002</c:v>
                </c:pt>
                <c:pt idx="1396">
                  <c:v>3829.9560000000001</c:v>
                </c:pt>
                <c:pt idx="1397">
                  <c:v>3837.585</c:v>
                </c:pt>
                <c:pt idx="1398">
                  <c:v>3845.2150000000001</c:v>
                </c:pt>
                <c:pt idx="1399">
                  <c:v>3860.4740000000002</c:v>
                </c:pt>
                <c:pt idx="1400">
                  <c:v>3868.1030000000001</c:v>
                </c:pt>
                <c:pt idx="1401">
                  <c:v>3875.732</c:v>
                </c:pt>
                <c:pt idx="1402">
                  <c:v>3883.3620000000001</c:v>
                </c:pt>
                <c:pt idx="1403">
                  <c:v>3890.991</c:v>
                </c:pt>
                <c:pt idx="1404">
                  <c:v>3898.6210000000001</c:v>
                </c:pt>
                <c:pt idx="1405">
                  <c:v>3913.8789999999999</c:v>
                </c:pt>
                <c:pt idx="1406">
                  <c:v>3921.509</c:v>
                </c:pt>
                <c:pt idx="1407">
                  <c:v>3929.1379999999999</c:v>
                </c:pt>
                <c:pt idx="1408">
                  <c:v>3936.768</c:v>
                </c:pt>
                <c:pt idx="1409">
                  <c:v>3944.3969999999999</c:v>
                </c:pt>
                <c:pt idx="1410">
                  <c:v>3952.0259999999998</c:v>
                </c:pt>
                <c:pt idx="1411">
                  <c:v>3967.2849999999999</c:v>
                </c:pt>
                <c:pt idx="1412">
                  <c:v>3974.915</c:v>
                </c:pt>
                <c:pt idx="1413">
                  <c:v>3982.5439999999999</c:v>
                </c:pt>
                <c:pt idx="1414">
                  <c:v>3990.1729999999998</c:v>
                </c:pt>
                <c:pt idx="1415">
                  <c:v>3997.8029999999999</c:v>
                </c:pt>
                <c:pt idx="1416">
                  <c:v>4013.0619999999999</c:v>
                </c:pt>
                <c:pt idx="1417">
                  <c:v>4020.6909999999998</c:v>
                </c:pt>
                <c:pt idx="1418">
                  <c:v>4028.32</c:v>
                </c:pt>
                <c:pt idx="1419">
                  <c:v>4035.95</c:v>
                </c:pt>
                <c:pt idx="1420">
                  <c:v>4043.5790000000002</c:v>
                </c:pt>
                <c:pt idx="1421">
                  <c:v>4051.2080000000001</c:v>
                </c:pt>
                <c:pt idx="1422">
                  <c:v>4066.4670000000001</c:v>
                </c:pt>
                <c:pt idx="1423">
                  <c:v>4074.0970000000002</c:v>
                </c:pt>
                <c:pt idx="1424">
                  <c:v>4081.7260000000001</c:v>
                </c:pt>
                <c:pt idx="1425">
                  <c:v>4089.355</c:v>
                </c:pt>
                <c:pt idx="1426">
                  <c:v>4096.9849999999997</c:v>
                </c:pt>
                <c:pt idx="1427">
                  <c:v>4112.2439999999997</c:v>
                </c:pt>
                <c:pt idx="1428">
                  <c:v>4119.8729999999996</c:v>
                </c:pt>
                <c:pt idx="1429">
                  <c:v>4127.5020000000004</c:v>
                </c:pt>
                <c:pt idx="1430">
                  <c:v>4135.1319999999996</c:v>
                </c:pt>
                <c:pt idx="1431">
                  <c:v>4142.7610000000004</c:v>
                </c:pt>
                <c:pt idx="1432">
                  <c:v>4150.3909999999996</c:v>
                </c:pt>
                <c:pt idx="1433">
                  <c:v>4165.6490000000003</c:v>
                </c:pt>
                <c:pt idx="1434">
                  <c:v>4173.2790000000005</c:v>
                </c:pt>
                <c:pt idx="1435">
                  <c:v>4180.9080000000004</c:v>
                </c:pt>
                <c:pt idx="1436">
                  <c:v>4188.5379999999996</c:v>
                </c:pt>
                <c:pt idx="1437">
                  <c:v>4196.1670000000004</c:v>
                </c:pt>
                <c:pt idx="1438">
                  <c:v>4211.4260000000004</c:v>
                </c:pt>
                <c:pt idx="1439">
                  <c:v>4219.0550000000003</c:v>
                </c:pt>
                <c:pt idx="1440">
                  <c:v>4226.6850000000004</c:v>
                </c:pt>
                <c:pt idx="1441">
                  <c:v>4234.3140000000003</c:v>
                </c:pt>
                <c:pt idx="1442">
                  <c:v>4241.9430000000002</c:v>
                </c:pt>
                <c:pt idx="1443">
                  <c:v>4249.5730000000003</c:v>
                </c:pt>
                <c:pt idx="1444">
                  <c:v>4264.8320000000003</c:v>
                </c:pt>
                <c:pt idx="1445">
                  <c:v>4272.4610000000002</c:v>
                </c:pt>
                <c:pt idx="1446">
                  <c:v>4280.09</c:v>
                </c:pt>
                <c:pt idx="1447">
                  <c:v>4287.72</c:v>
                </c:pt>
                <c:pt idx="1448">
                  <c:v>4295.3490000000002</c:v>
                </c:pt>
                <c:pt idx="1449">
                  <c:v>4302.9790000000003</c:v>
                </c:pt>
                <c:pt idx="1450">
                  <c:v>4318.2370000000001</c:v>
                </c:pt>
                <c:pt idx="1451">
                  <c:v>4325.8670000000002</c:v>
                </c:pt>
                <c:pt idx="1452">
                  <c:v>4333.4960000000001</c:v>
                </c:pt>
                <c:pt idx="1453">
                  <c:v>4341.125</c:v>
                </c:pt>
                <c:pt idx="1454">
                  <c:v>4348.7550000000001</c:v>
                </c:pt>
                <c:pt idx="1455">
                  <c:v>4364.0140000000001</c:v>
                </c:pt>
                <c:pt idx="1456">
                  <c:v>4371.643</c:v>
                </c:pt>
                <c:pt idx="1457">
                  <c:v>4379.2719999999999</c:v>
                </c:pt>
                <c:pt idx="1458">
                  <c:v>4386.902</c:v>
                </c:pt>
                <c:pt idx="1459">
                  <c:v>4394.5309999999999</c:v>
                </c:pt>
                <c:pt idx="1460">
                  <c:v>4402.1610000000001</c:v>
                </c:pt>
                <c:pt idx="1461">
                  <c:v>4417.4189999999999</c:v>
                </c:pt>
                <c:pt idx="1462">
                  <c:v>4425.049</c:v>
                </c:pt>
                <c:pt idx="1463">
                  <c:v>4432.6779999999999</c:v>
                </c:pt>
                <c:pt idx="1464">
                  <c:v>4440.308</c:v>
                </c:pt>
                <c:pt idx="1465">
                  <c:v>4447.9369999999999</c:v>
                </c:pt>
                <c:pt idx="1466">
                  <c:v>4463.1959999999999</c:v>
                </c:pt>
                <c:pt idx="1467">
                  <c:v>4470.8249999999998</c:v>
                </c:pt>
                <c:pt idx="1468">
                  <c:v>4478.4549999999999</c:v>
                </c:pt>
                <c:pt idx="1469">
                  <c:v>4486.0839999999998</c:v>
                </c:pt>
                <c:pt idx="1470">
                  <c:v>4493.7129999999997</c:v>
                </c:pt>
                <c:pt idx="1471">
                  <c:v>4501.3429999999998</c:v>
                </c:pt>
                <c:pt idx="1472">
                  <c:v>4516.6019999999999</c:v>
                </c:pt>
                <c:pt idx="1473">
                  <c:v>4524.2309999999998</c:v>
                </c:pt>
                <c:pt idx="1474">
                  <c:v>4531.8599999999997</c:v>
                </c:pt>
                <c:pt idx="1475">
                  <c:v>4539.49</c:v>
                </c:pt>
                <c:pt idx="1476">
                  <c:v>4547.1189999999997</c:v>
                </c:pt>
                <c:pt idx="1477">
                  <c:v>4562.3779999999997</c:v>
                </c:pt>
                <c:pt idx="1478">
                  <c:v>4570.0069999999996</c:v>
                </c:pt>
                <c:pt idx="1479">
                  <c:v>4577.6369999999997</c:v>
                </c:pt>
                <c:pt idx="1480">
                  <c:v>4585.2659999999996</c:v>
                </c:pt>
                <c:pt idx="1481">
                  <c:v>4592.8959999999997</c:v>
                </c:pt>
                <c:pt idx="1482">
                  <c:v>4600.5249999999996</c:v>
                </c:pt>
                <c:pt idx="1483">
                  <c:v>4615.7839999999997</c:v>
                </c:pt>
                <c:pt idx="1484">
                  <c:v>4623.4129999999996</c:v>
                </c:pt>
                <c:pt idx="1485">
                  <c:v>4631.0420000000004</c:v>
                </c:pt>
                <c:pt idx="1486">
                  <c:v>4638.6719999999996</c:v>
                </c:pt>
                <c:pt idx="1487">
                  <c:v>4646.3010000000004</c:v>
                </c:pt>
                <c:pt idx="1488">
                  <c:v>4653.9309999999996</c:v>
                </c:pt>
                <c:pt idx="1489">
                  <c:v>4669.1890000000003</c:v>
                </c:pt>
                <c:pt idx="1490">
                  <c:v>4676.8190000000004</c:v>
                </c:pt>
                <c:pt idx="1491">
                  <c:v>4684.4480000000003</c:v>
                </c:pt>
                <c:pt idx="1492">
                  <c:v>4692.0780000000004</c:v>
                </c:pt>
                <c:pt idx="1493">
                  <c:v>4699.7070000000003</c:v>
                </c:pt>
                <c:pt idx="1494">
                  <c:v>4714.9660000000003</c:v>
                </c:pt>
                <c:pt idx="1495">
                  <c:v>4722.5950000000003</c:v>
                </c:pt>
                <c:pt idx="1496">
                  <c:v>4730.2250000000004</c:v>
                </c:pt>
                <c:pt idx="1497">
                  <c:v>4737.8540000000003</c:v>
                </c:pt>
                <c:pt idx="1498">
                  <c:v>4745.4830000000002</c:v>
                </c:pt>
                <c:pt idx="1499">
                  <c:v>4753.1130000000003</c:v>
                </c:pt>
                <c:pt idx="1500">
                  <c:v>4768.3720000000003</c:v>
                </c:pt>
                <c:pt idx="1501">
                  <c:v>4776.0010000000002</c:v>
                </c:pt>
                <c:pt idx="1502">
                  <c:v>4783.63</c:v>
                </c:pt>
                <c:pt idx="1503">
                  <c:v>4791.26</c:v>
                </c:pt>
                <c:pt idx="1504">
                  <c:v>4798.8890000000001</c:v>
                </c:pt>
                <c:pt idx="1505">
                  <c:v>4814.1480000000001</c:v>
                </c:pt>
                <c:pt idx="1506">
                  <c:v>4821.777</c:v>
                </c:pt>
                <c:pt idx="1507">
                  <c:v>4829.4070000000002</c:v>
                </c:pt>
                <c:pt idx="1508">
                  <c:v>4837.0360000000001</c:v>
                </c:pt>
                <c:pt idx="1509">
                  <c:v>4844.6660000000002</c:v>
                </c:pt>
                <c:pt idx="1510">
                  <c:v>4852.2950000000001</c:v>
                </c:pt>
                <c:pt idx="1511">
                  <c:v>4867.5540000000001</c:v>
                </c:pt>
                <c:pt idx="1512">
                  <c:v>4875.183</c:v>
                </c:pt>
                <c:pt idx="1513">
                  <c:v>4882.8119999999999</c:v>
                </c:pt>
                <c:pt idx="1514">
                  <c:v>4890.442</c:v>
                </c:pt>
                <c:pt idx="1515">
                  <c:v>4898.0709999999999</c:v>
                </c:pt>
                <c:pt idx="1516">
                  <c:v>4905.701</c:v>
                </c:pt>
                <c:pt idx="1517">
                  <c:v>4920.9589999999998</c:v>
                </c:pt>
                <c:pt idx="1518">
                  <c:v>4928.5889999999999</c:v>
                </c:pt>
                <c:pt idx="1519">
                  <c:v>4936.2179999999998</c:v>
                </c:pt>
                <c:pt idx="1520">
                  <c:v>4943.848</c:v>
                </c:pt>
                <c:pt idx="1521">
                  <c:v>4951.4769999999999</c:v>
                </c:pt>
                <c:pt idx="1522">
                  <c:v>4966.7359999999999</c:v>
                </c:pt>
                <c:pt idx="1523">
                  <c:v>4974.3649999999998</c:v>
                </c:pt>
                <c:pt idx="1524">
                  <c:v>4981.9949999999999</c:v>
                </c:pt>
                <c:pt idx="1525">
                  <c:v>4989.6239999999998</c:v>
                </c:pt>
                <c:pt idx="1526">
                  <c:v>4997.2529999999997</c:v>
                </c:pt>
                <c:pt idx="1527">
                  <c:v>5004.8829999999998</c:v>
                </c:pt>
                <c:pt idx="1528">
                  <c:v>5020.1419999999998</c:v>
                </c:pt>
                <c:pt idx="1529">
                  <c:v>5027.7709999999997</c:v>
                </c:pt>
                <c:pt idx="1530">
                  <c:v>5035.3999999999996</c:v>
                </c:pt>
                <c:pt idx="1531">
                  <c:v>5043.03</c:v>
                </c:pt>
                <c:pt idx="1532">
                  <c:v>5050.6589999999997</c:v>
                </c:pt>
                <c:pt idx="1533">
                  <c:v>5065.9179999999997</c:v>
                </c:pt>
                <c:pt idx="1534">
                  <c:v>5073.5469999999996</c:v>
                </c:pt>
                <c:pt idx="1535">
                  <c:v>5081.1769999999997</c:v>
                </c:pt>
                <c:pt idx="1536">
                  <c:v>5088.8059999999996</c:v>
                </c:pt>
                <c:pt idx="1537">
                  <c:v>5096.4359999999997</c:v>
                </c:pt>
                <c:pt idx="1538">
                  <c:v>5104.0649999999996</c:v>
                </c:pt>
                <c:pt idx="1539">
                  <c:v>5119.3239999999996</c:v>
                </c:pt>
                <c:pt idx="1540">
                  <c:v>5126.9530000000004</c:v>
                </c:pt>
                <c:pt idx="1541">
                  <c:v>5134.5829999999996</c:v>
                </c:pt>
                <c:pt idx="1542">
                  <c:v>5142.2120000000004</c:v>
                </c:pt>
                <c:pt idx="1543">
                  <c:v>5149.8410000000003</c:v>
                </c:pt>
                <c:pt idx="1544">
                  <c:v>5165.1000000000004</c:v>
                </c:pt>
                <c:pt idx="1545">
                  <c:v>5172.7290000000003</c:v>
                </c:pt>
                <c:pt idx="1546">
                  <c:v>5180.3590000000004</c:v>
                </c:pt>
                <c:pt idx="1547">
                  <c:v>5187.9880000000003</c:v>
                </c:pt>
                <c:pt idx="1548">
                  <c:v>5195.6180000000004</c:v>
                </c:pt>
                <c:pt idx="1549">
                  <c:v>5203.2470000000003</c:v>
                </c:pt>
                <c:pt idx="1550">
                  <c:v>5218.5060000000003</c:v>
                </c:pt>
                <c:pt idx="1551">
                  <c:v>5226.1350000000002</c:v>
                </c:pt>
                <c:pt idx="1552">
                  <c:v>5233.7650000000003</c:v>
                </c:pt>
                <c:pt idx="1553">
                  <c:v>5241.3940000000002</c:v>
                </c:pt>
                <c:pt idx="1554">
                  <c:v>5249.0230000000001</c:v>
                </c:pt>
                <c:pt idx="1555">
                  <c:v>5256.6530000000002</c:v>
                </c:pt>
                <c:pt idx="1556">
                  <c:v>5271.9120000000003</c:v>
                </c:pt>
                <c:pt idx="1557">
                  <c:v>5279.5410000000002</c:v>
                </c:pt>
                <c:pt idx="1558">
                  <c:v>5287.17</c:v>
                </c:pt>
                <c:pt idx="1559">
                  <c:v>5294.8</c:v>
                </c:pt>
                <c:pt idx="1560">
                  <c:v>5302.4290000000001</c:v>
                </c:pt>
                <c:pt idx="1561">
                  <c:v>5317.6880000000001</c:v>
                </c:pt>
                <c:pt idx="1562">
                  <c:v>5325.317</c:v>
                </c:pt>
                <c:pt idx="1563">
                  <c:v>5332.9470000000001</c:v>
                </c:pt>
                <c:pt idx="1564">
                  <c:v>5340.576</c:v>
                </c:pt>
                <c:pt idx="1565">
                  <c:v>5348.2060000000001</c:v>
                </c:pt>
                <c:pt idx="1566">
                  <c:v>5355.835</c:v>
                </c:pt>
                <c:pt idx="1567">
                  <c:v>5371.0940000000001</c:v>
                </c:pt>
                <c:pt idx="1568">
                  <c:v>5378.723</c:v>
                </c:pt>
                <c:pt idx="1569">
                  <c:v>5386.3530000000001</c:v>
                </c:pt>
                <c:pt idx="1570">
                  <c:v>5393.982</c:v>
                </c:pt>
                <c:pt idx="1571">
                  <c:v>5401.6109999999999</c:v>
                </c:pt>
                <c:pt idx="1572">
                  <c:v>5416.87</c:v>
                </c:pt>
                <c:pt idx="1573">
                  <c:v>5424.5</c:v>
                </c:pt>
                <c:pt idx="1574">
                  <c:v>5432.1289999999999</c:v>
                </c:pt>
                <c:pt idx="1575">
                  <c:v>5439.7579999999998</c:v>
                </c:pt>
                <c:pt idx="1576">
                  <c:v>5447.3879999999999</c:v>
                </c:pt>
                <c:pt idx="1577">
                  <c:v>5455.0169999999998</c:v>
                </c:pt>
                <c:pt idx="1578">
                  <c:v>5470.2759999999998</c:v>
                </c:pt>
                <c:pt idx="1579">
                  <c:v>5477.9049999999997</c:v>
                </c:pt>
                <c:pt idx="1580">
                  <c:v>5485.5349999999999</c:v>
                </c:pt>
                <c:pt idx="1581">
                  <c:v>5493.1639999999998</c:v>
                </c:pt>
                <c:pt idx="1582">
                  <c:v>5500.7929999999997</c:v>
                </c:pt>
                <c:pt idx="1583">
                  <c:v>5508.4229999999998</c:v>
                </c:pt>
                <c:pt idx="1584">
                  <c:v>5523.6819999999998</c:v>
                </c:pt>
                <c:pt idx="1585">
                  <c:v>5531.3109999999997</c:v>
                </c:pt>
                <c:pt idx="1586">
                  <c:v>5538.94</c:v>
                </c:pt>
                <c:pt idx="1587">
                  <c:v>5546.57</c:v>
                </c:pt>
                <c:pt idx="1588">
                  <c:v>5554.1989999999996</c:v>
                </c:pt>
                <c:pt idx="1589">
                  <c:v>5569.4579999999996</c:v>
                </c:pt>
                <c:pt idx="1590">
                  <c:v>5577.0870000000004</c:v>
                </c:pt>
                <c:pt idx="1591">
                  <c:v>5584.7169999999996</c:v>
                </c:pt>
                <c:pt idx="1592">
                  <c:v>5592.3459999999995</c:v>
                </c:pt>
                <c:pt idx="1593">
                  <c:v>5599.9759999999997</c:v>
                </c:pt>
                <c:pt idx="1594">
                  <c:v>5607.6049999999996</c:v>
                </c:pt>
                <c:pt idx="1595">
                  <c:v>5622.8639999999996</c:v>
                </c:pt>
                <c:pt idx="1596">
                  <c:v>5630.4930000000004</c:v>
                </c:pt>
                <c:pt idx="1597">
                  <c:v>5638.1229999999996</c:v>
                </c:pt>
                <c:pt idx="1598">
                  <c:v>5645.7520000000004</c:v>
                </c:pt>
                <c:pt idx="1599">
                  <c:v>5653.3810000000003</c:v>
                </c:pt>
                <c:pt idx="1600">
                  <c:v>5668.64</c:v>
                </c:pt>
                <c:pt idx="1601">
                  <c:v>5676.27</c:v>
                </c:pt>
                <c:pt idx="1602">
                  <c:v>5683.8990000000003</c:v>
                </c:pt>
                <c:pt idx="1603">
                  <c:v>5691.5280000000002</c:v>
                </c:pt>
                <c:pt idx="1604">
                  <c:v>5699.1580000000004</c:v>
                </c:pt>
                <c:pt idx="1605">
                  <c:v>5706.7870000000003</c:v>
                </c:pt>
                <c:pt idx="1606">
                  <c:v>5722.0460000000003</c:v>
                </c:pt>
                <c:pt idx="1607">
                  <c:v>5729.6750000000002</c:v>
                </c:pt>
                <c:pt idx="1608">
                  <c:v>5737.3050000000003</c:v>
                </c:pt>
                <c:pt idx="1609">
                  <c:v>5744.9340000000002</c:v>
                </c:pt>
                <c:pt idx="1610">
                  <c:v>5752.5630000000001</c:v>
                </c:pt>
                <c:pt idx="1611">
                  <c:v>5767.8220000000001</c:v>
                </c:pt>
                <c:pt idx="1612">
                  <c:v>5775.4520000000002</c:v>
                </c:pt>
                <c:pt idx="1613">
                  <c:v>5783.0810000000001</c:v>
                </c:pt>
                <c:pt idx="1614">
                  <c:v>5790.71</c:v>
                </c:pt>
                <c:pt idx="1615">
                  <c:v>5798.34</c:v>
                </c:pt>
                <c:pt idx="1616">
                  <c:v>5805.9690000000001</c:v>
                </c:pt>
                <c:pt idx="1617">
                  <c:v>5821.2280000000001</c:v>
                </c:pt>
                <c:pt idx="1618">
                  <c:v>5828.857</c:v>
                </c:pt>
                <c:pt idx="1619">
                  <c:v>5836.4870000000001</c:v>
                </c:pt>
                <c:pt idx="1620">
                  <c:v>5844.116</c:v>
                </c:pt>
                <c:pt idx="1621">
                  <c:v>5851.7460000000001</c:v>
                </c:pt>
                <c:pt idx="1622">
                  <c:v>5859.375</c:v>
                </c:pt>
                <c:pt idx="1623">
                  <c:v>5874.634</c:v>
                </c:pt>
                <c:pt idx="1624">
                  <c:v>5882.2629999999999</c:v>
                </c:pt>
                <c:pt idx="1625">
                  <c:v>5889.893</c:v>
                </c:pt>
                <c:pt idx="1626">
                  <c:v>5897.5219999999999</c:v>
                </c:pt>
                <c:pt idx="1627">
                  <c:v>5905.1509999999998</c:v>
                </c:pt>
                <c:pt idx="1628">
                  <c:v>5920.41</c:v>
                </c:pt>
                <c:pt idx="1629">
                  <c:v>5928.04</c:v>
                </c:pt>
                <c:pt idx="1630">
                  <c:v>5935.6689999999999</c:v>
                </c:pt>
                <c:pt idx="1631">
                  <c:v>5943.2979999999998</c:v>
                </c:pt>
                <c:pt idx="1632">
                  <c:v>5950.9279999999999</c:v>
                </c:pt>
                <c:pt idx="1633">
                  <c:v>5958.5569999999998</c:v>
                </c:pt>
                <c:pt idx="1634">
                  <c:v>5973.8159999999998</c:v>
                </c:pt>
                <c:pt idx="1635">
                  <c:v>5981.4449999999997</c:v>
                </c:pt>
                <c:pt idx="1636">
                  <c:v>5989.0749999999998</c:v>
                </c:pt>
                <c:pt idx="1637">
                  <c:v>5996.7039999999997</c:v>
                </c:pt>
                <c:pt idx="1638">
                  <c:v>6004.3329999999996</c:v>
                </c:pt>
                <c:pt idx="1639">
                  <c:v>6019.5919999999996</c:v>
                </c:pt>
                <c:pt idx="1640">
                  <c:v>6027.2219999999998</c:v>
                </c:pt>
                <c:pt idx="1641">
                  <c:v>6034.8509999999997</c:v>
                </c:pt>
                <c:pt idx="1642">
                  <c:v>6042.48</c:v>
                </c:pt>
                <c:pt idx="1643">
                  <c:v>6050.11</c:v>
                </c:pt>
                <c:pt idx="1644">
                  <c:v>6057.7389999999996</c:v>
                </c:pt>
                <c:pt idx="1645">
                  <c:v>6072.9979999999996</c:v>
                </c:pt>
                <c:pt idx="1646">
                  <c:v>6080.6270000000004</c:v>
                </c:pt>
                <c:pt idx="1647">
                  <c:v>6088.2569999999996</c:v>
                </c:pt>
                <c:pt idx="1648">
                  <c:v>6095.8860000000004</c:v>
                </c:pt>
                <c:pt idx="1649">
                  <c:v>6103.5159999999996</c:v>
                </c:pt>
                <c:pt idx="1650">
                  <c:v>6118.7740000000003</c:v>
                </c:pt>
                <c:pt idx="1651">
                  <c:v>6126.4040000000005</c:v>
                </c:pt>
                <c:pt idx="1652">
                  <c:v>6134.0330000000004</c:v>
                </c:pt>
                <c:pt idx="1653">
                  <c:v>6141.6629999999996</c:v>
                </c:pt>
                <c:pt idx="1654">
                  <c:v>6149.2920000000004</c:v>
                </c:pt>
                <c:pt idx="1655">
                  <c:v>6156.9210000000003</c:v>
                </c:pt>
                <c:pt idx="1656">
                  <c:v>6172.18</c:v>
                </c:pt>
                <c:pt idx="1657">
                  <c:v>6179.81</c:v>
                </c:pt>
                <c:pt idx="1658">
                  <c:v>6187.4390000000003</c:v>
                </c:pt>
                <c:pt idx="1659">
                  <c:v>6195.0680000000002</c:v>
                </c:pt>
                <c:pt idx="1660">
                  <c:v>6202.6980000000003</c:v>
                </c:pt>
                <c:pt idx="1661">
                  <c:v>6210.3270000000002</c:v>
                </c:pt>
                <c:pt idx="1662">
                  <c:v>6225.5860000000002</c:v>
                </c:pt>
                <c:pt idx="1663">
                  <c:v>6233.2150000000001</c:v>
                </c:pt>
                <c:pt idx="1664">
                  <c:v>6240.8450000000003</c:v>
                </c:pt>
                <c:pt idx="1665">
                  <c:v>6248.4740000000002</c:v>
                </c:pt>
                <c:pt idx="1666">
                  <c:v>6256.1040000000003</c:v>
                </c:pt>
                <c:pt idx="1667">
                  <c:v>6271.3620000000001</c:v>
                </c:pt>
                <c:pt idx="1668">
                  <c:v>6278.9920000000002</c:v>
                </c:pt>
                <c:pt idx="1669">
                  <c:v>6286.6210000000001</c:v>
                </c:pt>
                <c:pt idx="1670">
                  <c:v>6294.25</c:v>
                </c:pt>
                <c:pt idx="1671">
                  <c:v>6301.88</c:v>
                </c:pt>
                <c:pt idx="1672">
                  <c:v>6309.509</c:v>
                </c:pt>
                <c:pt idx="1673">
                  <c:v>6324.768</c:v>
                </c:pt>
                <c:pt idx="1674">
                  <c:v>6332.3969999999999</c:v>
                </c:pt>
                <c:pt idx="1675">
                  <c:v>6340.027</c:v>
                </c:pt>
                <c:pt idx="1676">
                  <c:v>6347.6559999999999</c:v>
                </c:pt>
                <c:pt idx="1677">
                  <c:v>6355.2860000000001</c:v>
                </c:pt>
                <c:pt idx="1678">
                  <c:v>6370.5439999999999</c:v>
                </c:pt>
                <c:pt idx="1679">
                  <c:v>6378.174</c:v>
                </c:pt>
                <c:pt idx="1680">
                  <c:v>6385.8029999999999</c:v>
                </c:pt>
                <c:pt idx="1681">
                  <c:v>6393.433</c:v>
                </c:pt>
                <c:pt idx="1682">
                  <c:v>6401.0619999999999</c:v>
                </c:pt>
                <c:pt idx="1683">
                  <c:v>6408.6909999999998</c:v>
                </c:pt>
                <c:pt idx="1684">
                  <c:v>6423.95</c:v>
                </c:pt>
                <c:pt idx="1685">
                  <c:v>6431.58</c:v>
                </c:pt>
                <c:pt idx="1686">
                  <c:v>6439.2089999999998</c:v>
                </c:pt>
                <c:pt idx="1687">
                  <c:v>6446.8379999999997</c:v>
                </c:pt>
                <c:pt idx="1688">
                  <c:v>6454.4679999999998</c:v>
                </c:pt>
                <c:pt idx="1689">
                  <c:v>6462.0969999999998</c:v>
                </c:pt>
                <c:pt idx="1690">
                  <c:v>6477.3559999999998</c:v>
                </c:pt>
                <c:pt idx="1691">
                  <c:v>6484.9849999999997</c:v>
                </c:pt>
                <c:pt idx="1692">
                  <c:v>6492.6149999999998</c:v>
                </c:pt>
                <c:pt idx="1693">
                  <c:v>6500.2439999999997</c:v>
                </c:pt>
                <c:pt idx="1694">
                  <c:v>6507.8739999999998</c:v>
                </c:pt>
                <c:pt idx="1695">
                  <c:v>6523.1319999999996</c:v>
                </c:pt>
                <c:pt idx="1696">
                  <c:v>6530.7619999999997</c:v>
                </c:pt>
                <c:pt idx="1697">
                  <c:v>6538.3909999999996</c:v>
                </c:pt>
                <c:pt idx="1698">
                  <c:v>6546.0209999999997</c:v>
                </c:pt>
                <c:pt idx="1699">
                  <c:v>6553.65</c:v>
                </c:pt>
                <c:pt idx="1700">
                  <c:v>6561.2790000000005</c:v>
                </c:pt>
                <c:pt idx="1701">
                  <c:v>6576.5379999999996</c:v>
                </c:pt>
                <c:pt idx="1702">
                  <c:v>6584.1670000000004</c:v>
                </c:pt>
                <c:pt idx="1703">
                  <c:v>6591.7969999999996</c:v>
                </c:pt>
                <c:pt idx="1704">
                  <c:v>6599.4260000000004</c:v>
                </c:pt>
                <c:pt idx="1705">
                  <c:v>6607.0559999999996</c:v>
                </c:pt>
                <c:pt idx="1706">
                  <c:v>6622.3140000000003</c:v>
                </c:pt>
                <c:pt idx="1707">
                  <c:v>6629.9440000000004</c:v>
                </c:pt>
                <c:pt idx="1708">
                  <c:v>6637.5730000000003</c:v>
                </c:pt>
                <c:pt idx="1709">
                  <c:v>6645.2030000000004</c:v>
                </c:pt>
                <c:pt idx="1710">
                  <c:v>6652.8320000000003</c:v>
                </c:pt>
                <c:pt idx="1711">
                  <c:v>6660.4610000000002</c:v>
                </c:pt>
                <c:pt idx="1712">
                  <c:v>6675.72</c:v>
                </c:pt>
                <c:pt idx="1713">
                  <c:v>6683.35</c:v>
                </c:pt>
                <c:pt idx="1714">
                  <c:v>6690.9790000000003</c:v>
                </c:pt>
                <c:pt idx="1715">
                  <c:v>6698.6080000000002</c:v>
                </c:pt>
                <c:pt idx="1716">
                  <c:v>6706.2380000000003</c:v>
                </c:pt>
                <c:pt idx="1717">
                  <c:v>6721.4970000000003</c:v>
                </c:pt>
                <c:pt idx="1718">
                  <c:v>6729.1260000000002</c:v>
                </c:pt>
                <c:pt idx="1719">
                  <c:v>6736.7550000000001</c:v>
                </c:pt>
                <c:pt idx="1720">
                  <c:v>6744.3850000000002</c:v>
                </c:pt>
                <c:pt idx="1721">
                  <c:v>6752.0140000000001</c:v>
                </c:pt>
                <c:pt idx="1722">
                  <c:v>6759.6440000000002</c:v>
                </c:pt>
                <c:pt idx="1723">
                  <c:v>6774.902</c:v>
                </c:pt>
                <c:pt idx="1724">
                  <c:v>6782.5320000000002</c:v>
                </c:pt>
                <c:pt idx="1725">
                  <c:v>6790.1610000000001</c:v>
                </c:pt>
                <c:pt idx="1726">
                  <c:v>6797.7910000000002</c:v>
                </c:pt>
                <c:pt idx="1727">
                  <c:v>6805.42</c:v>
                </c:pt>
                <c:pt idx="1728">
                  <c:v>6813.049</c:v>
                </c:pt>
                <c:pt idx="1729">
                  <c:v>6828.308</c:v>
                </c:pt>
                <c:pt idx="1730">
                  <c:v>6835.9369999999999</c:v>
                </c:pt>
                <c:pt idx="1731">
                  <c:v>6843.567</c:v>
                </c:pt>
                <c:pt idx="1732">
                  <c:v>6851.1959999999999</c:v>
                </c:pt>
                <c:pt idx="1733">
                  <c:v>6858.826</c:v>
                </c:pt>
                <c:pt idx="1734">
                  <c:v>6874.0839999999998</c:v>
                </c:pt>
                <c:pt idx="1735">
                  <c:v>6881.7139999999999</c:v>
                </c:pt>
                <c:pt idx="1736">
                  <c:v>6889.3429999999998</c:v>
                </c:pt>
                <c:pt idx="1737">
                  <c:v>6896.973</c:v>
                </c:pt>
                <c:pt idx="1738">
                  <c:v>6904.6019999999999</c:v>
                </c:pt>
                <c:pt idx="1739">
                  <c:v>6912.2309999999998</c:v>
                </c:pt>
                <c:pt idx="1740">
                  <c:v>6927.49</c:v>
                </c:pt>
                <c:pt idx="1741">
                  <c:v>6935.12</c:v>
                </c:pt>
                <c:pt idx="1742">
                  <c:v>6942.7489999999998</c:v>
                </c:pt>
                <c:pt idx="1743">
                  <c:v>6950.3779999999997</c:v>
                </c:pt>
                <c:pt idx="1744">
                  <c:v>6958.0079999999998</c:v>
                </c:pt>
                <c:pt idx="1745">
                  <c:v>6973.2669999999998</c:v>
                </c:pt>
                <c:pt idx="1746">
                  <c:v>6980.8959999999997</c:v>
                </c:pt>
                <c:pt idx="1747">
                  <c:v>6988.5249999999996</c:v>
                </c:pt>
                <c:pt idx="1748">
                  <c:v>6996.1549999999997</c:v>
                </c:pt>
                <c:pt idx="1749">
                  <c:v>7003.7839999999997</c:v>
                </c:pt>
                <c:pt idx="1750">
                  <c:v>7011.4139999999998</c:v>
                </c:pt>
                <c:pt idx="1751">
                  <c:v>7026.6719999999996</c:v>
                </c:pt>
                <c:pt idx="1752">
                  <c:v>7034.3019999999997</c:v>
                </c:pt>
                <c:pt idx="1753">
                  <c:v>7041.9309999999996</c:v>
                </c:pt>
                <c:pt idx="1754">
                  <c:v>7049.5609999999997</c:v>
                </c:pt>
                <c:pt idx="1755">
                  <c:v>7057.19</c:v>
                </c:pt>
                <c:pt idx="1756">
                  <c:v>7072.4489999999996</c:v>
                </c:pt>
                <c:pt idx="1757">
                  <c:v>7080.0780000000004</c:v>
                </c:pt>
                <c:pt idx="1758">
                  <c:v>7087.7079999999996</c:v>
                </c:pt>
                <c:pt idx="1759">
                  <c:v>7095.3370000000004</c:v>
                </c:pt>
                <c:pt idx="1760">
                  <c:v>7102.9660000000003</c:v>
                </c:pt>
                <c:pt idx="1761">
                  <c:v>7110.5959999999995</c:v>
                </c:pt>
                <c:pt idx="1762">
                  <c:v>7125.8540000000003</c:v>
                </c:pt>
                <c:pt idx="1763">
                  <c:v>7133.4840000000004</c:v>
                </c:pt>
                <c:pt idx="1764">
                  <c:v>7141.1130000000003</c:v>
                </c:pt>
                <c:pt idx="1765">
                  <c:v>7148.7430000000004</c:v>
                </c:pt>
                <c:pt idx="1766">
                  <c:v>7156.3720000000003</c:v>
                </c:pt>
                <c:pt idx="1767">
                  <c:v>7164.0010000000002</c:v>
                </c:pt>
                <c:pt idx="1768">
                  <c:v>7179.26</c:v>
                </c:pt>
                <c:pt idx="1769">
                  <c:v>7186.89</c:v>
                </c:pt>
                <c:pt idx="1770">
                  <c:v>7194.5190000000002</c:v>
                </c:pt>
                <c:pt idx="1771">
                  <c:v>7202.1480000000001</c:v>
                </c:pt>
                <c:pt idx="1772">
                  <c:v>7209.7780000000002</c:v>
                </c:pt>
                <c:pt idx="1773">
                  <c:v>7225.0370000000003</c:v>
                </c:pt>
                <c:pt idx="1774">
                  <c:v>7232.6660000000002</c:v>
                </c:pt>
                <c:pt idx="1775">
                  <c:v>7240.2950000000001</c:v>
                </c:pt>
                <c:pt idx="1776">
                  <c:v>7247.9250000000002</c:v>
                </c:pt>
                <c:pt idx="1777">
                  <c:v>7255.5540000000001</c:v>
                </c:pt>
                <c:pt idx="1778">
                  <c:v>7263.1840000000002</c:v>
                </c:pt>
                <c:pt idx="1779">
                  <c:v>7278.442</c:v>
                </c:pt>
                <c:pt idx="1780">
                  <c:v>7286.0720000000001</c:v>
                </c:pt>
                <c:pt idx="1781">
                  <c:v>7293.701</c:v>
                </c:pt>
                <c:pt idx="1782">
                  <c:v>7301.3310000000001</c:v>
                </c:pt>
                <c:pt idx="1783">
                  <c:v>7308.96</c:v>
                </c:pt>
                <c:pt idx="1784">
                  <c:v>7324.2190000000001</c:v>
                </c:pt>
                <c:pt idx="1785">
                  <c:v>7331.848</c:v>
                </c:pt>
                <c:pt idx="1786">
                  <c:v>7339.4780000000001</c:v>
                </c:pt>
                <c:pt idx="1787">
                  <c:v>7347.107</c:v>
                </c:pt>
                <c:pt idx="1788">
                  <c:v>7354.7359999999999</c:v>
                </c:pt>
                <c:pt idx="1789">
                  <c:v>7362.366</c:v>
                </c:pt>
                <c:pt idx="1790">
                  <c:v>7377.625</c:v>
                </c:pt>
                <c:pt idx="1791">
                  <c:v>7385.2539999999999</c:v>
                </c:pt>
                <c:pt idx="1792">
                  <c:v>7392.8829999999998</c:v>
                </c:pt>
                <c:pt idx="1793">
                  <c:v>7400.5129999999999</c:v>
                </c:pt>
                <c:pt idx="1794">
                  <c:v>7408.1419999999998</c:v>
                </c:pt>
                <c:pt idx="1795">
                  <c:v>7415.7709999999997</c:v>
                </c:pt>
                <c:pt idx="1796">
                  <c:v>7431.03</c:v>
                </c:pt>
                <c:pt idx="1797">
                  <c:v>7438.66</c:v>
                </c:pt>
                <c:pt idx="1798">
                  <c:v>7446.2889999999998</c:v>
                </c:pt>
                <c:pt idx="1799">
                  <c:v>7453.9179999999997</c:v>
                </c:pt>
                <c:pt idx="1800">
                  <c:v>7461.5479999999998</c:v>
                </c:pt>
                <c:pt idx="1801">
                  <c:v>7476.8069999999998</c:v>
                </c:pt>
                <c:pt idx="1802">
                  <c:v>7484.4359999999997</c:v>
                </c:pt>
                <c:pt idx="1803">
                  <c:v>7492.0649999999996</c:v>
                </c:pt>
                <c:pt idx="1804">
                  <c:v>7499.6949999999997</c:v>
                </c:pt>
                <c:pt idx="1805">
                  <c:v>7507.3239999999996</c:v>
                </c:pt>
                <c:pt idx="1806">
                  <c:v>7514.9539999999997</c:v>
                </c:pt>
                <c:pt idx="1807">
                  <c:v>7530.2120000000004</c:v>
                </c:pt>
                <c:pt idx="1808">
                  <c:v>7537.8419999999996</c:v>
                </c:pt>
                <c:pt idx="1809">
                  <c:v>7545.4709999999995</c:v>
                </c:pt>
                <c:pt idx="1810">
                  <c:v>7553.1009999999997</c:v>
                </c:pt>
                <c:pt idx="1811">
                  <c:v>7560.73</c:v>
                </c:pt>
                <c:pt idx="1812">
                  <c:v>7575.9889999999996</c:v>
                </c:pt>
                <c:pt idx="1813">
                  <c:v>7583.6180000000004</c:v>
                </c:pt>
                <c:pt idx="1814">
                  <c:v>7591.2479999999996</c:v>
                </c:pt>
                <c:pt idx="1815">
                  <c:v>7598.8770000000004</c:v>
                </c:pt>
                <c:pt idx="1816">
                  <c:v>7606.5060000000003</c:v>
                </c:pt>
                <c:pt idx="1817">
                  <c:v>7614.1360000000004</c:v>
                </c:pt>
                <c:pt idx="1818">
                  <c:v>7629.3950000000004</c:v>
                </c:pt>
                <c:pt idx="1819">
                  <c:v>7637.0240000000003</c:v>
                </c:pt>
                <c:pt idx="1820">
                  <c:v>7644.6530000000002</c:v>
                </c:pt>
                <c:pt idx="1821">
                  <c:v>7652.2830000000004</c:v>
                </c:pt>
                <c:pt idx="1822">
                  <c:v>7659.9120000000003</c:v>
                </c:pt>
                <c:pt idx="1823">
                  <c:v>7675.1710000000003</c:v>
                </c:pt>
                <c:pt idx="1824">
                  <c:v>7682.8</c:v>
                </c:pt>
                <c:pt idx="1825">
                  <c:v>7690.43</c:v>
                </c:pt>
                <c:pt idx="1826">
                  <c:v>7698.0590000000002</c:v>
                </c:pt>
                <c:pt idx="1827">
                  <c:v>7705.6880000000001</c:v>
                </c:pt>
                <c:pt idx="1828">
                  <c:v>7713.3180000000002</c:v>
                </c:pt>
                <c:pt idx="1829">
                  <c:v>7728.5770000000002</c:v>
                </c:pt>
                <c:pt idx="1830">
                  <c:v>7736.2060000000001</c:v>
                </c:pt>
                <c:pt idx="1831">
                  <c:v>7743.835</c:v>
                </c:pt>
                <c:pt idx="1832">
                  <c:v>7751.4650000000001</c:v>
                </c:pt>
                <c:pt idx="1833">
                  <c:v>7759.0940000000001</c:v>
                </c:pt>
                <c:pt idx="1834">
                  <c:v>7766.7240000000002</c:v>
                </c:pt>
                <c:pt idx="1835">
                  <c:v>7781.982</c:v>
                </c:pt>
                <c:pt idx="1836">
                  <c:v>7789.6120000000001</c:v>
                </c:pt>
                <c:pt idx="1837">
                  <c:v>7797.241</c:v>
                </c:pt>
                <c:pt idx="1838">
                  <c:v>7804.8710000000001</c:v>
                </c:pt>
                <c:pt idx="1839">
                  <c:v>7812.5</c:v>
                </c:pt>
                <c:pt idx="1840">
                  <c:v>7827.759</c:v>
                </c:pt>
                <c:pt idx="1841">
                  <c:v>7835.3879999999999</c:v>
                </c:pt>
                <c:pt idx="1842">
                  <c:v>7843.018</c:v>
                </c:pt>
                <c:pt idx="1843">
                  <c:v>7850.6469999999999</c:v>
                </c:pt>
                <c:pt idx="1844">
                  <c:v>7858.2759999999998</c:v>
                </c:pt>
                <c:pt idx="1845">
                  <c:v>7865.9059999999999</c:v>
                </c:pt>
                <c:pt idx="1846">
                  <c:v>7881.165</c:v>
                </c:pt>
                <c:pt idx="1847">
                  <c:v>7888.7939999999999</c:v>
                </c:pt>
                <c:pt idx="1848">
                  <c:v>7896.4229999999998</c:v>
                </c:pt>
                <c:pt idx="1849">
                  <c:v>7904.0529999999999</c:v>
                </c:pt>
                <c:pt idx="1850">
                  <c:v>7911.6819999999998</c:v>
                </c:pt>
                <c:pt idx="1851">
                  <c:v>7926.9409999999998</c:v>
                </c:pt>
                <c:pt idx="1852">
                  <c:v>7934.57</c:v>
                </c:pt>
                <c:pt idx="1853">
                  <c:v>7942.2</c:v>
                </c:pt>
                <c:pt idx="1854">
                  <c:v>7949.8289999999997</c:v>
                </c:pt>
                <c:pt idx="1855">
                  <c:v>7957.4579999999996</c:v>
                </c:pt>
                <c:pt idx="1856">
                  <c:v>7965.0879999999997</c:v>
                </c:pt>
                <c:pt idx="1857">
                  <c:v>7980.3469999999998</c:v>
                </c:pt>
                <c:pt idx="1858">
                  <c:v>7987.9759999999997</c:v>
                </c:pt>
                <c:pt idx="1859">
                  <c:v>7995.6049999999996</c:v>
                </c:pt>
                <c:pt idx="1860">
                  <c:v>8003.2349999999997</c:v>
                </c:pt>
                <c:pt idx="1861">
                  <c:v>8010.8639999999996</c:v>
                </c:pt>
                <c:pt idx="1862">
                  <c:v>8026.1229999999996</c:v>
                </c:pt>
                <c:pt idx="1863">
                  <c:v>8033.7520000000004</c:v>
                </c:pt>
                <c:pt idx="1864">
                  <c:v>8041.3819999999996</c:v>
                </c:pt>
                <c:pt idx="1865">
                  <c:v>8049.0110000000004</c:v>
                </c:pt>
                <c:pt idx="1866">
                  <c:v>8056.6409999999996</c:v>
                </c:pt>
                <c:pt idx="1867">
                  <c:v>8064.27</c:v>
                </c:pt>
                <c:pt idx="1868">
                  <c:v>8079.5290000000005</c:v>
                </c:pt>
                <c:pt idx="1869">
                  <c:v>8087.1580000000004</c:v>
                </c:pt>
                <c:pt idx="1870">
                  <c:v>8094.7879999999996</c:v>
                </c:pt>
                <c:pt idx="1871">
                  <c:v>8102.4170000000004</c:v>
                </c:pt>
                <c:pt idx="1872">
                  <c:v>8110.0460000000003</c:v>
                </c:pt>
                <c:pt idx="1873">
                  <c:v>8117.6760000000004</c:v>
                </c:pt>
                <c:pt idx="1874">
                  <c:v>8132.9350000000004</c:v>
                </c:pt>
                <c:pt idx="1875">
                  <c:v>8140.5640000000003</c:v>
                </c:pt>
                <c:pt idx="1876">
                  <c:v>8148.1930000000002</c:v>
                </c:pt>
                <c:pt idx="1877">
                  <c:v>8155.8230000000003</c:v>
                </c:pt>
                <c:pt idx="1878">
                  <c:v>8163.4520000000002</c:v>
                </c:pt>
                <c:pt idx="1879">
                  <c:v>8178.7110000000002</c:v>
                </c:pt>
                <c:pt idx="1880">
                  <c:v>8186.34</c:v>
                </c:pt>
                <c:pt idx="1881">
                  <c:v>8193.9699999999993</c:v>
                </c:pt>
                <c:pt idx="1882">
                  <c:v>8201.5990000000002</c:v>
                </c:pt>
                <c:pt idx="1883">
                  <c:v>8209.2289999999994</c:v>
                </c:pt>
                <c:pt idx="1884">
                  <c:v>8216.8580000000002</c:v>
                </c:pt>
                <c:pt idx="1885">
                  <c:v>8232.1170000000002</c:v>
                </c:pt>
                <c:pt idx="1886">
                  <c:v>8239.7459999999992</c:v>
                </c:pt>
                <c:pt idx="1887">
                  <c:v>8247.375</c:v>
                </c:pt>
                <c:pt idx="1888">
                  <c:v>8255.0049999999992</c:v>
                </c:pt>
                <c:pt idx="1889">
                  <c:v>8262.634</c:v>
                </c:pt>
                <c:pt idx="1890">
                  <c:v>8277.893</c:v>
                </c:pt>
                <c:pt idx="1891">
                  <c:v>8285.5220000000008</c:v>
                </c:pt>
                <c:pt idx="1892">
                  <c:v>8293.152</c:v>
                </c:pt>
                <c:pt idx="1893">
                  <c:v>8300.7810000000009</c:v>
                </c:pt>
                <c:pt idx="1894">
                  <c:v>8308.4110000000001</c:v>
                </c:pt>
                <c:pt idx="1895">
                  <c:v>8316.0400000000009</c:v>
                </c:pt>
                <c:pt idx="1896">
                  <c:v>8331.2990000000009</c:v>
                </c:pt>
                <c:pt idx="1897">
                  <c:v>8338.9279999999999</c:v>
                </c:pt>
                <c:pt idx="1898">
                  <c:v>8346.5580000000009</c:v>
                </c:pt>
                <c:pt idx="1899">
                  <c:v>8354.1869999999999</c:v>
                </c:pt>
                <c:pt idx="1900">
                  <c:v>8361.8160000000007</c:v>
                </c:pt>
                <c:pt idx="1901">
                  <c:v>8369.4459999999999</c:v>
                </c:pt>
                <c:pt idx="1902">
                  <c:v>8384.7049999999999</c:v>
                </c:pt>
                <c:pt idx="1903">
                  <c:v>8392.3340000000007</c:v>
                </c:pt>
                <c:pt idx="1904">
                  <c:v>8399.9629999999997</c:v>
                </c:pt>
                <c:pt idx="1905">
                  <c:v>8407.5930000000008</c:v>
                </c:pt>
                <c:pt idx="1906">
                  <c:v>8415.2219999999998</c:v>
                </c:pt>
                <c:pt idx="1907">
                  <c:v>8430.4809999999998</c:v>
                </c:pt>
                <c:pt idx="1908">
                  <c:v>8438.11</c:v>
                </c:pt>
                <c:pt idx="1909">
                  <c:v>8445.74</c:v>
                </c:pt>
                <c:pt idx="1910">
                  <c:v>8453.3690000000006</c:v>
                </c:pt>
                <c:pt idx="1911">
                  <c:v>8460.9989999999998</c:v>
                </c:pt>
                <c:pt idx="1912">
                  <c:v>8468.6280000000006</c:v>
                </c:pt>
                <c:pt idx="1913">
                  <c:v>8483.8870000000006</c:v>
                </c:pt>
                <c:pt idx="1914">
                  <c:v>8491.5159999999996</c:v>
                </c:pt>
                <c:pt idx="1915">
                  <c:v>8499.1460000000006</c:v>
                </c:pt>
                <c:pt idx="1916">
                  <c:v>8506.7749999999996</c:v>
                </c:pt>
                <c:pt idx="1917">
                  <c:v>8514.4040000000005</c:v>
                </c:pt>
                <c:pt idx="1918">
                  <c:v>8529.6630000000005</c:v>
                </c:pt>
                <c:pt idx="1919">
                  <c:v>8537.2919999999995</c:v>
                </c:pt>
                <c:pt idx="1920">
                  <c:v>8544.9220000000005</c:v>
                </c:pt>
                <c:pt idx="1921">
                  <c:v>8552.5509999999995</c:v>
                </c:pt>
                <c:pt idx="1922">
                  <c:v>8560.1810000000005</c:v>
                </c:pt>
                <c:pt idx="1923">
                  <c:v>8567.81</c:v>
                </c:pt>
                <c:pt idx="1924">
                  <c:v>8583.0689999999995</c:v>
                </c:pt>
                <c:pt idx="1925">
                  <c:v>8590.6980000000003</c:v>
                </c:pt>
                <c:pt idx="1926">
                  <c:v>8598.3279999999995</c:v>
                </c:pt>
                <c:pt idx="1927">
                  <c:v>8605.9570000000003</c:v>
                </c:pt>
                <c:pt idx="1928">
                  <c:v>8613.5859999999993</c:v>
                </c:pt>
                <c:pt idx="1929">
                  <c:v>8628.8449999999993</c:v>
                </c:pt>
                <c:pt idx="1930">
                  <c:v>8636.4750000000004</c:v>
                </c:pt>
                <c:pt idx="1931">
                  <c:v>8644.1039999999994</c:v>
                </c:pt>
                <c:pt idx="1932">
                  <c:v>8651.7330000000002</c:v>
                </c:pt>
                <c:pt idx="1933">
                  <c:v>8659.3629999999994</c:v>
                </c:pt>
                <c:pt idx="1934">
                  <c:v>8666.9920000000002</c:v>
                </c:pt>
                <c:pt idx="1935">
                  <c:v>8682.2510000000002</c:v>
                </c:pt>
                <c:pt idx="1936">
                  <c:v>8689.8799999999992</c:v>
                </c:pt>
                <c:pt idx="1937">
                  <c:v>8697.51</c:v>
                </c:pt>
                <c:pt idx="1938">
                  <c:v>8705.1389999999992</c:v>
                </c:pt>
                <c:pt idx="1939">
                  <c:v>8712.7690000000002</c:v>
                </c:pt>
                <c:pt idx="1940">
                  <c:v>8720.3979999999992</c:v>
                </c:pt>
                <c:pt idx="1941">
                  <c:v>8735.6569999999992</c:v>
                </c:pt>
                <c:pt idx="1942">
                  <c:v>8743.2860000000001</c:v>
                </c:pt>
                <c:pt idx="1943">
                  <c:v>8750.9159999999993</c:v>
                </c:pt>
                <c:pt idx="1944">
                  <c:v>8758.5450000000001</c:v>
                </c:pt>
                <c:pt idx="1945">
                  <c:v>8766.1740000000009</c:v>
                </c:pt>
                <c:pt idx="1946">
                  <c:v>8781.4330000000009</c:v>
                </c:pt>
                <c:pt idx="1947">
                  <c:v>8789.0619999999999</c:v>
                </c:pt>
                <c:pt idx="1948">
                  <c:v>8796.6919999999991</c:v>
                </c:pt>
                <c:pt idx="1949">
                  <c:v>8804.3209999999999</c:v>
                </c:pt>
                <c:pt idx="1950">
                  <c:v>8811.9509999999991</c:v>
                </c:pt>
                <c:pt idx="1951">
                  <c:v>8819.58</c:v>
                </c:pt>
                <c:pt idx="1952">
                  <c:v>8834.8389999999999</c:v>
                </c:pt>
                <c:pt idx="1953">
                  <c:v>8842.4680000000008</c:v>
                </c:pt>
                <c:pt idx="1954">
                  <c:v>8850.098</c:v>
                </c:pt>
                <c:pt idx="1955">
                  <c:v>8857.7270000000008</c:v>
                </c:pt>
                <c:pt idx="1956">
                  <c:v>8865.3559999999998</c:v>
                </c:pt>
                <c:pt idx="1957">
                  <c:v>8880.6149999999998</c:v>
                </c:pt>
                <c:pt idx="1958">
                  <c:v>8888.2450000000008</c:v>
                </c:pt>
                <c:pt idx="1959">
                  <c:v>8895.8739999999998</c:v>
                </c:pt>
                <c:pt idx="1960">
                  <c:v>8903.5030000000006</c:v>
                </c:pt>
                <c:pt idx="1961">
                  <c:v>8911.1329999999998</c:v>
                </c:pt>
                <c:pt idx="1962">
                  <c:v>8918.7620000000006</c:v>
                </c:pt>
                <c:pt idx="1963">
                  <c:v>8934.0210000000006</c:v>
                </c:pt>
                <c:pt idx="1964">
                  <c:v>8941.65</c:v>
                </c:pt>
                <c:pt idx="1965">
                  <c:v>8949.2800000000007</c:v>
                </c:pt>
                <c:pt idx="1966">
                  <c:v>8956.9089999999997</c:v>
                </c:pt>
                <c:pt idx="1967">
                  <c:v>8964.5390000000007</c:v>
                </c:pt>
                <c:pt idx="1968">
                  <c:v>8972.1679999999997</c:v>
                </c:pt>
                <c:pt idx="1969">
                  <c:v>8987.4269999999997</c:v>
                </c:pt>
                <c:pt idx="1970">
                  <c:v>8995.0560000000005</c:v>
                </c:pt>
                <c:pt idx="1971">
                  <c:v>9002.6859999999997</c:v>
                </c:pt>
                <c:pt idx="1972">
                  <c:v>9010.3150000000005</c:v>
                </c:pt>
                <c:pt idx="1973">
                  <c:v>9017.9439999999995</c:v>
                </c:pt>
                <c:pt idx="1974">
                  <c:v>9033.2029999999995</c:v>
                </c:pt>
                <c:pt idx="1975">
                  <c:v>9040.8330000000005</c:v>
                </c:pt>
                <c:pt idx="1976">
                  <c:v>9048.4619999999995</c:v>
                </c:pt>
                <c:pt idx="1977">
                  <c:v>9056.0910000000003</c:v>
                </c:pt>
                <c:pt idx="1978">
                  <c:v>9063.7209999999995</c:v>
                </c:pt>
                <c:pt idx="1979">
                  <c:v>9071.35</c:v>
                </c:pt>
                <c:pt idx="1980">
                  <c:v>9086.6090000000004</c:v>
                </c:pt>
                <c:pt idx="1981">
                  <c:v>9094.2379999999994</c:v>
                </c:pt>
                <c:pt idx="1982">
                  <c:v>9101.8680000000004</c:v>
                </c:pt>
                <c:pt idx="1983">
                  <c:v>9109.4969999999994</c:v>
                </c:pt>
                <c:pt idx="1984">
                  <c:v>9117.1260000000002</c:v>
                </c:pt>
                <c:pt idx="1985">
                  <c:v>9132.3850000000002</c:v>
                </c:pt>
                <c:pt idx="1986">
                  <c:v>9140.0149999999994</c:v>
                </c:pt>
                <c:pt idx="1987">
                  <c:v>9147.6440000000002</c:v>
                </c:pt>
                <c:pt idx="1988">
                  <c:v>9155.2729999999992</c:v>
                </c:pt>
                <c:pt idx="1989">
                  <c:v>9162.9030000000002</c:v>
                </c:pt>
                <c:pt idx="1990">
                  <c:v>9170.5319999999992</c:v>
                </c:pt>
                <c:pt idx="1991">
                  <c:v>9185.7909999999993</c:v>
                </c:pt>
                <c:pt idx="1992">
                  <c:v>9193.42</c:v>
                </c:pt>
                <c:pt idx="1993">
                  <c:v>9201.0499999999993</c:v>
                </c:pt>
                <c:pt idx="1994">
                  <c:v>9208.6790000000001</c:v>
                </c:pt>
                <c:pt idx="1995">
                  <c:v>9216.3089999999993</c:v>
                </c:pt>
                <c:pt idx="1996">
                  <c:v>9231.5669999999991</c:v>
                </c:pt>
                <c:pt idx="1997">
                  <c:v>9239.1970000000001</c:v>
                </c:pt>
                <c:pt idx="1998">
                  <c:v>9246.8259999999991</c:v>
                </c:pt>
                <c:pt idx="1999">
                  <c:v>9254.4560000000001</c:v>
                </c:pt>
                <c:pt idx="2000">
                  <c:v>9262.0849999999991</c:v>
                </c:pt>
                <c:pt idx="2001">
                  <c:v>9269.7139999999999</c:v>
                </c:pt>
                <c:pt idx="2002">
                  <c:v>9284.973</c:v>
                </c:pt>
                <c:pt idx="2003">
                  <c:v>9292.6029999999992</c:v>
                </c:pt>
                <c:pt idx="2004">
                  <c:v>9300.232</c:v>
                </c:pt>
                <c:pt idx="2005">
                  <c:v>9307.8610000000008</c:v>
                </c:pt>
                <c:pt idx="2006">
                  <c:v>9315.491</c:v>
                </c:pt>
                <c:pt idx="2007">
                  <c:v>9323.1200000000008</c:v>
                </c:pt>
                <c:pt idx="2008">
                  <c:v>9338.3790000000008</c:v>
                </c:pt>
                <c:pt idx="2009">
                  <c:v>9346.0079999999998</c:v>
                </c:pt>
                <c:pt idx="2010">
                  <c:v>9353.6380000000008</c:v>
                </c:pt>
                <c:pt idx="2011">
                  <c:v>9361.2669999999998</c:v>
                </c:pt>
                <c:pt idx="2012">
                  <c:v>9368.8960000000006</c:v>
                </c:pt>
                <c:pt idx="2013">
                  <c:v>9384.1550000000007</c:v>
                </c:pt>
                <c:pt idx="2014">
                  <c:v>9391.7849999999999</c:v>
                </c:pt>
                <c:pt idx="2015">
                  <c:v>9399.4140000000007</c:v>
                </c:pt>
                <c:pt idx="2016">
                  <c:v>9407.0429999999997</c:v>
                </c:pt>
                <c:pt idx="2017">
                  <c:v>9414.6730000000007</c:v>
                </c:pt>
                <c:pt idx="2018">
                  <c:v>9422.3019999999997</c:v>
                </c:pt>
                <c:pt idx="2019">
                  <c:v>9437.5609999999997</c:v>
                </c:pt>
                <c:pt idx="2020">
                  <c:v>9445.19</c:v>
                </c:pt>
                <c:pt idx="2021">
                  <c:v>9452.82</c:v>
                </c:pt>
                <c:pt idx="2022">
                  <c:v>9460.4490000000005</c:v>
                </c:pt>
                <c:pt idx="2023">
                  <c:v>9468.0789999999997</c:v>
                </c:pt>
                <c:pt idx="2024">
                  <c:v>9483.3369999999995</c:v>
                </c:pt>
                <c:pt idx="2025">
                  <c:v>9490.9670000000006</c:v>
                </c:pt>
                <c:pt idx="2026">
                  <c:v>9498.5959999999995</c:v>
                </c:pt>
                <c:pt idx="2027">
                  <c:v>9506.2260000000006</c:v>
                </c:pt>
                <c:pt idx="2028">
                  <c:v>9513.8549999999996</c:v>
                </c:pt>
                <c:pt idx="2029">
                  <c:v>9521.4840000000004</c:v>
                </c:pt>
                <c:pt idx="2030">
                  <c:v>9536.7430000000004</c:v>
                </c:pt>
                <c:pt idx="2031">
                  <c:v>9544.3729999999996</c:v>
                </c:pt>
                <c:pt idx="2032">
                  <c:v>9552.0020000000004</c:v>
                </c:pt>
                <c:pt idx="2033">
                  <c:v>9559.6309999999994</c:v>
                </c:pt>
                <c:pt idx="2034">
                  <c:v>9567.2610000000004</c:v>
                </c:pt>
                <c:pt idx="2035">
                  <c:v>9582.52</c:v>
                </c:pt>
                <c:pt idx="2036">
                  <c:v>9590.1489999999994</c:v>
                </c:pt>
                <c:pt idx="2037">
                  <c:v>9597.7780000000002</c:v>
                </c:pt>
                <c:pt idx="2038">
                  <c:v>9605.4079999999994</c:v>
                </c:pt>
                <c:pt idx="2039">
                  <c:v>9613.0370000000003</c:v>
                </c:pt>
                <c:pt idx="2040">
                  <c:v>9620.6669999999995</c:v>
                </c:pt>
                <c:pt idx="2041">
                  <c:v>9635.9249999999993</c:v>
                </c:pt>
                <c:pt idx="2042">
                  <c:v>9643.5550000000003</c:v>
                </c:pt>
                <c:pt idx="2043">
                  <c:v>9651.1839999999993</c:v>
                </c:pt>
                <c:pt idx="2044">
                  <c:v>9658.8130000000001</c:v>
                </c:pt>
                <c:pt idx="2045">
                  <c:v>9666.4429999999993</c:v>
                </c:pt>
                <c:pt idx="2046">
                  <c:v>9674.0720000000001</c:v>
                </c:pt>
                <c:pt idx="2047">
                  <c:v>9689.3310000000001</c:v>
                </c:pt>
                <c:pt idx="2048">
                  <c:v>9696.9599999999991</c:v>
                </c:pt>
                <c:pt idx="2049">
                  <c:v>9704.59</c:v>
                </c:pt>
                <c:pt idx="2050">
                  <c:v>9712.2189999999991</c:v>
                </c:pt>
                <c:pt idx="2051">
                  <c:v>9719.8490000000002</c:v>
                </c:pt>
                <c:pt idx="2052">
                  <c:v>9735.107</c:v>
                </c:pt>
                <c:pt idx="2053">
                  <c:v>9742.7369999999992</c:v>
                </c:pt>
                <c:pt idx="2054">
                  <c:v>9750.366</c:v>
                </c:pt>
                <c:pt idx="2055">
                  <c:v>9757.9959999999992</c:v>
                </c:pt>
                <c:pt idx="2056">
                  <c:v>9765.625</c:v>
                </c:pt>
                <c:pt idx="2057">
                  <c:v>9773.2540000000008</c:v>
                </c:pt>
                <c:pt idx="2058">
                  <c:v>9788.5130000000008</c:v>
                </c:pt>
                <c:pt idx="2059">
                  <c:v>9796.143</c:v>
                </c:pt>
                <c:pt idx="2060">
                  <c:v>9803.7720000000008</c:v>
                </c:pt>
                <c:pt idx="2061">
                  <c:v>9811.4009999999998</c:v>
                </c:pt>
                <c:pt idx="2062">
                  <c:v>9819.0310000000009</c:v>
                </c:pt>
                <c:pt idx="2063">
                  <c:v>9834.2900000000009</c:v>
                </c:pt>
                <c:pt idx="2064">
                  <c:v>9841.9189999999999</c:v>
                </c:pt>
                <c:pt idx="2065">
                  <c:v>9849.5480000000007</c:v>
                </c:pt>
                <c:pt idx="2066">
                  <c:v>9857.1779999999999</c:v>
                </c:pt>
                <c:pt idx="2067">
                  <c:v>9864.8070000000007</c:v>
                </c:pt>
                <c:pt idx="2068">
                  <c:v>9872.4369999999999</c:v>
                </c:pt>
                <c:pt idx="2069">
                  <c:v>9887.6949999999997</c:v>
                </c:pt>
                <c:pt idx="2070">
                  <c:v>9895.3250000000007</c:v>
                </c:pt>
                <c:pt idx="2071">
                  <c:v>9902.9539999999997</c:v>
                </c:pt>
                <c:pt idx="2072">
                  <c:v>9910.5830000000005</c:v>
                </c:pt>
                <c:pt idx="2073">
                  <c:v>9918.2129999999997</c:v>
                </c:pt>
                <c:pt idx="2074">
                  <c:v>9925.8420000000006</c:v>
                </c:pt>
                <c:pt idx="2075">
                  <c:v>9941.1010000000006</c:v>
                </c:pt>
                <c:pt idx="2076">
                  <c:v>9948.73</c:v>
                </c:pt>
                <c:pt idx="2077">
                  <c:v>9956.36</c:v>
                </c:pt>
                <c:pt idx="2078">
                  <c:v>9963.9889999999996</c:v>
                </c:pt>
                <c:pt idx="2079">
                  <c:v>9971.6190000000006</c:v>
                </c:pt>
                <c:pt idx="2080">
                  <c:v>9986.8770000000004</c:v>
                </c:pt>
                <c:pt idx="2081">
                  <c:v>10040.282999999999</c:v>
                </c:pt>
                <c:pt idx="2082">
                  <c:v>10101.317999999999</c:v>
                </c:pt>
                <c:pt idx="2083">
                  <c:v>10192.870999999999</c:v>
                </c:pt>
                <c:pt idx="2084">
                  <c:v>10284.424000000001</c:v>
                </c:pt>
                <c:pt idx="2085">
                  <c:v>10375.977000000001</c:v>
                </c:pt>
                <c:pt idx="2086">
                  <c:v>10467.529</c:v>
                </c:pt>
                <c:pt idx="2087">
                  <c:v>10559.082</c:v>
                </c:pt>
                <c:pt idx="2088">
                  <c:v>10650.635</c:v>
                </c:pt>
                <c:pt idx="2089">
                  <c:v>10742.187</c:v>
                </c:pt>
                <c:pt idx="2090">
                  <c:v>10833.74</c:v>
                </c:pt>
                <c:pt idx="2091">
                  <c:v>10925.293</c:v>
                </c:pt>
                <c:pt idx="2092">
                  <c:v>11016.846</c:v>
                </c:pt>
                <c:pt idx="2093">
                  <c:v>11108.397999999999</c:v>
                </c:pt>
                <c:pt idx="2094">
                  <c:v>11199.950999999999</c:v>
                </c:pt>
                <c:pt idx="2095">
                  <c:v>11291.504000000001</c:v>
                </c:pt>
                <c:pt idx="2096">
                  <c:v>11383.057000000001</c:v>
                </c:pt>
                <c:pt idx="2097">
                  <c:v>11474.609</c:v>
                </c:pt>
                <c:pt idx="2098">
                  <c:v>11566.162</c:v>
                </c:pt>
                <c:pt idx="2099">
                  <c:v>11657.715</c:v>
                </c:pt>
                <c:pt idx="2100">
                  <c:v>11749.268</c:v>
                </c:pt>
                <c:pt idx="2101">
                  <c:v>11840.82</c:v>
                </c:pt>
                <c:pt idx="2102">
                  <c:v>11901.855</c:v>
                </c:pt>
                <c:pt idx="2103">
                  <c:v>11993.407999999999</c:v>
                </c:pt>
                <c:pt idx="2104">
                  <c:v>12084.960999999999</c:v>
                </c:pt>
                <c:pt idx="2105">
                  <c:v>12176.513999999999</c:v>
                </c:pt>
                <c:pt idx="2106">
                  <c:v>12268.066000000001</c:v>
                </c:pt>
                <c:pt idx="2107">
                  <c:v>12359.619000000001</c:v>
                </c:pt>
                <c:pt idx="2108">
                  <c:v>12451.172</c:v>
                </c:pt>
                <c:pt idx="2109">
                  <c:v>12542.725</c:v>
                </c:pt>
                <c:pt idx="2110">
                  <c:v>12634.277</c:v>
                </c:pt>
                <c:pt idx="2111">
                  <c:v>12725.83</c:v>
                </c:pt>
                <c:pt idx="2112">
                  <c:v>12817.383</c:v>
                </c:pt>
                <c:pt idx="2113">
                  <c:v>12908.936</c:v>
                </c:pt>
                <c:pt idx="2114">
                  <c:v>13000.487999999999</c:v>
                </c:pt>
                <c:pt idx="2115">
                  <c:v>13092.040999999999</c:v>
                </c:pt>
                <c:pt idx="2116">
                  <c:v>13183.593999999999</c:v>
                </c:pt>
                <c:pt idx="2117">
                  <c:v>13275.146000000001</c:v>
                </c:pt>
                <c:pt idx="2118">
                  <c:v>13366.699000000001</c:v>
                </c:pt>
                <c:pt idx="2119">
                  <c:v>13458.252</c:v>
                </c:pt>
                <c:pt idx="2120">
                  <c:v>13549.805</c:v>
                </c:pt>
                <c:pt idx="2121">
                  <c:v>13641.357</c:v>
                </c:pt>
                <c:pt idx="2122">
                  <c:v>13702.393</c:v>
                </c:pt>
                <c:pt idx="2123">
                  <c:v>13793.945</c:v>
                </c:pt>
                <c:pt idx="2124">
                  <c:v>13885.498</c:v>
                </c:pt>
                <c:pt idx="2125">
                  <c:v>13977.050999999999</c:v>
                </c:pt>
                <c:pt idx="2126">
                  <c:v>14068.603999999999</c:v>
                </c:pt>
                <c:pt idx="2127">
                  <c:v>14160.156000000001</c:v>
                </c:pt>
                <c:pt idx="2128">
                  <c:v>14251.709000000001</c:v>
                </c:pt>
                <c:pt idx="2129">
                  <c:v>14343.262000000001</c:v>
                </c:pt>
                <c:pt idx="2130">
                  <c:v>14434.814</c:v>
                </c:pt>
                <c:pt idx="2131">
                  <c:v>14526.367</c:v>
                </c:pt>
                <c:pt idx="2132">
                  <c:v>14617.92</c:v>
                </c:pt>
                <c:pt idx="2133">
                  <c:v>14709.473</c:v>
                </c:pt>
                <c:pt idx="2134">
                  <c:v>14801.025</c:v>
                </c:pt>
                <c:pt idx="2135">
                  <c:v>14892.578</c:v>
                </c:pt>
                <c:pt idx="2136">
                  <c:v>14984.130999999999</c:v>
                </c:pt>
                <c:pt idx="2137">
                  <c:v>15075.683999999999</c:v>
                </c:pt>
                <c:pt idx="2138">
                  <c:v>15167.236000000001</c:v>
                </c:pt>
                <c:pt idx="2139">
                  <c:v>15258.789000000001</c:v>
                </c:pt>
                <c:pt idx="2140">
                  <c:v>15350.342000000001</c:v>
                </c:pt>
                <c:pt idx="2141">
                  <c:v>15441.895</c:v>
                </c:pt>
                <c:pt idx="2142">
                  <c:v>15502.93</c:v>
                </c:pt>
                <c:pt idx="2143">
                  <c:v>15594.482</c:v>
                </c:pt>
                <c:pt idx="2144">
                  <c:v>15686.035</c:v>
                </c:pt>
                <c:pt idx="2145">
                  <c:v>15777.588</c:v>
                </c:pt>
                <c:pt idx="2146">
                  <c:v>15869.141</c:v>
                </c:pt>
                <c:pt idx="2147">
                  <c:v>15960.692999999999</c:v>
                </c:pt>
                <c:pt idx="2148">
                  <c:v>16052.245999999999</c:v>
                </c:pt>
                <c:pt idx="2149">
                  <c:v>16143.799000000001</c:v>
                </c:pt>
                <c:pt idx="2150">
                  <c:v>16235.352000000001</c:v>
                </c:pt>
                <c:pt idx="2151">
                  <c:v>16326.904</c:v>
                </c:pt>
                <c:pt idx="2152">
                  <c:v>16418.456999999999</c:v>
                </c:pt>
                <c:pt idx="2153">
                  <c:v>16510.009999999998</c:v>
                </c:pt>
                <c:pt idx="2154">
                  <c:v>16601.562000000002</c:v>
                </c:pt>
                <c:pt idx="2155">
                  <c:v>16693.115000000002</c:v>
                </c:pt>
                <c:pt idx="2156">
                  <c:v>16784.668000000001</c:v>
                </c:pt>
                <c:pt idx="2157">
                  <c:v>16876.221000000001</c:v>
                </c:pt>
                <c:pt idx="2158">
                  <c:v>16967.773000000001</c:v>
                </c:pt>
                <c:pt idx="2159">
                  <c:v>17059.326000000001</c:v>
                </c:pt>
                <c:pt idx="2160">
                  <c:v>17150.879000000001</c:v>
                </c:pt>
                <c:pt idx="2161">
                  <c:v>17242.432000000001</c:v>
                </c:pt>
                <c:pt idx="2162">
                  <c:v>17303.467000000001</c:v>
                </c:pt>
                <c:pt idx="2163">
                  <c:v>17395.02</c:v>
                </c:pt>
                <c:pt idx="2164">
                  <c:v>17486.572</c:v>
                </c:pt>
                <c:pt idx="2165">
                  <c:v>17578.125</c:v>
                </c:pt>
                <c:pt idx="2166">
                  <c:v>17669.678</c:v>
                </c:pt>
                <c:pt idx="2167">
                  <c:v>17761.23</c:v>
                </c:pt>
                <c:pt idx="2168">
                  <c:v>17852.782999999999</c:v>
                </c:pt>
                <c:pt idx="2169">
                  <c:v>17944.335999999999</c:v>
                </c:pt>
                <c:pt idx="2170">
                  <c:v>18035.888999999999</c:v>
                </c:pt>
                <c:pt idx="2171">
                  <c:v>18127.440999999999</c:v>
                </c:pt>
                <c:pt idx="2172">
                  <c:v>18218.993999999999</c:v>
                </c:pt>
                <c:pt idx="2173">
                  <c:v>18310.546999999999</c:v>
                </c:pt>
                <c:pt idx="2174">
                  <c:v>18402.099999999999</c:v>
                </c:pt>
                <c:pt idx="2175">
                  <c:v>18493.651999999998</c:v>
                </c:pt>
                <c:pt idx="2176">
                  <c:v>18585.205000000002</c:v>
                </c:pt>
                <c:pt idx="2177">
                  <c:v>18676.758000000002</c:v>
                </c:pt>
                <c:pt idx="2178">
                  <c:v>18768.311000000002</c:v>
                </c:pt>
                <c:pt idx="2179">
                  <c:v>18859.863000000001</c:v>
                </c:pt>
                <c:pt idx="2180">
                  <c:v>18951.416000000001</c:v>
                </c:pt>
                <c:pt idx="2181">
                  <c:v>19042.969000000001</c:v>
                </c:pt>
                <c:pt idx="2182">
                  <c:v>19104.004000000001</c:v>
                </c:pt>
                <c:pt idx="2183">
                  <c:v>19195.557000000001</c:v>
                </c:pt>
                <c:pt idx="2184">
                  <c:v>19287.109</c:v>
                </c:pt>
                <c:pt idx="2185">
                  <c:v>19378.662</c:v>
                </c:pt>
                <c:pt idx="2186">
                  <c:v>19470.215</c:v>
                </c:pt>
                <c:pt idx="2187">
                  <c:v>19561.768</c:v>
                </c:pt>
                <c:pt idx="2188">
                  <c:v>19653.32</c:v>
                </c:pt>
                <c:pt idx="2189">
                  <c:v>19744.873</c:v>
                </c:pt>
                <c:pt idx="2190">
                  <c:v>19836.425999999999</c:v>
                </c:pt>
                <c:pt idx="2191">
                  <c:v>19927.978999999999</c:v>
                </c:pt>
                <c:pt idx="2192">
                  <c:v>20019.530999999999</c:v>
                </c:pt>
                <c:pt idx="2193">
                  <c:v>20111.083999999999</c:v>
                </c:pt>
                <c:pt idx="2194">
                  <c:v>20202.636999999999</c:v>
                </c:pt>
                <c:pt idx="2195">
                  <c:v>20294.188999999998</c:v>
                </c:pt>
                <c:pt idx="2196">
                  <c:v>20385.741999999998</c:v>
                </c:pt>
                <c:pt idx="2197">
                  <c:v>20477.294999999998</c:v>
                </c:pt>
                <c:pt idx="2198">
                  <c:v>20568.848000000002</c:v>
                </c:pt>
                <c:pt idx="2199">
                  <c:v>20660.400000000001</c:v>
                </c:pt>
                <c:pt idx="2200">
                  <c:v>20751.953000000001</c:v>
                </c:pt>
                <c:pt idx="2201">
                  <c:v>20843.506000000001</c:v>
                </c:pt>
                <c:pt idx="2202">
                  <c:v>20904.541000000001</c:v>
                </c:pt>
                <c:pt idx="2203">
                  <c:v>20996.094000000001</c:v>
                </c:pt>
                <c:pt idx="2204">
                  <c:v>21087.646000000001</c:v>
                </c:pt>
                <c:pt idx="2205">
                  <c:v>21179.199000000001</c:v>
                </c:pt>
                <c:pt idx="2206">
                  <c:v>21270.752</c:v>
                </c:pt>
                <c:pt idx="2207">
                  <c:v>21362.305</c:v>
                </c:pt>
                <c:pt idx="2208">
                  <c:v>21453.857</c:v>
                </c:pt>
                <c:pt idx="2209">
                  <c:v>21545.41</c:v>
                </c:pt>
                <c:pt idx="2210">
                  <c:v>21636.963</c:v>
                </c:pt>
                <c:pt idx="2211">
                  <c:v>21728.516</c:v>
                </c:pt>
                <c:pt idx="2212">
                  <c:v>21820.067999999999</c:v>
                </c:pt>
                <c:pt idx="2213">
                  <c:v>21911.620999999999</c:v>
                </c:pt>
                <c:pt idx="2214">
                  <c:v>22003.173999999999</c:v>
                </c:pt>
                <c:pt idx="2215">
                  <c:v>22094.726999999999</c:v>
                </c:pt>
                <c:pt idx="2216">
                  <c:v>22186.278999999999</c:v>
                </c:pt>
                <c:pt idx="2217">
                  <c:v>22277.831999999999</c:v>
                </c:pt>
                <c:pt idx="2218">
                  <c:v>22369.384999999998</c:v>
                </c:pt>
                <c:pt idx="2219">
                  <c:v>22460.937000000002</c:v>
                </c:pt>
                <c:pt idx="2220">
                  <c:v>22552.49</c:v>
                </c:pt>
                <c:pt idx="2221">
                  <c:v>22644.043000000001</c:v>
                </c:pt>
                <c:pt idx="2222">
                  <c:v>22705.078000000001</c:v>
                </c:pt>
                <c:pt idx="2223">
                  <c:v>22796.631000000001</c:v>
                </c:pt>
                <c:pt idx="2224">
                  <c:v>22888.184000000001</c:v>
                </c:pt>
                <c:pt idx="2225">
                  <c:v>22979.736000000001</c:v>
                </c:pt>
                <c:pt idx="2226">
                  <c:v>23071.289000000001</c:v>
                </c:pt>
                <c:pt idx="2227">
                  <c:v>23162.842000000001</c:v>
                </c:pt>
                <c:pt idx="2228">
                  <c:v>23254.395</c:v>
                </c:pt>
                <c:pt idx="2229">
                  <c:v>23345.947</c:v>
                </c:pt>
                <c:pt idx="2230">
                  <c:v>23437.5</c:v>
                </c:pt>
                <c:pt idx="2231">
                  <c:v>23529.053</c:v>
                </c:pt>
                <c:pt idx="2232">
                  <c:v>23620.605</c:v>
                </c:pt>
                <c:pt idx="2233">
                  <c:v>23712.157999999999</c:v>
                </c:pt>
                <c:pt idx="2234">
                  <c:v>23803.710999999999</c:v>
                </c:pt>
                <c:pt idx="2235">
                  <c:v>23895.263999999999</c:v>
                </c:pt>
                <c:pt idx="2236">
                  <c:v>23986.815999999999</c:v>
                </c:pt>
                <c:pt idx="2237">
                  <c:v>24078.368999999999</c:v>
                </c:pt>
                <c:pt idx="2238">
                  <c:v>24169.921999999999</c:v>
                </c:pt>
                <c:pt idx="2239">
                  <c:v>24261.474999999999</c:v>
                </c:pt>
                <c:pt idx="2240">
                  <c:v>24353.026999999998</c:v>
                </c:pt>
                <c:pt idx="2241">
                  <c:v>24444.58</c:v>
                </c:pt>
                <c:pt idx="2242">
                  <c:v>24505.615000000002</c:v>
                </c:pt>
                <c:pt idx="2243">
                  <c:v>24597.168000000001</c:v>
                </c:pt>
                <c:pt idx="2244">
                  <c:v>24688.721000000001</c:v>
                </c:pt>
                <c:pt idx="2245">
                  <c:v>24780.273000000001</c:v>
                </c:pt>
                <c:pt idx="2246">
                  <c:v>24871.826000000001</c:v>
                </c:pt>
                <c:pt idx="2247">
                  <c:v>24963.379000000001</c:v>
                </c:pt>
                <c:pt idx="2248">
                  <c:v>25054.932000000001</c:v>
                </c:pt>
                <c:pt idx="2249">
                  <c:v>25146.484</c:v>
                </c:pt>
                <c:pt idx="2250">
                  <c:v>25238.037</c:v>
                </c:pt>
                <c:pt idx="2251">
                  <c:v>25329.59</c:v>
                </c:pt>
                <c:pt idx="2252">
                  <c:v>25421.143</c:v>
                </c:pt>
                <c:pt idx="2253">
                  <c:v>25512.695</c:v>
                </c:pt>
                <c:pt idx="2254">
                  <c:v>25604.248</c:v>
                </c:pt>
                <c:pt idx="2255">
                  <c:v>25695.800999999999</c:v>
                </c:pt>
                <c:pt idx="2256">
                  <c:v>25787.353999999999</c:v>
                </c:pt>
                <c:pt idx="2257">
                  <c:v>25878.905999999999</c:v>
                </c:pt>
                <c:pt idx="2258">
                  <c:v>25970.458999999999</c:v>
                </c:pt>
                <c:pt idx="2259">
                  <c:v>26062.011999999999</c:v>
                </c:pt>
                <c:pt idx="2260">
                  <c:v>26153.563999999998</c:v>
                </c:pt>
                <c:pt idx="2261">
                  <c:v>26245.116999999998</c:v>
                </c:pt>
                <c:pt idx="2262">
                  <c:v>26306.151999999998</c:v>
                </c:pt>
                <c:pt idx="2263">
                  <c:v>26397.705000000002</c:v>
                </c:pt>
                <c:pt idx="2264">
                  <c:v>26489.258000000002</c:v>
                </c:pt>
                <c:pt idx="2265">
                  <c:v>26580.811000000002</c:v>
                </c:pt>
                <c:pt idx="2266">
                  <c:v>26672.363000000001</c:v>
                </c:pt>
                <c:pt idx="2267">
                  <c:v>26763.916000000001</c:v>
                </c:pt>
                <c:pt idx="2268">
                  <c:v>26855.469000000001</c:v>
                </c:pt>
                <c:pt idx="2269">
                  <c:v>26947.021000000001</c:v>
                </c:pt>
                <c:pt idx="2270">
                  <c:v>27038.574000000001</c:v>
                </c:pt>
                <c:pt idx="2271">
                  <c:v>27130.127</c:v>
                </c:pt>
                <c:pt idx="2272">
                  <c:v>27221.68</c:v>
                </c:pt>
                <c:pt idx="2273">
                  <c:v>27313.232</c:v>
                </c:pt>
                <c:pt idx="2274">
                  <c:v>27404.785</c:v>
                </c:pt>
                <c:pt idx="2275">
                  <c:v>27496.338</c:v>
                </c:pt>
                <c:pt idx="2276">
                  <c:v>27587.891</c:v>
                </c:pt>
                <c:pt idx="2277">
                  <c:v>27679.442999999999</c:v>
                </c:pt>
                <c:pt idx="2278">
                  <c:v>27770.995999999999</c:v>
                </c:pt>
                <c:pt idx="2279">
                  <c:v>27862.548999999999</c:v>
                </c:pt>
                <c:pt idx="2280">
                  <c:v>27954.101999999999</c:v>
                </c:pt>
                <c:pt idx="2281">
                  <c:v>28045.653999999999</c:v>
                </c:pt>
                <c:pt idx="2282">
                  <c:v>28106.688999999998</c:v>
                </c:pt>
                <c:pt idx="2283">
                  <c:v>28198.241999999998</c:v>
                </c:pt>
                <c:pt idx="2284">
                  <c:v>28289.794999999998</c:v>
                </c:pt>
                <c:pt idx="2285">
                  <c:v>28381.348000000002</c:v>
                </c:pt>
                <c:pt idx="2286">
                  <c:v>28472.9</c:v>
                </c:pt>
                <c:pt idx="2287">
                  <c:v>28564.453000000001</c:v>
                </c:pt>
                <c:pt idx="2288">
                  <c:v>28656.006000000001</c:v>
                </c:pt>
                <c:pt idx="2289">
                  <c:v>28747.559000000001</c:v>
                </c:pt>
                <c:pt idx="2290">
                  <c:v>28839.111000000001</c:v>
                </c:pt>
                <c:pt idx="2291">
                  <c:v>28930.664000000001</c:v>
                </c:pt>
                <c:pt idx="2292">
                  <c:v>29022.217000000001</c:v>
                </c:pt>
                <c:pt idx="2293">
                  <c:v>29113.77</c:v>
                </c:pt>
                <c:pt idx="2294">
                  <c:v>29205.322</c:v>
                </c:pt>
                <c:pt idx="2295">
                  <c:v>29296.875</c:v>
                </c:pt>
                <c:pt idx="2296">
                  <c:v>29388.428</c:v>
                </c:pt>
                <c:pt idx="2297">
                  <c:v>29479.98</c:v>
                </c:pt>
                <c:pt idx="2298">
                  <c:v>29571.532999999999</c:v>
                </c:pt>
                <c:pt idx="2299">
                  <c:v>29663.085999999999</c:v>
                </c:pt>
                <c:pt idx="2300">
                  <c:v>29754.638999999999</c:v>
                </c:pt>
                <c:pt idx="2301">
                  <c:v>29846.190999999999</c:v>
                </c:pt>
                <c:pt idx="2302">
                  <c:v>29907.226999999999</c:v>
                </c:pt>
                <c:pt idx="2303">
                  <c:v>29998.778999999999</c:v>
                </c:pt>
                <c:pt idx="2304">
                  <c:v>30181.884999999998</c:v>
                </c:pt>
                <c:pt idx="2305">
                  <c:v>30273.437000000002</c:v>
                </c:pt>
                <c:pt idx="2306">
                  <c:v>30364.99</c:v>
                </c:pt>
                <c:pt idx="2307">
                  <c:v>30456.543000000001</c:v>
                </c:pt>
                <c:pt idx="2308">
                  <c:v>30548.096000000001</c:v>
                </c:pt>
                <c:pt idx="2309">
                  <c:v>30639.648000000001</c:v>
                </c:pt>
                <c:pt idx="2310">
                  <c:v>30731.201000000001</c:v>
                </c:pt>
                <c:pt idx="2311">
                  <c:v>30822.754000000001</c:v>
                </c:pt>
                <c:pt idx="2312">
                  <c:v>30914.307000000001</c:v>
                </c:pt>
                <c:pt idx="2313">
                  <c:v>31097.412</c:v>
                </c:pt>
                <c:pt idx="2314">
                  <c:v>31188.965</c:v>
                </c:pt>
                <c:pt idx="2315">
                  <c:v>31280.518</c:v>
                </c:pt>
                <c:pt idx="2316">
                  <c:v>31463.623</c:v>
                </c:pt>
                <c:pt idx="2317">
                  <c:v>31555.175999999999</c:v>
                </c:pt>
                <c:pt idx="2318">
                  <c:v>31646.728999999999</c:v>
                </c:pt>
                <c:pt idx="2319">
                  <c:v>31707.763999999999</c:v>
                </c:pt>
                <c:pt idx="2320">
                  <c:v>31890.868999999999</c:v>
                </c:pt>
                <c:pt idx="2321">
                  <c:v>31982.421999999999</c:v>
                </c:pt>
                <c:pt idx="2322">
                  <c:v>32073.974999999999</c:v>
                </c:pt>
                <c:pt idx="2323">
                  <c:v>32165.526999999998</c:v>
                </c:pt>
                <c:pt idx="2324">
                  <c:v>32257.08</c:v>
                </c:pt>
                <c:pt idx="2325">
                  <c:v>32348.633000000002</c:v>
                </c:pt>
                <c:pt idx="2326">
                  <c:v>32531.738000000001</c:v>
                </c:pt>
                <c:pt idx="2327">
                  <c:v>32623.291000000001</c:v>
                </c:pt>
                <c:pt idx="2328">
                  <c:v>32714.844000000001</c:v>
                </c:pt>
                <c:pt idx="2329">
                  <c:v>32806.396000000001</c:v>
                </c:pt>
                <c:pt idx="2330">
                  <c:v>32897.949000000001</c:v>
                </c:pt>
                <c:pt idx="2331">
                  <c:v>32989.502</c:v>
                </c:pt>
                <c:pt idx="2332">
                  <c:v>33081.055</c:v>
                </c:pt>
                <c:pt idx="2333">
                  <c:v>33172.607000000004</c:v>
                </c:pt>
                <c:pt idx="2334">
                  <c:v>33264.160000000003</c:v>
                </c:pt>
                <c:pt idx="2335">
                  <c:v>33355.713000000003</c:v>
                </c:pt>
                <c:pt idx="2336">
                  <c:v>33447.266000000003</c:v>
                </c:pt>
                <c:pt idx="2337">
                  <c:v>33508.300999999999</c:v>
                </c:pt>
                <c:pt idx="2338">
                  <c:v>33599.853999999999</c:v>
                </c:pt>
                <c:pt idx="2339">
                  <c:v>33691.406000000003</c:v>
                </c:pt>
                <c:pt idx="2340">
                  <c:v>33782.959000000003</c:v>
                </c:pt>
                <c:pt idx="2341">
                  <c:v>33874.512000000002</c:v>
                </c:pt>
                <c:pt idx="2342">
                  <c:v>33966.063999999998</c:v>
                </c:pt>
                <c:pt idx="2343">
                  <c:v>34057.616999999998</c:v>
                </c:pt>
                <c:pt idx="2344">
                  <c:v>34149.17</c:v>
                </c:pt>
                <c:pt idx="2345">
                  <c:v>34240.722999999998</c:v>
                </c:pt>
                <c:pt idx="2346">
                  <c:v>34332.275000000001</c:v>
                </c:pt>
                <c:pt idx="2347">
                  <c:v>34423.828000000001</c:v>
                </c:pt>
                <c:pt idx="2348">
                  <c:v>34515.381000000001</c:v>
                </c:pt>
                <c:pt idx="2349">
                  <c:v>34606.934000000001</c:v>
                </c:pt>
                <c:pt idx="2350">
                  <c:v>34698.485999999997</c:v>
                </c:pt>
                <c:pt idx="2351">
                  <c:v>34790.038999999997</c:v>
                </c:pt>
                <c:pt idx="2352">
                  <c:v>34881.591999999997</c:v>
                </c:pt>
                <c:pt idx="2353">
                  <c:v>34973.144999999997</c:v>
                </c:pt>
                <c:pt idx="2354">
                  <c:v>35064.697</c:v>
                </c:pt>
                <c:pt idx="2355">
                  <c:v>35156.25</c:v>
                </c:pt>
                <c:pt idx="2356">
                  <c:v>35247.803</c:v>
                </c:pt>
                <c:pt idx="2357">
                  <c:v>35308.838000000003</c:v>
                </c:pt>
                <c:pt idx="2358">
                  <c:v>35400.391000000003</c:v>
                </c:pt>
                <c:pt idx="2359">
                  <c:v>35491.942999999999</c:v>
                </c:pt>
                <c:pt idx="2360">
                  <c:v>35583.495999999999</c:v>
                </c:pt>
                <c:pt idx="2361">
                  <c:v>35675.048999999999</c:v>
                </c:pt>
                <c:pt idx="2362">
                  <c:v>35766.601999999999</c:v>
                </c:pt>
                <c:pt idx="2363">
                  <c:v>35858.154000000002</c:v>
                </c:pt>
                <c:pt idx="2364">
                  <c:v>35949.707000000002</c:v>
                </c:pt>
                <c:pt idx="2365">
                  <c:v>36041.26</c:v>
                </c:pt>
                <c:pt idx="2366">
                  <c:v>36132.811999999998</c:v>
                </c:pt>
                <c:pt idx="2367">
                  <c:v>36224.364999999998</c:v>
                </c:pt>
                <c:pt idx="2368">
                  <c:v>36315.917999999998</c:v>
                </c:pt>
                <c:pt idx="2369">
                  <c:v>36407.470999999998</c:v>
                </c:pt>
                <c:pt idx="2370">
                  <c:v>36499.023000000001</c:v>
                </c:pt>
                <c:pt idx="2371">
                  <c:v>36590.576000000001</c:v>
                </c:pt>
                <c:pt idx="2372">
                  <c:v>36682.129000000001</c:v>
                </c:pt>
                <c:pt idx="2373">
                  <c:v>36773.682000000001</c:v>
                </c:pt>
                <c:pt idx="2374">
                  <c:v>36865.233999999997</c:v>
                </c:pt>
                <c:pt idx="2375">
                  <c:v>36956.786999999997</c:v>
                </c:pt>
                <c:pt idx="2376">
                  <c:v>37048.339999999997</c:v>
                </c:pt>
                <c:pt idx="2377">
                  <c:v>37109.375</c:v>
                </c:pt>
                <c:pt idx="2378">
                  <c:v>37200.928</c:v>
                </c:pt>
                <c:pt idx="2379">
                  <c:v>37292.480000000003</c:v>
                </c:pt>
                <c:pt idx="2380">
                  <c:v>37384.033000000003</c:v>
                </c:pt>
                <c:pt idx="2381">
                  <c:v>37475.586000000003</c:v>
                </c:pt>
                <c:pt idx="2382">
                  <c:v>37567.139000000003</c:v>
                </c:pt>
                <c:pt idx="2383">
                  <c:v>37658.690999999999</c:v>
                </c:pt>
                <c:pt idx="2384">
                  <c:v>37750.243999999999</c:v>
                </c:pt>
                <c:pt idx="2385">
                  <c:v>37841.796999999999</c:v>
                </c:pt>
                <c:pt idx="2386">
                  <c:v>37933.35</c:v>
                </c:pt>
                <c:pt idx="2387">
                  <c:v>38024.902000000002</c:v>
                </c:pt>
                <c:pt idx="2388">
                  <c:v>38116.455000000002</c:v>
                </c:pt>
                <c:pt idx="2389">
                  <c:v>38208.008000000002</c:v>
                </c:pt>
                <c:pt idx="2390">
                  <c:v>38299.561000000002</c:v>
                </c:pt>
                <c:pt idx="2391">
                  <c:v>38391.112999999998</c:v>
                </c:pt>
                <c:pt idx="2392">
                  <c:v>38482.665999999997</c:v>
                </c:pt>
                <c:pt idx="2393">
                  <c:v>38574.218999999997</c:v>
                </c:pt>
                <c:pt idx="2394">
                  <c:v>38665.771000000001</c:v>
                </c:pt>
                <c:pt idx="2395">
                  <c:v>38757.324000000001</c:v>
                </c:pt>
                <c:pt idx="2396">
                  <c:v>38848.877</c:v>
                </c:pt>
                <c:pt idx="2397">
                  <c:v>38909.911999999997</c:v>
                </c:pt>
                <c:pt idx="2398">
                  <c:v>39001.464999999997</c:v>
                </c:pt>
                <c:pt idx="2399">
                  <c:v>39093.017999999996</c:v>
                </c:pt>
                <c:pt idx="2400">
                  <c:v>39184.57</c:v>
                </c:pt>
                <c:pt idx="2401">
                  <c:v>39276.123</c:v>
                </c:pt>
                <c:pt idx="2402">
                  <c:v>39367.675999999999</c:v>
                </c:pt>
                <c:pt idx="2403">
                  <c:v>39459.228999999999</c:v>
                </c:pt>
                <c:pt idx="2404">
                  <c:v>39550.781000000003</c:v>
                </c:pt>
                <c:pt idx="2405">
                  <c:v>39642.334000000003</c:v>
                </c:pt>
                <c:pt idx="2406">
                  <c:v>39733.887000000002</c:v>
                </c:pt>
                <c:pt idx="2407">
                  <c:v>39825.438999999998</c:v>
                </c:pt>
                <c:pt idx="2408">
                  <c:v>39916.991999999998</c:v>
                </c:pt>
                <c:pt idx="2409">
                  <c:v>40008.544999999998</c:v>
                </c:pt>
                <c:pt idx="2410">
                  <c:v>40100.097999999998</c:v>
                </c:pt>
                <c:pt idx="2411">
                  <c:v>40191.65</c:v>
                </c:pt>
                <c:pt idx="2412">
                  <c:v>40283.203000000001</c:v>
                </c:pt>
                <c:pt idx="2413">
                  <c:v>40374.756000000001</c:v>
                </c:pt>
                <c:pt idx="2414">
                  <c:v>40466.309000000001</c:v>
                </c:pt>
                <c:pt idx="2415">
                  <c:v>40557.860999999997</c:v>
                </c:pt>
                <c:pt idx="2416">
                  <c:v>40649.413999999997</c:v>
                </c:pt>
                <c:pt idx="2417">
                  <c:v>40710.449000000001</c:v>
                </c:pt>
                <c:pt idx="2418">
                  <c:v>40802.002</c:v>
                </c:pt>
                <c:pt idx="2419">
                  <c:v>40893.555</c:v>
                </c:pt>
                <c:pt idx="2420">
                  <c:v>40985.107000000004</c:v>
                </c:pt>
                <c:pt idx="2421">
                  <c:v>41076.660000000003</c:v>
                </c:pt>
                <c:pt idx="2422">
                  <c:v>41168.213000000003</c:v>
                </c:pt>
                <c:pt idx="2423">
                  <c:v>41259.766000000003</c:v>
                </c:pt>
                <c:pt idx="2424">
                  <c:v>41351.317999999999</c:v>
                </c:pt>
                <c:pt idx="2425">
                  <c:v>41442.870999999999</c:v>
                </c:pt>
                <c:pt idx="2426">
                  <c:v>41534.423999999999</c:v>
                </c:pt>
                <c:pt idx="2427">
                  <c:v>41625.976999999999</c:v>
                </c:pt>
                <c:pt idx="2428">
                  <c:v>41717.529000000002</c:v>
                </c:pt>
                <c:pt idx="2429">
                  <c:v>41809.082000000002</c:v>
                </c:pt>
                <c:pt idx="2430">
                  <c:v>41900.635000000002</c:v>
                </c:pt>
                <c:pt idx="2431">
                  <c:v>41992.186999999998</c:v>
                </c:pt>
                <c:pt idx="2432">
                  <c:v>42083.74</c:v>
                </c:pt>
                <c:pt idx="2433">
                  <c:v>42175.292999999998</c:v>
                </c:pt>
                <c:pt idx="2434">
                  <c:v>42266.845999999998</c:v>
                </c:pt>
                <c:pt idx="2435">
                  <c:v>42358.398000000001</c:v>
                </c:pt>
                <c:pt idx="2436">
                  <c:v>42449.951000000001</c:v>
                </c:pt>
                <c:pt idx="2437">
                  <c:v>42510.985999999997</c:v>
                </c:pt>
                <c:pt idx="2438">
                  <c:v>42602.538999999997</c:v>
                </c:pt>
                <c:pt idx="2439">
                  <c:v>42694.091999999997</c:v>
                </c:pt>
                <c:pt idx="2440">
                  <c:v>42785.644999999997</c:v>
                </c:pt>
                <c:pt idx="2441">
                  <c:v>42877.197</c:v>
                </c:pt>
                <c:pt idx="2442">
                  <c:v>42968.75</c:v>
                </c:pt>
                <c:pt idx="2443">
                  <c:v>43060.303</c:v>
                </c:pt>
                <c:pt idx="2444">
                  <c:v>43151.855000000003</c:v>
                </c:pt>
                <c:pt idx="2445">
                  <c:v>43243.408000000003</c:v>
                </c:pt>
                <c:pt idx="2446">
                  <c:v>43334.961000000003</c:v>
                </c:pt>
                <c:pt idx="2447">
                  <c:v>43426.514000000003</c:v>
                </c:pt>
                <c:pt idx="2448">
                  <c:v>43518.065999999999</c:v>
                </c:pt>
                <c:pt idx="2449">
                  <c:v>43609.618999999999</c:v>
                </c:pt>
                <c:pt idx="2450">
                  <c:v>43701.171999999999</c:v>
                </c:pt>
                <c:pt idx="2451">
                  <c:v>43792.724999999999</c:v>
                </c:pt>
                <c:pt idx="2452">
                  <c:v>43884.277000000002</c:v>
                </c:pt>
                <c:pt idx="2453">
                  <c:v>43975.83</c:v>
                </c:pt>
                <c:pt idx="2454">
                  <c:v>44067.383000000002</c:v>
                </c:pt>
                <c:pt idx="2455">
                  <c:v>44158.936000000002</c:v>
                </c:pt>
                <c:pt idx="2456">
                  <c:v>44250.487999999998</c:v>
                </c:pt>
                <c:pt idx="2457">
                  <c:v>44311.523000000001</c:v>
                </c:pt>
                <c:pt idx="2458">
                  <c:v>44403.076000000001</c:v>
                </c:pt>
                <c:pt idx="2459">
                  <c:v>44494.629000000001</c:v>
                </c:pt>
                <c:pt idx="2460">
                  <c:v>44586.182000000001</c:v>
                </c:pt>
                <c:pt idx="2461">
                  <c:v>44677.733999999997</c:v>
                </c:pt>
                <c:pt idx="2462">
                  <c:v>44769.286999999997</c:v>
                </c:pt>
                <c:pt idx="2463">
                  <c:v>44860.84</c:v>
                </c:pt>
                <c:pt idx="2464">
                  <c:v>44952.392999999996</c:v>
                </c:pt>
                <c:pt idx="2465">
                  <c:v>45043.945</c:v>
                </c:pt>
                <c:pt idx="2466">
                  <c:v>45135.498</c:v>
                </c:pt>
                <c:pt idx="2467">
                  <c:v>45227.050999999999</c:v>
                </c:pt>
                <c:pt idx="2468">
                  <c:v>45318.603999999999</c:v>
                </c:pt>
                <c:pt idx="2469">
                  <c:v>45410.156000000003</c:v>
                </c:pt>
                <c:pt idx="2470">
                  <c:v>45501.709000000003</c:v>
                </c:pt>
                <c:pt idx="2471">
                  <c:v>45593.262000000002</c:v>
                </c:pt>
                <c:pt idx="2472">
                  <c:v>45684.813999999998</c:v>
                </c:pt>
                <c:pt idx="2473">
                  <c:v>45776.366999999998</c:v>
                </c:pt>
                <c:pt idx="2474">
                  <c:v>45867.92</c:v>
                </c:pt>
                <c:pt idx="2475">
                  <c:v>45959.472999999998</c:v>
                </c:pt>
                <c:pt idx="2476">
                  <c:v>46051.025000000001</c:v>
                </c:pt>
                <c:pt idx="2477">
                  <c:v>46112.061000000002</c:v>
                </c:pt>
                <c:pt idx="2478">
                  <c:v>46203.612999999998</c:v>
                </c:pt>
                <c:pt idx="2479">
                  <c:v>46295.165999999997</c:v>
                </c:pt>
                <c:pt idx="2480">
                  <c:v>46386.718999999997</c:v>
                </c:pt>
                <c:pt idx="2481">
                  <c:v>46478.271000000001</c:v>
                </c:pt>
                <c:pt idx="2482">
                  <c:v>46569.824000000001</c:v>
                </c:pt>
                <c:pt idx="2483">
                  <c:v>46661.377</c:v>
                </c:pt>
                <c:pt idx="2484">
                  <c:v>46752.93</c:v>
                </c:pt>
                <c:pt idx="2485">
                  <c:v>46844.482000000004</c:v>
                </c:pt>
                <c:pt idx="2486">
                  <c:v>46936.035000000003</c:v>
                </c:pt>
                <c:pt idx="2487">
                  <c:v>47027.588000000003</c:v>
                </c:pt>
                <c:pt idx="2488">
                  <c:v>47119.141000000003</c:v>
                </c:pt>
                <c:pt idx="2489">
                  <c:v>47210.692999999999</c:v>
                </c:pt>
                <c:pt idx="2490">
                  <c:v>47302.245999999999</c:v>
                </c:pt>
                <c:pt idx="2491">
                  <c:v>47393.798999999999</c:v>
                </c:pt>
                <c:pt idx="2492">
                  <c:v>47485.351999999999</c:v>
                </c:pt>
                <c:pt idx="2493">
                  <c:v>47576.904000000002</c:v>
                </c:pt>
                <c:pt idx="2494">
                  <c:v>47668.457000000002</c:v>
                </c:pt>
                <c:pt idx="2495">
                  <c:v>47760.01</c:v>
                </c:pt>
                <c:pt idx="2496">
                  <c:v>47851.561999999998</c:v>
                </c:pt>
                <c:pt idx="2497">
                  <c:v>47912.597999999998</c:v>
                </c:pt>
                <c:pt idx="2498">
                  <c:v>48004.15</c:v>
                </c:pt>
                <c:pt idx="2499">
                  <c:v>48095.703000000001</c:v>
                </c:pt>
                <c:pt idx="2500">
                  <c:v>48187.256000000001</c:v>
                </c:pt>
                <c:pt idx="2501">
                  <c:v>48278.809000000001</c:v>
                </c:pt>
                <c:pt idx="2502">
                  <c:v>48370.360999999997</c:v>
                </c:pt>
                <c:pt idx="2503">
                  <c:v>48461.913999999997</c:v>
                </c:pt>
                <c:pt idx="2504">
                  <c:v>48553.466999999997</c:v>
                </c:pt>
                <c:pt idx="2505">
                  <c:v>48645.02</c:v>
                </c:pt>
                <c:pt idx="2506">
                  <c:v>48736.572</c:v>
                </c:pt>
                <c:pt idx="2507">
                  <c:v>48828.125</c:v>
                </c:pt>
                <c:pt idx="2508">
                  <c:v>48919.678</c:v>
                </c:pt>
                <c:pt idx="2509">
                  <c:v>49011.23</c:v>
                </c:pt>
                <c:pt idx="2510">
                  <c:v>49102.783000000003</c:v>
                </c:pt>
                <c:pt idx="2511">
                  <c:v>49194.336000000003</c:v>
                </c:pt>
                <c:pt idx="2512">
                  <c:v>49285.889000000003</c:v>
                </c:pt>
                <c:pt idx="2513">
                  <c:v>49377.440999999999</c:v>
                </c:pt>
                <c:pt idx="2514">
                  <c:v>49468.993999999999</c:v>
                </c:pt>
                <c:pt idx="2515">
                  <c:v>49560.546999999999</c:v>
                </c:pt>
                <c:pt idx="2516">
                  <c:v>49652.1</c:v>
                </c:pt>
                <c:pt idx="2517">
                  <c:v>49713.135000000002</c:v>
                </c:pt>
                <c:pt idx="2518">
                  <c:v>49804.686999999998</c:v>
                </c:pt>
                <c:pt idx="2519">
                  <c:v>49896.24</c:v>
                </c:pt>
                <c:pt idx="2520">
                  <c:v>49987.792999999998</c:v>
                </c:pt>
                <c:pt idx="2521">
                  <c:v>50079.345999999998</c:v>
                </c:pt>
                <c:pt idx="2522">
                  <c:v>50170.898000000001</c:v>
                </c:pt>
                <c:pt idx="2523">
                  <c:v>50262.451000000001</c:v>
                </c:pt>
                <c:pt idx="2524">
                  <c:v>50354.004000000001</c:v>
                </c:pt>
                <c:pt idx="2525">
                  <c:v>50445.557000000001</c:v>
                </c:pt>
                <c:pt idx="2526">
                  <c:v>50537.108999999997</c:v>
                </c:pt>
                <c:pt idx="2527">
                  <c:v>50628.661999999997</c:v>
                </c:pt>
                <c:pt idx="2528">
                  <c:v>50720.214999999997</c:v>
                </c:pt>
                <c:pt idx="2529">
                  <c:v>50811.767999999996</c:v>
                </c:pt>
                <c:pt idx="2530">
                  <c:v>50903.32</c:v>
                </c:pt>
                <c:pt idx="2531">
                  <c:v>50994.873</c:v>
                </c:pt>
                <c:pt idx="2532">
                  <c:v>51086.425999999999</c:v>
                </c:pt>
                <c:pt idx="2533">
                  <c:v>51177.978999999999</c:v>
                </c:pt>
                <c:pt idx="2534">
                  <c:v>51269.531000000003</c:v>
                </c:pt>
                <c:pt idx="2535">
                  <c:v>51361.084000000003</c:v>
                </c:pt>
                <c:pt idx="2536">
                  <c:v>51452.637000000002</c:v>
                </c:pt>
                <c:pt idx="2537">
                  <c:v>51513.671999999999</c:v>
                </c:pt>
                <c:pt idx="2538">
                  <c:v>51605.224999999999</c:v>
                </c:pt>
                <c:pt idx="2539">
                  <c:v>51696.777000000002</c:v>
                </c:pt>
                <c:pt idx="2540">
                  <c:v>51788.33</c:v>
                </c:pt>
                <c:pt idx="2541">
                  <c:v>51879.883000000002</c:v>
                </c:pt>
                <c:pt idx="2542">
                  <c:v>51971.436000000002</c:v>
                </c:pt>
                <c:pt idx="2543">
                  <c:v>52062.987999999998</c:v>
                </c:pt>
                <c:pt idx="2544">
                  <c:v>52154.540999999997</c:v>
                </c:pt>
                <c:pt idx="2545">
                  <c:v>52246.093999999997</c:v>
                </c:pt>
                <c:pt idx="2546">
                  <c:v>52337.646000000001</c:v>
                </c:pt>
                <c:pt idx="2547">
                  <c:v>52429.199000000001</c:v>
                </c:pt>
                <c:pt idx="2548">
                  <c:v>52520.752</c:v>
                </c:pt>
                <c:pt idx="2549">
                  <c:v>52612.305</c:v>
                </c:pt>
                <c:pt idx="2550">
                  <c:v>52703.857000000004</c:v>
                </c:pt>
                <c:pt idx="2551">
                  <c:v>52795.41</c:v>
                </c:pt>
                <c:pt idx="2552">
                  <c:v>52886.963000000003</c:v>
                </c:pt>
                <c:pt idx="2553">
                  <c:v>52978.516000000003</c:v>
                </c:pt>
                <c:pt idx="2554">
                  <c:v>53070.067999999999</c:v>
                </c:pt>
                <c:pt idx="2555">
                  <c:v>53161.620999999999</c:v>
                </c:pt>
                <c:pt idx="2556">
                  <c:v>53253.173999999999</c:v>
                </c:pt>
                <c:pt idx="2557">
                  <c:v>53314.209000000003</c:v>
                </c:pt>
                <c:pt idx="2558">
                  <c:v>53405.762000000002</c:v>
                </c:pt>
                <c:pt idx="2559">
                  <c:v>53497.313999999998</c:v>
                </c:pt>
                <c:pt idx="2560">
                  <c:v>53588.866999999998</c:v>
                </c:pt>
                <c:pt idx="2561">
                  <c:v>53680.42</c:v>
                </c:pt>
                <c:pt idx="2562">
                  <c:v>53771.972999999998</c:v>
                </c:pt>
                <c:pt idx="2563">
                  <c:v>53863.525000000001</c:v>
                </c:pt>
                <c:pt idx="2564">
                  <c:v>53955.078000000001</c:v>
                </c:pt>
                <c:pt idx="2565">
                  <c:v>54046.631000000001</c:v>
                </c:pt>
                <c:pt idx="2566">
                  <c:v>54138.184000000001</c:v>
                </c:pt>
                <c:pt idx="2567">
                  <c:v>54229.735999999997</c:v>
                </c:pt>
                <c:pt idx="2568">
                  <c:v>54321.288999999997</c:v>
                </c:pt>
                <c:pt idx="2569">
                  <c:v>54412.841999999997</c:v>
                </c:pt>
                <c:pt idx="2570">
                  <c:v>54504.394999999997</c:v>
                </c:pt>
                <c:pt idx="2571">
                  <c:v>54595.947</c:v>
                </c:pt>
                <c:pt idx="2572">
                  <c:v>54687.5</c:v>
                </c:pt>
                <c:pt idx="2573">
                  <c:v>54779.053</c:v>
                </c:pt>
                <c:pt idx="2574">
                  <c:v>54870.605000000003</c:v>
                </c:pt>
                <c:pt idx="2575">
                  <c:v>54962.158000000003</c:v>
                </c:pt>
                <c:pt idx="2576">
                  <c:v>55053.711000000003</c:v>
                </c:pt>
                <c:pt idx="2577">
                  <c:v>55114.745999999999</c:v>
                </c:pt>
                <c:pt idx="2578">
                  <c:v>55206.298999999999</c:v>
                </c:pt>
                <c:pt idx="2579">
                  <c:v>55297.851999999999</c:v>
                </c:pt>
                <c:pt idx="2580">
                  <c:v>55389.404000000002</c:v>
                </c:pt>
                <c:pt idx="2581">
                  <c:v>55480.957000000002</c:v>
                </c:pt>
                <c:pt idx="2582">
                  <c:v>55572.51</c:v>
                </c:pt>
                <c:pt idx="2583">
                  <c:v>55664.061999999998</c:v>
                </c:pt>
                <c:pt idx="2584">
                  <c:v>55755.614999999998</c:v>
                </c:pt>
                <c:pt idx="2585">
                  <c:v>55847.167999999998</c:v>
                </c:pt>
                <c:pt idx="2586">
                  <c:v>55938.720999999998</c:v>
                </c:pt>
                <c:pt idx="2587">
                  <c:v>56030.273000000001</c:v>
                </c:pt>
                <c:pt idx="2588">
                  <c:v>56121.826000000001</c:v>
                </c:pt>
                <c:pt idx="2589">
                  <c:v>56213.379000000001</c:v>
                </c:pt>
                <c:pt idx="2590">
                  <c:v>56304.932000000001</c:v>
                </c:pt>
                <c:pt idx="2591">
                  <c:v>56396.483999999997</c:v>
                </c:pt>
                <c:pt idx="2592">
                  <c:v>56488.036999999997</c:v>
                </c:pt>
                <c:pt idx="2593">
                  <c:v>56579.59</c:v>
                </c:pt>
                <c:pt idx="2594">
                  <c:v>56671.142999999996</c:v>
                </c:pt>
                <c:pt idx="2595">
                  <c:v>56762.695</c:v>
                </c:pt>
                <c:pt idx="2596">
                  <c:v>56854.248</c:v>
                </c:pt>
                <c:pt idx="2597">
                  <c:v>56915.283000000003</c:v>
                </c:pt>
                <c:pt idx="2598">
                  <c:v>57006.836000000003</c:v>
                </c:pt>
                <c:pt idx="2599">
                  <c:v>57098.389000000003</c:v>
                </c:pt>
                <c:pt idx="2600">
                  <c:v>57189.940999999999</c:v>
                </c:pt>
                <c:pt idx="2601">
                  <c:v>57281.493999999999</c:v>
                </c:pt>
                <c:pt idx="2602">
                  <c:v>57373.046999999999</c:v>
                </c:pt>
                <c:pt idx="2603">
                  <c:v>57464.6</c:v>
                </c:pt>
                <c:pt idx="2604">
                  <c:v>57556.152000000002</c:v>
                </c:pt>
                <c:pt idx="2605">
                  <c:v>57647.705000000002</c:v>
                </c:pt>
                <c:pt idx="2606">
                  <c:v>57739.258000000002</c:v>
                </c:pt>
                <c:pt idx="2607">
                  <c:v>57830.811000000002</c:v>
                </c:pt>
                <c:pt idx="2608">
                  <c:v>57922.362999999998</c:v>
                </c:pt>
                <c:pt idx="2609">
                  <c:v>58013.915999999997</c:v>
                </c:pt>
                <c:pt idx="2610">
                  <c:v>58105.468999999997</c:v>
                </c:pt>
                <c:pt idx="2611">
                  <c:v>58197.021000000001</c:v>
                </c:pt>
                <c:pt idx="2612">
                  <c:v>58288.574000000001</c:v>
                </c:pt>
                <c:pt idx="2613">
                  <c:v>58380.127</c:v>
                </c:pt>
                <c:pt idx="2614">
                  <c:v>58471.68</c:v>
                </c:pt>
                <c:pt idx="2615">
                  <c:v>58563.232000000004</c:v>
                </c:pt>
                <c:pt idx="2616">
                  <c:v>58654.785000000003</c:v>
                </c:pt>
                <c:pt idx="2617">
                  <c:v>58715.82</c:v>
                </c:pt>
                <c:pt idx="2618">
                  <c:v>58807.373</c:v>
                </c:pt>
                <c:pt idx="2619">
                  <c:v>58898.925999999999</c:v>
                </c:pt>
                <c:pt idx="2620">
                  <c:v>58990.478999999999</c:v>
                </c:pt>
                <c:pt idx="2621">
                  <c:v>59082.031000000003</c:v>
                </c:pt>
                <c:pt idx="2622">
                  <c:v>59173.584000000003</c:v>
                </c:pt>
                <c:pt idx="2623">
                  <c:v>59265.137000000002</c:v>
                </c:pt>
                <c:pt idx="2624">
                  <c:v>59356.688999999998</c:v>
                </c:pt>
                <c:pt idx="2625">
                  <c:v>59448.241999999998</c:v>
                </c:pt>
                <c:pt idx="2626">
                  <c:v>59539.794999999998</c:v>
                </c:pt>
                <c:pt idx="2627">
                  <c:v>59631.347999999998</c:v>
                </c:pt>
                <c:pt idx="2628">
                  <c:v>59722.9</c:v>
                </c:pt>
                <c:pt idx="2629">
                  <c:v>59814.453000000001</c:v>
                </c:pt>
                <c:pt idx="2630">
                  <c:v>59906.006000000001</c:v>
                </c:pt>
                <c:pt idx="2631">
                  <c:v>59997.559000000001</c:v>
                </c:pt>
                <c:pt idx="2632">
                  <c:v>60089.110999999997</c:v>
                </c:pt>
                <c:pt idx="2633">
                  <c:v>60180.663999999997</c:v>
                </c:pt>
                <c:pt idx="2634">
                  <c:v>60272.216999999997</c:v>
                </c:pt>
                <c:pt idx="2635">
                  <c:v>60363.77</c:v>
                </c:pt>
                <c:pt idx="2636">
                  <c:v>60455.322</c:v>
                </c:pt>
                <c:pt idx="2637">
                  <c:v>60516.357000000004</c:v>
                </c:pt>
                <c:pt idx="2638">
                  <c:v>60607.91</c:v>
                </c:pt>
                <c:pt idx="2639">
                  <c:v>60699.463000000003</c:v>
                </c:pt>
                <c:pt idx="2640">
                  <c:v>60791.016000000003</c:v>
                </c:pt>
                <c:pt idx="2641">
                  <c:v>60882.567999999999</c:v>
                </c:pt>
                <c:pt idx="2642">
                  <c:v>60974.120999999999</c:v>
                </c:pt>
                <c:pt idx="2643">
                  <c:v>61065.673999999999</c:v>
                </c:pt>
                <c:pt idx="2644">
                  <c:v>61157.226999999999</c:v>
                </c:pt>
                <c:pt idx="2645">
                  <c:v>61248.779000000002</c:v>
                </c:pt>
                <c:pt idx="2646">
                  <c:v>61340.332000000002</c:v>
                </c:pt>
                <c:pt idx="2647">
                  <c:v>61431.885000000002</c:v>
                </c:pt>
                <c:pt idx="2648">
                  <c:v>61523.436999999998</c:v>
                </c:pt>
                <c:pt idx="2649">
                  <c:v>61614.99</c:v>
                </c:pt>
                <c:pt idx="2650">
                  <c:v>61706.542999999998</c:v>
                </c:pt>
                <c:pt idx="2651">
                  <c:v>61798.095999999998</c:v>
                </c:pt>
                <c:pt idx="2652">
                  <c:v>61889.648000000001</c:v>
                </c:pt>
                <c:pt idx="2653">
                  <c:v>61981.201000000001</c:v>
                </c:pt>
                <c:pt idx="2654">
                  <c:v>62072.754000000001</c:v>
                </c:pt>
                <c:pt idx="2655">
                  <c:v>62164.307000000001</c:v>
                </c:pt>
                <c:pt idx="2656">
                  <c:v>62255.858999999997</c:v>
                </c:pt>
                <c:pt idx="2657">
                  <c:v>62316.894999999997</c:v>
                </c:pt>
                <c:pt idx="2658">
                  <c:v>62408.447</c:v>
                </c:pt>
                <c:pt idx="2659">
                  <c:v>62500</c:v>
                </c:pt>
                <c:pt idx="2660">
                  <c:v>62591.553</c:v>
                </c:pt>
                <c:pt idx="2661">
                  <c:v>62683.105000000003</c:v>
                </c:pt>
                <c:pt idx="2662">
                  <c:v>62774.658000000003</c:v>
                </c:pt>
                <c:pt idx="2663">
                  <c:v>62866.211000000003</c:v>
                </c:pt>
                <c:pt idx="2664">
                  <c:v>62957.764000000003</c:v>
                </c:pt>
                <c:pt idx="2665">
                  <c:v>63049.315999999999</c:v>
                </c:pt>
                <c:pt idx="2666">
                  <c:v>63140.868999999999</c:v>
                </c:pt>
                <c:pt idx="2667">
                  <c:v>63232.421999999999</c:v>
                </c:pt>
                <c:pt idx="2668">
                  <c:v>63323.974999999999</c:v>
                </c:pt>
                <c:pt idx="2669">
                  <c:v>63415.527000000002</c:v>
                </c:pt>
                <c:pt idx="2670">
                  <c:v>63507.08</c:v>
                </c:pt>
                <c:pt idx="2671">
                  <c:v>63598.633000000002</c:v>
                </c:pt>
                <c:pt idx="2672">
                  <c:v>63690.186000000002</c:v>
                </c:pt>
                <c:pt idx="2673">
                  <c:v>63781.737999999998</c:v>
                </c:pt>
                <c:pt idx="2674">
                  <c:v>63873.290999999997</c:v>
                </c:pt>
                <c:pt idx="2675">
                  <c:v>63964.843999999997</c:v>
                </c:pt>
                <c:pt idx="2676">
                  <c:v>64056.396000000001</c:v>
                </c:pt>
                <c:pt idx="2677">
                  <c:v>64117.432000000001</c:v>
                </c:pt>
                <c:pt idx="2678">
                  <c:v>64208.983999999997</c:v>
                </c:pt>
                <c:pt idx="2679">
                  <c:v>64300.536999999997</c:v>
                </c:pt>
                <c:pt idx="2680">
                  <c:v>64392.09</c:v>
                </c:pt>
                <c:pt idx="2681">
                  <c:v>64483.642999999996</c:v>
                </c:pt>
                <c:pt idx="2682">
                  <c:v>64575.195</c:v>
                </c:pt>
                <c:pt idx="2683">
                  <c:v>64666.748</c:v>
                </c:pt>
                <c:pt idx="2684">
                  <c:v>64758.300999999999</c:v>
                </c:pt>
                <c:pt idx="2685">
                  <c:v>64849.853999999999</c:v>
                </c:pt>
                <c:pt idx="2686">
                  <c:v>64941.406000000003</c:v>
                </c:pt>
                <c:pt idx="2687">
                  <c:v>65032.959000000003</c:v>
                </c:pt>
                <c:pt idx="2688">
                  <c:v>65124.512000000002</c:v>
                </c:pt>
                <c:pt idx="2689">
                  <c:v>65216.063999999998</c:v>
                </c:pt>
                <c:pt idx="2690">
                  <c:v>65307.616999999998</c:v>
                </c:pt>
                <c:pt idx="2691">
                  <c:v>65399.17</c:v>
                </c:pt>
                <c:pt idx="2692">
                  <c:v>65490.722999999998</c:v>
                </c:pt>
                <c:pt idx="2693">
                  <c:v>65582.274999999994</c:v>
                </c:pt>
                <c:pt idx="2694">
                  <c:v>65673.827999999994</c:v>
                </c:pt>
                <c:pt idx="2695">
                  <c:v>65765.380999999994</c:v>
                </c:pt>
                <c:pt idx="2696">
                  <c:v>65856.933999999994</c:v>
                </c:pt>
                <c:pt idx="2697">
                  <c:v>65917.968999999997</c:v>
                </c:pt>
                <c:pt idx="2698">
                  <c:v>66009.520999999993</c:v>
                </c:pt>
                <c:pt idx="2699">
                  <c:v>66101.073999999993</c:v>
                </c:pt>
                <c:pt idx="2700">
                  <c:v>66192.626999999993</c:v>
                </c:pt>
                <c:pt idx="2701">
                  <c:v>66284.179999999993</c:v>
                </c:pt>
                <c:pt idx="2702">
                  <c:v>66375.732000000004</c:v>
                </c:pt>
                <c:pt idx="2703">
                  <c:v>66467.285000000003</c:v>
                </c:pt>
                <c:pt idx="2704">
                  <c:v>66558.838000000003</c:v>
                </c:pt>
                <c:pt idx="2705">
                  <c:v>66650.391000000003</c:v>
                </c:pt>
                <c:pt idx="2706">
                  <c:v>66741.942999999999</c:v>
                </c:pt>
                <c:pt idx="2707">
                  <c:v>66833.495999999999</c:v>
                </c:pt>
                <c:pt idx="2708">
                  <c:v>66925.048999999999</c:v>
                </c:pt>
                <c:pt idx="2709">
                  <c:v>67016.601999999999</c:v>
                </c:pt>
                <c:pt idx="2710">
                  <c:v>67108.153999999995</c:v>
                </c:pt>
                <c:pt idx="2711">
                  <c:v>67199.706999999995</c:v>
                </c:pt>
                <c:pt idx="2712">
                  <c:v>67291.259999999995</c:v>
                </c:pt>
                <c:pt idx="2713">
                  <c:v>67382.812000000005</c:v>
                </c:pt>
                <c:pt idx="2714">
                  <c:v>67474.365000000005</c:v>
                </c:pt>
                <c:pt idx="2715">
                  <c:v>67565.918000000005</c:v>
                </c:pt>
                <c:pt idx="2716">
                  <c:v>67657.471000000005</c:v>
                </c:pt>
                <c:pt idx="2717">
                  <c:v>67718.505999999994</c:v>
                </c:pt>
                <c:pt idx="2718">
                  <c:v>67810.058999999994</c:v>
                </c:pt>
                <c:pt idx="2719">
                  <c:v>67901.611000000004</c:v>
                </c:pt>
                <c:pt idx="2720">
                  <c:v>67993.164000000004</c:v>
                </c:pt>
                <c:pt idx="2721">
                  <c:v>68084.717000000004</c:v>
                </c:pt>
                <c:pt idx="2722">
                  <c:v>68176.27</c:v>
                </c:pt>
                <c:pt idx="2723">
                  <c:v>68267.822</c:v>
                </c:pt>
                <c:pt idx="2724">
                  <c:v>68359.375</c:v>
                </c:pt>
                <c:pt idx="2725">
                  <c:v>68450.928</c:v>
                </c:pt>
                <c:pt idx="2726">
                  <c:v>68542.48</c:v>
                </c:pt>
                <c:pt idx="2727">
                  <c:v>68634.032999999996</c:v>
                </c:pt>
                <c:pt idx="2728">
                  <c:v>68725.585999999996</c:v>
                </c:pt>
                <c:pt idx="2729">
                  <c:v>68817.138999999996</c:v>
                </c:pt>
                <c:pt idx="2730">
                  <c:v>68908.691000000006</c:v>
                </c:pt>
                <c:pt idx="2731">
                  <c:v>69000.244000000006</c:v>
                </c:pt>
                <c:pt idx="2732">
                  <c:v>69091.797000000006</c:v>
                </c:pt>
                <c:pt idx="2733">
                  <c:v>69183.350000000006</c:v>
                </c:pt>
                <c:pt idx="2734">
                  <c:v>69274.902000000002</c:v>
                </c:pt>
                <c:pt idx="2735">
                  <c:v>69366.455000000002</c:v>
                </c:pt>
                <c:pt idx="2736">
                  <c:v>69458.008000000002</c:v>
                </c:pt>
                <c:pt idx="2737">
                  <c:v>69519.043000000005</c:v>
                </c:pt>
                <c:pt idx="2738">
                  <c:v>69610.596000000005</c:v>
                </c:pt>
                <c:pt idx="2739">
                  <c:v>69702.148000000001</c:v>
                </c:pt>
                <c:pt idx="2740">
                  <c:v>69793.701000000001</c:v>
                </c:pt>
                <c:pt idx="2741">
                  <c:v>69885.254000000001</c:v>
                </c:pt>
                <c:pt idx="2742">
                  <c:v>69976.807000000001</c:v>
                </c:pt>
                <c:pt idx="2743">
                  <c:v>70068.358999999997</c:v>
                </c:pt>
                <c:pt idx="2744">
                  <c:v>70159.911999999997</c:v>
                </c:pt>
                <c:pt idx="2745">
                  <c:v>70251.464999999997</c:v>
                </c:pt>
                <c:pt idx="2746">
                  <c:v>70343.017999999996</c:v>
                </c:pt>
                <c:pt idx="2747">
                  <c:v>70434.570000000007</c:v>
                </c:pt>
                <c:pt idx="2748">
                  <c:v>70526.123000000007</c:v>
                </c:pt>
                <c:pt idx="2749">
                  <c:v>70617.676000000007</c:v>
                </c:pt>
                <c:pt idx="2750">
                  <c:v>70709.229000000007</c:v>
                </c:pt>
                <c:pt idx="2751">
                  <c:v>70800.781000000003</c:v>
                </c:pt>
                <c:pt idx="2752">
                  <c:v>70892.334000000003</c:v>
                </c:pt>
                <c:pt idx="2753">
                  <c:v>70983.887000000002</c:v>
                </c:pt>
                <c:pt idx="2754">
                  <c:v>71075.438999999998</c:v>
                </c:pt>
                <c:pt idx="2755">
                  <c:v>71166.991999999998</c:v>
                </c:pt>
                <c:pt idx="2756">
                  <c:v>71258.544999999998</c:v>
                </c:pt>
                <c:pt idx="2757">
                  <c:v>71319.58</c:v>
                </c:pt>
                <c:pt idx="2758">
                  <c:v>71411.133000000002</c:v>
                </c:pt>
                <c:pt idx="2759">
                  <c:v>71502.686000000002</c:v>
                </c:pt>
                <c:pt idx="2760">
                  <c:v>71594.237999999998</c:v>
                </c:pt>
                <c:pt idx="2761">
                  <c:v>71685.790999999997</c:v>
                </c:pt>
                <c:pt idx="2762">
                  <c:v>71777.343999999997</c:v>
                </c:pt>
                <c:pt idx="2763">
                  <c:v>71868.895999999993</c:v>
                </c:pt>
                <c:pt idx="2764">
                  <c:v>71960.448999999993</c:v>
                </c:pt>
                <c:pt idx="2765">
                  <c:v>72052.001999999993</c:v>
                </c:pt>
                <c:pt idx="2766">
                  <c:v>72143.554999999993</c:v>
                </c:pt>
                <c:pt idx="2767">
                  <c:v>72235.107000000004</c:v>
                </c:pt>
                <c:pt idx="2768">
                  <c:v>72326.66</c:v>
                </c:pt>
                <c:pt idx="2769">
                  <c:v>72418.213000000003</c:v>
                </c:pt>
                <c:pt idx="2770">
                  <c:v>72509.766000000003</c:v>
                </c:pt>
                <c:pt idx="2771">
                  <c:v>72601.317999999999</c:v>
                </c:pt>
                <c:pt idx="2772">
                  <c:v>72692.870999999999</c:v>
                </c:pt>
                <c:pt idx="2773">
                  <c:v>72784.423999999999</c:v>
                </c:pt>
                <c:pt idx="2774">
                  <c:v>72875.976999999999</c:v>
                </c:pt>
                <c:pt idx="2775">
                  <c:v>72967.528999999995</c:v>
                </c:pt>
                <c:pt idx="2776">
                  <c:v>73059.081999999995</c:v>
                </c:pt>
                <c:pt idx="2777">
                  <c:v>73120.116999999998</c:v>
                </c:pt>
                <c:pt idx="2778">
                  <c:v>73211.67</c:v>
                </c:pt>
                <c:pt idx="2779">
                  <c:v>73303.222999999998</c:v>
                </c:pt>
                <c:pt idx="2780">
                  <c:v>73394.774999999994</c:v>
                </c:pt>
                <c:pt idx="2781">
                  <c:v>73486.327999999994</c:v>
                </c:pt>
                <c:pt idx="2782">
                  <c:v>73577.880999999994</c:v>
                </c:pt>
                <c:pt idx="2783">
                  <c:v>73669.433999999994</c:v>
                </c:pt>
                <c:pt idx="2784">
                  <c:v>73760.986000000004</c:v>
                </c:pt>
                <c:pt idx="2785">
                  <c:v>73852.539000000004</c:v>
                </c:pt>
                <c:pt idx="2786">
                  <c:v>73944.092000000004</c:v>
                </c:pt>
                <c:pt idx="2787">
                  <c:v>74035.645000000004</c:v>
                </c:pt>
                <c:pt idx="2788">
                  <c:v>74127.197</c:v>
                </c:pt>
                <c:pt idx="2789">
                  <c:v>74218.75</c:v>
                </c:pt>
                <c:pt idx="2790">
                  <c:v>74310.303</c:v>
                </c:pt>
                <c:pt idx="2791">
                  <c:v>74401.854999999996</c:v>
                </c:pt>
                <c:pt idx="2792">
                  <c:v>74493.407999999996</c:v>
                </c:pt>
                <c:pt idx="2793">
                  <c:v>74584.960999999996</c:v>
                </c:pt>
                <c:pt idx="2794">
                  <c:v>74676.513999999996</c:v>
                </c:pt>
                <c:pt idx="2795">
                  <c:v>74768.066000000006</c:v>
                </c:pt>
                <c:pt idx="2796">
                  <c:v>74859.619000000006</c:v>
                </c:pt>
                <c:pt idx="2797">
                  <c:v>74920.653999999995</c:v>
                </c:pt>
                <c:pt idx="2798">
                  <c:v>75012.206999999995</c:v>
                </c:pt>
                <c:pt idx="2799">
                  <c:v>75103.759999999995</c:v>
                </c:pt>
                <c:pt idx="2800">
                  <c:v>75195.312000000005</c:v>
                </c:pt>
                <c:pt idx="2801">
                  <c:v>75286.865000000005</c:v>
                </c:pt>
                <c:pt idx="2802">
                  <c:v>75378.418000000005</c:v>
                </c:pt>
                <c:pt idx="2803">
                  <c:v>75469.971000000005</c:v>
                </c:pt>
                <c:pt idx="2804">
                  <c:v>75561.523000000001</c:v>
                </c:pt>
                <c:pt idx="2805">
                  <c:v>75653.076000000001</c:v>
                </c:pt>
                <c:pt idx="2806">
                  <c:v>75744.629000000001</c:v>
                </c:pt>
                <c:pt idx="2807">
                  <c:v>75836.182000000001</c:v>
                </c:pt>
                <c:pt idx="2808">
                  <c:v>75927.733999999997</c:v>
                </c:pt>
                <c:pt idx="2809">
                  <c:v>76019.286999999997</c:v>
                </c:pt>
                <c:pt idx="2810">
                  <c:v>76110.84</c:v>
                </c:pt>
                <c:pt idx="2811">
                  <c:v>76202.392999999996</c:v>
                </c:pt>
                <c:pt idx="2812">
                  <c:v>76293.945000000007</c:v>
                </c:pt>
                <c:pt idx="2813">
                  <c:v>76385.498000000007</c:v>
                </c:pt>
                <c:pt idx="2814">
                  <c:v>76477.051000000007</c:v>
                </c:pt>
                <c:pt idx="2815">
                  <c:v>76568.604000000007</c:v>
                </c:pt>
                <c:pt idx="2816">
                  <c:v>76660.156000000003</c:v>
                </c:pt>
                <c:pt idx="2817">
                  <c:v>76721.191000000006</c:v>
                </c:pt>
                <c:pt idx="2818">
                  <c:v>76812.744000000006</c:v>
                </c:pt>
                <c:pt idx="2819">
                  <c:v>76904.297000000006</c:v>
                </c:pt>
                <c:pt idx="2820">
                  <c:v>76995.850000000006</c:v>
                </c:pt>
                <c:pt idx="2821">
                  <c:v>77087.402000000002</c:v>
                </c:pt>
                <c:pt idx="2822">
                  <c:v>77178.955000000002</c:v>
                </c:pt>
                <c:pt idx="2823">
                  <c:v>77270.508000000002</c:v>
                </c:pt>
                <c:pt idx="2824">
                  <c:v>77362.061000000002</c:v>
                </c:pt>
                <c:pt idx="2825">
                  <c:v>77453.612999999998</c:v>
                </c:pt>
                <c:pt idx="2826">
                  <c:v>77545.165999999997</c:v>
                </c:pt>
                <c:pt idx="2827">
                  <c:v>77636.718999999997</c:v>
                </c:pt>
                <c:pt idx="2828">
                  <c:v>77728.270999999993</c:v>
                </c:pt>
                <c:pt idx="2829">
                  <c:v>77819.823999999993</c:v>
                </c:pt>
                <c:pt idx="2830">
                  <c:v>77911.376999999993</c:v>
                </c:pt>
                <c:pt idx="2831">
                  <c:v>78002.929999999993</c:v>
                </c:pt>
                <c:pt idx="2832">
                  <c:v>78094.482000000004</c:v>
                </c:pt>
                <c:pt idx="2833">
                  <c:v>78186.035000000003</c:v>
                </c:pt>
                <c:pt idx="2834">
                  <c:v>78277.588000000003</c:v>
                </c:pt>
                <c:pt idx="2835">
                  <c:v>78369.141000000003</c:v>
                </c:pt>
                <c:pt idx="2836">
                  <c:v>78460.692999999999</c:v>
                </c:pt>
                <c:pt idx="2837">
                  <c:v>78521.729000000007</c:v>
                </c:pt>
                <c:pt idx="2838">
                  <c:v>78613.281000000003</c:v>
                </c:pt>
                <c:pt idx="2839">
                  <c:v>78704.834000000003</c:v>
                </c:pt>
                <c:pt idx="2840">
                  <c:v>78796.387000000002</c:v>
                </c:pt>
                <c:pt idx="2841">
                  <c:v>78887.938999999998</c:v>
                </c:pt>
                <c:pt idx="2842">
                  <c:v>78979.491999999998</c:v>
                </c:pt>
                <c:pt idx="2843">
                  <c:v>79071.044999999998</c:v>
                </c:pt>
                <c:pt idx="2844">
                  <c:v>79162.597999999998</c:v>
                </c:pt>
                <c:pt idx="2845">
                  <c:v>79254.149999999994</c:v>
                </c:pt>
                <c:pt idx="2846">
                  <c:v>79345.702999999994</c:v>
                </c:pt>
                <c:pt idx="2847">
                  <c:v>79437.255999999994</c:v>
                </c:pt>
                <c:pt idx="2848">
                  <c:v>79528.808999999994</c:v>
                </c:pt>
                <c:pt idx="2849">
                  <c:v>79620.361000000004</c:v>
                </c:pt>
                <c:pt idx="2850">
                  <c:v>79711.914000000004</c:v>
                </c:pt>
                <c:pt idx="2851">
                  <c:v>79803.467000000004</c:v>
                </c:pt>
                <c:pt idx="2852">
                  <c:v>79895.02</c:v>
                </c:pt>
                <c:pt idx="2853">
                  <c:v>79986.572</c:v>
                </c:pt>
                <c:pt idx="2854">
                  <c:v>80078.125</c:v>
                </c:pt>
                <c:pt idx="2855">
                  <c:v>80169.678</c:v>
                </c:pt>
                <c:pt idx="2856">
                  <c:v>80261.23</c:v>
                </c:pt>
                <c:pt idx="2857">
                  <c:v>80322.266000000003</c:v>
                </c:pt>
                <c:pt idx="2858">
                  <c:v>80413.817999999999</c:v>
                </c:pt>
                <c:pt idx="2859">
                  <c:v>80505.370999999999</c:v>
                </c:pt>
                <c:pt idx="2860">
                  <c:v>80596.923999999999</c:v>
                </c:pt>
                <c:pt idx="2861">
                  <c:v>80688.476999999999</c:v>
                </c:pt>
                <c:pt idx="2862">
                  <c:v>80780.028999999995</c:v>
                </c:pt>
                <c:pt idx="2863">
                  <c:v>80871.581999999995</c:v>
                </c:pt>
                <c:pt idx="2864">
                  <c:v>80963.134999999995</c:v>
                </c:pt>
                <c:pt idx="2865">
                  <c:v>81054.687000000005</c:v>
                </c:pt>
                <c:pt idx="2866">
                  <c:v>81146.240000000005</c:v>
                </c:pt>
                <c:pt idx="2867">
                  <c:v>81237.793000000005</c:v>
                </c:pt>
                <c:pt idx="2868">
                  <c:v>81329.346000000005</c:v>
                </c:pt>
                <c:pt idx="2869">
                  <c:v>81420.898000000001</c:v>
                </c:pt>
                <c:pt idx="2870">
                  <c:v>81512.451000000001</c:v>
                </c:pt>
                <c:pt idx="2871">
                  <c:v>81604.004000000001</c:v>
                </c:pt>
                <c:pt idx="2872">
                  <c:v>81695.557000000001</c:v>
                </c:pt>
                <c:pt idx="2873">
                  <c:v>81787.108999999997</c:v>
                </c:pt>
                <c:pt idx="2874">
                  <c:v>81878.661999999997</c:v>
                </c:pt>
                <c:pt idx="2875">
                  <c:v>81970.214999999997</c:v>
                </c:pt>
                <c:pt idx="2876">
                  <c:v>82061.767999999996</c:v>
                </c:pt>
                <c:pt idx="2877">
                  <c:v>82122.803</c:v>
                </c:pt>
                <c:pt idx="2878">
                  <c:v>82214.354999999996</c:v>
                </c:pt>
                <c:pt idx="2879">
                  <c:v>82305.907999999996</c:v>
                </c:pt>
                <c:pt idx="2880">
                  <c:v>82397.460999999996</c:v>
                </c:pt>
                <c:pt idx="2881">
                  <c:v>82489.013999999996</c:v>
                </c:pt>
                <c:pt idx="2882">
                  <c:v>82580.566000000006</c:v>
                </c:pt>
                <c:pt idx="2883">
                  <c:v>82672.119000000006</c:v>
                </c:pt>
                <c:pt idx="2884">
                  <c:v>82763.672000000006</c:v>
                </c:pt>
                <c:pt idx="2885">
                  <c:v>82855.225000000006</c:v>
                </c:pt>
                <c:pt idx="2886">
                  <c:v>82946.777000000002</c:v>
                </c:pt>
                <c:pt idx="2887">
                  <c:v>83038.33</c:v>
                </c:pt>
                <c:pt idx="2888">
                  <c:v>83129.883000000002</c:v>
                </c:pt>
                <c:pt idx="2889">
                  <c:v>83221.436000000002</c:v>
                </c:pt>
                <c:pt idx="2890">
                  <c:v>83312.987999999998</c:v>
                </c:pt>
                <c:pt idx="2891">
                  <c:v>83404.540999999997</c:v>
                </c:pt>
                <c:pt idx="2892">
                  <c:v>83496.093999999997</c:v>
                </c:pt>
                <c:pt idx="2893">
                  <c:v>83587.645999999993</c:v>
                </c:pt>
                <c:pt idx="2894">
                  <c:v>83679.198999999993</c:v>
                </c:pt>
                <c:pt idx="2895">
                  <c:v>83770.751999999993</c:v>
                </c:pt>
                <c:pt idx="2896">
                  <c:v>83862.304999999993</c:v>
                </c:pt>
                <c:pt idx="2897">
                  <c:v>83923.34</c:v>
                </c:pt>
                <c:pt idx="2898">
                  <c:v>84014.892999999996</c:v>
                </c:pt>
                <c:pt idx="2899">
                  <c:v>84106.445000000007</c:v>
                </c:pt>
                <c:pt idx="2900">
                  <c:v>84197.998000000007</c:v>
                </c:pt>
                <c:pt idx="2901">
                  <c:v>84289.551000000007</c:v>
                </c:pt>
                <c:pt idx="2902">
                  <c:v>84381.104000000007</c:v>
                </c:pt>
                <c:pt idx="2903">
                  <c:v>84472.656000000003</c:v>
                </c:pt>
                <c:pt idx="2904">
                  <c:v>84564.209000000003</c:v>
                </c:pt>
                <c:pt idx="2905">
                  <c:v>84655.762000000002</c:v>
                </c:pt>
                <c:pt idx="2906">
                  <c:v>84747.313999999998</c:v>
                </c:pt>
                <c:pt idx="2907">
                  <c:v>84838.866999999998</c:v>
                </c:pt>
                <c:pt idx="2908">
                  <c:v>84930.42</c:v>
                </c:pt>
                <c:pt idx="2909">
                  <c:v>85021.972999999998</c:v>
                </c:pt>
                <c:pt idx="2910">
                  <c:v>85113.524999999994</c:v>
                </c:pt>
                <c:pt idx="2911">
                  <c:v>85205.077999999994</c:v>
                </c:pt>
                <c:pt idx="2912">
                  <c:v>85296.630999999994</c:v>
                </c:pt>
                <c:pt idx="2913">
                  <c:v>85388.183999999994</c:v>
                </c:pt>
                <c:pt idx="2914">
                  <c:v>85479.736000000004</c:v>
                </c:pt>
                <c:pt idx="2915">
                  <c:v>85571.289000000004</c:v>
                </c:pt>
                <c:pt idx="2916">
                  <c:v>85662.842000000004</c:v>
                </c:pt>
                <c:pt idx="2917">
                  <c:v>85723.876999999993</c:v>
                </c:pt>
                <c:pt idx="2918">
                  <c:v>85815.43</c:v>
                </c:pt>
                <c:pt idx="2919">
                  <c:v>85906.982000000004</c:v>
                </c:pt>
                <c:pt idx="2920">
                  <c:v>85998.535000000003</c:v>
                </c:pt>
                <c:pt idx="2921">
                  <c:v>86090.088000000003</c:v>
                </c:pt>
                <c:pt idx="2922">
                  <c:v>86181.641000000003</c:v>
                </c:pt>
                <c:pt idx="2923">
                  <c:v>86273.192999999999</c:v>
                </c:pt>
                <c:pt idx="2924">
                  <c:v>86364.745999999999</c:v>
                </c:pt>
                <c:pt idx="2925">
                  <c:v>86456.298999999999</c:v>
                </c:pt>
                <c:pt idx="2926">
                  <c:v>86547.851999999999</c:v>
                </c:pt>
                <c:pt idx="2927">
                  <c:v>86639.403999999995</c:v>
                </c:pt>
                <c:pt idx="2928">
                  <c:v>86730.956999999995</c:v>
                </c:pt>
                <c:pt idx="2929">
                  <c:v>86822.51</c:v>
                </c:pt>
                <c:pt idx="2930">
                  <c:v>86914.062000000005</c:v>
                </c:pt>
                <c:pt idx="2931">
                  <c:v>87005.615000000005</c:v>
                </c:pt>
                <c:pt idx="2932">
                  <c:v>87097.168000000005</c:v>
                </c:pt>
                <c:pt idx="2933">
                  <c:v>87188.721000000005</c:v>
                </c:pt>
                <c:pt idx="2934">
                  <c:v>87280.273000000001</c:v>
                </c:pt>
                <c:pt idx="2935">
                  <c:v>87371.826000000001</c:v>
                </c:pt>
                <c:pt idx="2936">
                  <c:v>87463.379000000001</c:v>
                </c:pt>
                <c:pt idx="2937">
                  <c:v>87524.414000000004</c:v>
                </c:pt>
                <c:pt idx="2938">
                  <c:v>87615.967000000004</c:v>
                </c:pt>
                <c:pt idx="2939">
                  <c:v>87707.520000000004</c:v>
                </c:pt>
                <c:pt idx="2940">
                  <c:v>87799.072</c:v>
                </c:pt>
                <c:pt idx="2941">
                  <c:v>87890.625</c:v>
                </c:pt>
                <c:pt idx="2942">
                  <c:v>87982.178</c:v>
                </c:pt>
                <c:pt idx="2943">
                  <c:v>88073.73</c:v>
                </c:pt>
                <c:pt idx="2944">
                  <c:v>88165.282999999996</c:v>
                </c:pt>
                <c:pt idx="2945">
                  <c:v>88256.835999999996</c:v>
                </c:pt>
                <c:pt idx="2946">
                  <c:v>88348.388999999996</c:v>
                </c:pt>
                <c:pt idx="2947">
                  <c:v>88439.941000000006</c:v>
                </c:pt>
                <c:pt idx="2948">
                  <c:v>88531.494000000006</c:v>
                </c:pt>
                <c:pt idx="2949">
                  <c:v>88623.047000000006</c:v>
                </c:pt>
                <c:pt idx="2950">
                  <c:v>88714.6</c:v>
                </c:pt>
                <c:pt idx="2951">
                  <c:v>88806.152000000002</c:v>
                </c:pt>
                <c:pt idx="2952">
                  <c:v>88897.705000000002</c:v>
                </c:pt>
                <c:pt idx="2953">
                  <c:v>88989.258000000002</c:v>
                </c:pt>
                <c:pt idx="2954">
                  <c:v>89080.811000000002</c:v>
                </c:pt>
                <c:pt idx="2955">
                  <c:v>89172.362999999998</c:v>
                </c:pt>
                <c:pt idx="2956">
                  <c:v>89263.915999999997</c:v>
                </c:pt>
                <c:pt idx="2957">
                  <c:v>89324.951000000001</c:v>
                </c:pt>
                <c:pt idx="2958">
                  <c:v>89416.504000000001</c:v>
                </c:pt>
                <c:pt idx="2959">
                  <c:v>89508.057000000001</c:v>
                </c:pt>
                <c:pt idx="2960">
                  <c:v>89599.608999999997</c:v>
                </c:pt>
                <c:pt idx="2961">
                  <c:v>89691.161999999997</c:v>
                </c:pt>
                <c:pt idx="2962">
                  <c:v>89782.714999999997</c:v>
                </c:pt>
                <c:pt idx="2963">
                  <c:v>89874.267999999996</c:v>
                </c:pt>
                <c:pt idx="2964">
                  <c:v>89965.82</c:v>
                </c:pt>
                <c:pt idx="2965">
                  <c:v>90057.373000000007</c:v>
                </c:pt>
                <c:pt idx="2966">
                  <c:v>90148.926000000007</c:v>
                </c:pt>
                <c:pt idx="2967">
                  <c:v>90240.479000000007</c:v>
                </c:pt>
                <c:pt idx="2968">
                  <c:v>90332.031000000003</c:v>
                </c:pt>
                <c:pt idx="2969">
                  <c:v>90423.584000000003</c:v>
                </c:pt>
                <c:pt idx="2970">
                  <c:v>90515.137000000002</c:v>
                </c:pt>
                <c:pt idx="2971">
                  <c:v>90606.688999999998</c:v>
                </c:pt>
                <c:pt idx="2972">
                  <c:v>90698.241999999998</c:v>
                </c:pt>
                <c:pt idx="2973">
                  <c:v>90789.794999999998</c:v>
                </c:pt>
                <c:pt idx="2974">
                  <c:v>90881.347999999998</c:v>
                </c:pt>
                <c:pt idx="2975">
                  <c:v>90972.9</c:v>
                </c:pt>
                <c:pt idx="2976">
                  <c:v>91064.452999999994</c:v>
                </c:pt>
                <c:pt idx="2977">
                  <c:v>91125.487999999998</c:v>
                </c:pt>
                <c:pt idx="2978">
                  <c:v>91217.040999999997</c:v>
                </c:pt>
                <c:pt idx="2979">
                  <c:v>91308.593999999997</c:v>
                </c:pt>
                <c:pt idx="2980">
                  <c:v>91400.145999999993</c:v>
                </c:pt>
                <c:pt idx="2981">
                  <c:v>91491.698999999993</c:v>
                </c:pt>
                <c:pt idx="2982">
                  <c:v>91583.251999999993</c:v>
                </c:pt>
                <c:pt idx="2983">
                  <c:v>91674.804999999993</c:v>
                </c:pt>
                <c:pt idx="2984">
                  <c:v>91766.357000000004</c:v>
                </c:pt>
                <c:pt idx="2985">
                  <c:v>91857.91</c:v>
                </c:pt>
                <c:pt idx="2986">
                  <c:v>91949.463000000003</c:v>
                </c:pt>
                <c:pt idx="2987">
                  <c:v>92041.016000000003</c:v>
                </c:pt>
                <c:pt idx="2988">
                  <c:v>92132.567999999999</c:v>
                </c:pt>
                <c:pt idx="2989">
                  <c:v>92224.120999999999</c:v>
                </c:pt>
                <c:pt idx="2990">
                  <c:v>92315.673999999999</c:v>
                </c:pt>
                <c:pt idx="2991">
                  <c:v>92407.226999999999</c:v>
                </c:pt>
                <c:pt idx="2992">
                  <c:v>92498.778999999995</c:v>
                </c:pt>
                <c:pt idx="2993">
                  <c:v>92590.331999999995</c:v>
                </c:pt>
                <c:pt idx="2994">
                  <c:v>92681.884999999995</c:v>
                </c:pt>
                <c:pt idx="2995">
                  <c:v>92773.437000000005</c:v>
                </c:pt>
                <c:pt idx="2996">
                  <c:v>92864.99</c:v>
                </c:pt>
                <c:pt idx="2997">
                  <c:v>92926.024999999994</c:v>
                </c:pt>
                <c:pt idx="2998">
                  <c:v>93017.577999999994</c:v>
                </c:pt>
                <c:pt idx="2999">
                  <c:v>93109.130999999994</c:v>
                </c:pt>
                <c:pt idx="3000">
                  <c:v>93200.683999999994</c:v>
                </c:pt>
                <c:pt idx="3001">
                  <c:v>93292.236000000004</c:v>
                </c:pt>
                <c:pt idx="3002">
                  <c:v>93383.789000000004</c:v>
                </c:pt>
                <c:pt idx="3003">
                  <c:v>93475.342000000004</c:v>
                </c:pt>
                <c:pt idx="3004">
                  <c:v>93566.895000000004</c:v>
                </c:pt>
                <c:pt idx="3005">
                  <c:v>93658.447</c:v>
                </c:pt>
                <c:pt idx="3006">
                  <c:v>93750</c:v>
                </c:pt>
                <c:pt idx="3007">
                  <c:v>93841.553</c:v>
                </c:pt>
                <c:pt idx="3008">
                  <c:v>93933.104999999996</c:v>
                </c:pt>
                <c:pt idx="3009">
                  <c:v>94024.657999999996</c:v>
                </c:pt>
                <c:pt idx="3010">
                  <c:v>94116.210999999996</c:v>
                </c:pt>
                <c:pt idx="3011">
                  <c:v>94207.763999999996</c:v>
                </c:pt>
                <c:pt idx="3012">
                  <c:v>94299.316000000006</c:v>
                </c:pt>
                <c:pt idx="3013">
                  <c:v>94390.869000000006</c:v>
                </c:pt>
                <c:pt idx="3014">
                  <c:v>94482.422000000006</c:v>
                </c:pt>
                <c:pt idx="3015">
                  <c:v>94573.975000000006</c:v>
                </c:pt>
                <c:pt idx="3016">
                  <c:v>94665.527000000002</c:v>
                </c:pt>
                <c:pt idx="3017">
                  <c:v>94726.562000000005</c:v>
                </c:pt>
                <c:pt idx="3018">
                  <c:v>94818.115000000005</c:v>
                </c:pt>
                <c:pt idx="3019">
                  <c:v>94909.668000000005</c:v>
                </c:pt>
                <c:pt idx="3020">
                  <c:v>95001.221000000005</c:v>
                </c:pt>
                <c:pt idx="3021">
                  <c:v>95092.773000000001</c:v>
                </c:pt>
                <c:pt idx="3022">
                  <c:v>95184.326000000001</c:v>
                </c:pt>
                <c:pt idx="3023">
                  <c:v>95275.879000000001</c:v>
                </c:pt>
                <c:pt idx="3024">
                  <c:v>95367.432000000001</c:v>
                </c:pt>
                <c:pt idx="3025">
                  <c:v>95458.983999999997</c:v>
                </c:pt>
                <c:pt idx="3026">
                  <c:v>95550.536999999997</c:v>
                </c:pt>
                <c:pt idx="3027">
                  <c:v>95642.09</c:v>
                </c:pt>
                <c:pt idx="3028">
                  <c:v>95733.642999999996</c:v>
                </c:pt>
                <c:pt idx="3029">
                  <c:v>95825.195000000007</c:v>
                </c:pt>
                <c:pt idx="3030">
                  <c:v>95916.748000000007</c:v>
                </c:pt>
                <c:pt idx="3031">
                  <c:v>96008.301000000007</c:v>
                </c:pt>
                <c:pt idx="3032">
                  <c:v>96099.854000000007</c:v>
                </c:pt>
                <c:pt idx="3033">
                  <c:v>96191.406000000003</c:v>
                </c:pt>
                <c:pt idx="3034">
                  <c:v>96282.959000000003</c:v>
                </c:pt>
                <c:pt idx="3035">
                  <c:v>96374.512000000002</c:v>
                </c:pt>
                <c:pt idx="3036">
                  <c:v>96466.063999999998</c:v>
                </c:pt>
                <c:pt idx="3037">
                  <c:v>96527.1</c:v>
                </c:pt>
                <c:pt idx="3038">
                  <c:v>96618.652000000002</c:v>
                </c:pt>
                <c:pt idx="3039">
                  <c:v>96710.205000000002</c:v>
                </c:pt>
                <c:pt idx="3040">
                  <c:v>96801.758000000002</c:v>
                </c:pt>
                <c:pt idx="3041">
                  <c:v>96893.311000000002</c:v>
                </c:pt>
                <c:pt idx="3042">
                  <c:v>96984.862999999998</c:v>
                </c:pt>
                <c:pt idx="3043">
                  <c:v>97076.415999999997</c:v>
                </c:pt>
                <c:pt idx="3044">
                  <c:v>97167.968999999997</c:v>
                </c:pt>
                <c:pt idx="3045">
                  <c:v>97259.520999999993</c:v>
                </c:pt>
                <c:pt idx="3046">
                  <c:v>97351.073999999993</c:v>
                </c:pt>
                <c:pt idx="3047">
                  <c:v>97442.626999999993</c:v>
                </c:pt>
                <c:pt idx="3048">
                  <c:v>97534.18</c:v>
                </c:pt>
                <c:pt idx="3049">
                  <c:v>97625.732000000004</c:v>
                </c:pt>
                <c:pt idx="3050">
                  <c:v>97717.285000000003</c:v>
                </c:pt>
                <c:pt idx="3051">
                  <c:v>97808.838000000003</c:v>
                </c:pt>
                <c:pt idx="3052">
                  <c:v>97900.391000000003</c:v>
                </c:pt>
                <c:pt idx="3053">
                  <c:v>97991.942999999999</c:v>
                </c:pt>
                <c:pt idx="3054">
                  <c:v>98083.495999999999</c:v>
                </c:pt>
                <c:pt idx="3055">
                  <c:v>98175.048999999999</c:v>
                </c:pt>
                <c:pt idx="3056">
                  <c:v>98266.601999999999</c:v>
                </c:pt>
                <c:pt idx="3057">
                  <c:v>98327.637000000002</c:v>
                </c:pt>
                <c:pt idx="3058">
                  <c:v>98419.188999999998</c:v>
                </c:pt>
                <c:pt idx="3059">
                  <c:v>98510.741999999998</c:v>
                </c:pt>
                <c:pt idx="3060">
                  <c:v>98602.294999999998</c:v>
                </c:pt>
                <c:pt idx="3061">
                  <c:v>98693.847999999998</c:v>
                </c:pt>
                <c:pt idx="3062">
                  <c:v>98785.4</c:v>
                </c:pt>
                <c:pt idx="3063">
                  <c:v>98876.952999999994</c:v>
                </c:pt>
                <c:pt idx="3064">
                  <c:v>98968.505999999994</c:v>
                </c:pt>
                <c:pt idx="3065">
                  <c:v>99060.058999999994</c:v>
                </c:pt>
                <c:pt idx="3066">
                  <c:v>99151.611000000004</c:v>
                </c:pt>
                <c:pt idx="3067">
                  <c:v>99243.164000000004</c:v>
                </c:pt>
                <c:pt idx="3068">
                  <c:v>99334.717000000004</c:v>
                </c:pt>
                <c:pt idx="3069">
                  <c:v>99426.27</c:v>
                </c:pt>
                <c:pt idx="3070">
                  <c:v>99517.822</c:v>
                </c:pt>
                <c:pt idx="3071">
                  <c:v>99609.375</c:v>
                </c:pt>
                <c:pt idx="3072">
                  <c:v>99700.928</c:v>
                </c:pt>
                <c:pt idx="3073">
                  <c:v>99792.48</c:v>
                </c:pt>
                <c:pt idx="3074">
                  <c:v>99884.032999999996</c:v>
                </c:pt>
                <c:pt idx="3075">
                  <c:v>100453.69500000001</c:v>
                </c:pt>
                <c:pt idx="3076">
                  <c:v>101089.478</c:v>
                </c:pt>
                <c:pt idx="3077">
                  <c:v>102043.152</c:v>
                </c:pt>
                <c:pt idx="3078">
                  <c:v>102996.826</c:v>
                </c:pt>
                <c:pt idx="3079">
                  <c:v>103950.5</c:v>
                </c:pt>
                <c:pt idx="3080">
                  <c:v>104904.175</c:v>
                </c:pt>
                <c:pt idx="3081">
                  <c:v>105857.849</c:v>
                </c:pt>
                <c:pt idx="3082">
                  <c:v>106493.632</c:v>
                </c:pt>
                <c:pt idx="3083">
                  <c:v>107447.306</c:v>
                </c:pt>
                <c:pt idx="3084">
                  <c:v>108400.981</c:v>
                </c:pt>
                <c:pt idx="3085">
                  <c:v>109354.655</c:v>
                </c:pt>
                <c:pt idx="3086">
                  <c:v>110308.329</c:v>
                </c:pt>
                <c:pt idx="3087">
                  <c:v>111262.004</c:v>
                </c:pt>
                <c:pt idx="3088">
                  <c:v>111897.78599999999</c:v>
                </c:pt>
                <c:pt idx="3089">
                  <c:v>112851.461</c:v>
                </c:pt>
                <c:pt idx="3090">
                  <c:v>113805.13499999999</c:v>
                </c:pt>
                <c:pt idx="3091">
                  <c:v>114758.80899999999</c:v>
                </c:pt>
                <c:pt idx="3092">
                  <c:v>115712.484</c:v>
                </c:pt>
                <c:pt idx="3093">
                  <c:v>116666.158</c:v>
                </c:pt>
                <c:pt idx="3094">
                  <c:v>117301.94100000001</c:v>
                </c:pt>
                <c:pt idx="3095">
                  <c:v>118255.61500000001</c:v>
                </c:pt>
                <c:pt idx="3096">
                  <c:v>119209.29</c:v>
                </c:pt>
                <c:pt idx="3097">
                  <c:v>120162.96400000001</c:v>
                </c:pt>
                <c:pt idx="3098">
                  <c:v>121116.63800000001</c:v>
                </c:pt>
                <c:pt idx="3099">
                  <c:v>122070.31200000001</c:v>
                </c:pt>
                <c:pt idx="3100">
                  <c:v>122706.095</c:v>
                </c:pt>
                <c:pt idx="3101">
                  <c:v>123659.77</c:v>
                </c:pt>
                <c:pt idx="3102">
                  <c:v>124613.444</c:v>
                </c:pt>
                <c:pt idx="3103">
                  <c:v>125567.118</c:v>
                </c:pt>
                <c:pt idx="3104">
                  <c:v>126520.79300000001</c:v>
                </c:pt>
                <c:pt idx="3105">
                  <c:v>127156.576</c:v>
                </c:pt>
                <c:pt idx="3106">
                  <c:v>128110.25</c:v>
                </c:pt>
                <c:pt idx="3107">
                  <c:v>129063.924</c:v>
                </c:pt>
                <c:pt idx="3108">
                  <c:v>130017.598</c:v>
                </c:pt>
                <c:pt idx="3109">
                  <c:v>130971.273</c:v>
                </c:pt>
                <c:pt idx="3110">
                  <c:v>131924.94699999999</c:v>
                </c:pt>
                <c:pt idx="3111">
                  <c:v>132560.73000000001</c:v>
                </c:pt>
                <c:pt idx="3112">
                  <c:v>133514.40400000001</c:v>
                </c:pt>
                <c:pt idx="3113">
                  <c:v>134468.079</c:v>
                </c:pt>
                <c:pt idx="3114">
                  <c:v>135421.753</c:v>
                </c:pt>
                <c:pt idx="3115">
                  <c:v>136375.427</c:v>
                </c:pt>
                <c:pt idx="3116">
                  <c:v>137329.10200000001</c:v>
                </c:pt>
                <c:pt idx="3117">
                  <c:v>137964.88399999999</c:v>
                </c:pt>
                <c:pt idx="3118">
                  <c:v>138918.55900000001</c:v>
                </c:pt>
                <c:pt idx="3119">
                  <c:v>139872.23300000001</c:v>
                </c:pt>
                <c:pt idx="3120">
                  <c:v>140825.90700000001</c:v>
                </c:pt>
                <c:pt idx="3121">
                  <c:v>141779.58199999999</c:v>
                </c:pt>
                <c:pt idx="3122">
                  <c:v>142733.25599999999</c:v>
                </c:pt>
                <c:pt idx="3123">
                  <c:v>143369.03899999999</c:v>
                </c:pt>
                <c:pt idx="3124">
                  <c:v>144322.71299999999</c:v>
                </c:pt>
                <c:pt idx="3125">
                  <c:v>145276.38800000001</c:v>
                </c:pt>
                <c:pt idx="3126">
                  <c:v>146230.06200000001</c:v>
                </c:pt>
                <c:pt idx="3127">
                  <c:v>147183.736</c:v>
                </c:pt>
                <c:pt idx="3128">
                  <c:v>148137.41</c:v>
                </c:pt>
                <c:pt idx="3129">
                  <c:v>148773.193</c:v>
                </c:pt>
                <c:pt idx="3130">
                  <c:v>149726.86799999999</c:v>
                </c:pt>
                <c:pt idx="3131">
                  <c:v>150680.54199999999</c:v>
                </c:pt>
                <c:pt idx="3132">
                  <c:v>151634.21599999999</c:v>
                </c:pt>
                <c:pt idx="3133">
                  <c:v>152587.891</c:v>
                </c:pt>
                <c:pt idx="3134">
                  <c:v>153541.565</c:v>
                </c:pt>
                <c:pt idx="3135">
                  <c:v>154177.348</c:v>
                </c:pt>
                <c:pt idx="3136">
                  <c:v>155131.022</c:v>
                </c:pt>
                <c:pt idx="3137">
                  <c:v>156084.696</c:v>
                </c:pt>
                <c:pt idx="3138">
                  <c:v>157038.37100000001</c:v>
                </c:pt>
                <c:pt idx="3139">
                  <c:v>157992.04500000001</c:v>
                </c:pt>
                <c:pt idx="3140">
                  <c:v>158945.71900000001</c:v>
                </c:pt>
                <c:pt idx="3141">
                  <c:v>159581.50200000001</c:v>
                </c:pt>
                <c:pt idx="3142">
                  <c:v>160535.177</c:v>
                </c:pt>
                <c:pt idx="3143">
                  <c:v>161488.851</c:v>
                </c:pt>
                <c:pt idx="3144">
                  <c:v>162442.52499999999</c:v>
                </c:pt>
                <c:pt idx="3145">
                  <c:v>163396.20000000001</c:v>
                </c:pt>
                <c:pt idx="3146">
                  <c:v>164349.87400000001</c:v>
                </c:pt>
                <c:pt idx="3147">
                  <c:v>164985.65700000001</c:v>
                </c:pt>
                <c:pt idx="3148">
                  <c:v>165939.33100000001</c:v>
                </c:pt>
                <c:pt idx="3149">
                  <c:v>166893.005</c:v>
                </c:pt>
                <c:pt idx="3150">
                  <c:v>167846.68</c:v>
                </c:pt>
                <c:pt idx="3151">
                  <c:v>168800.35399999999</c:v>
                </c:pt>
                <c:pt idx="3152">
                  <c:v>169754.02799999999</c:v>
                </c:pt>
                <c:pt idx="3153">
                  <c:v>170389.81099999999</c:v>
                </c:pt>
                <c:pt idx="3154">
                  <c:v>171343.486</c:v>
                </c:pt>
                <c:pt idx="3155">
                  <c:v>172297.16</c:v>
                </c:pt>
                <c:pt idx="3156">
                  <c:v>173250.834</c:v>
                </c:pt>
                <c:pt idx="3157">
                  <c:v>174204.508</c:v>
                </c:pt>
                <c:pt idx="3158">
                  <c:v>175158.18299999999</c:v>
                </c:pt>
                <c:pt idx="3159">
                  <c:v>175793.96599999999</c:v>
                </c:pt>
                <c:pt idx="3160">
                  <c:v>176747.64</c:v>
                </c:pt>
                <c:pt idx="3161">
                  <c:v>177701.31400000001</c:v>
                </c:pt>
                <c:pt idx="3162">
                  <c:v>178654.989</c:v>
                </c:pt>
                <c:pt idx="3163">
                  <c:v>179608.663</c:v>
                </c:pt>
                <c:pt idx="3164">
                  <c:v>180562.337</c:v>
                </c:pt>
                <c:pt idx="3165">
                  <c:v>181198.12</c:v>
                </c:pt>
                <c:pt idx="3166">
                  <c:v>182151.79399999999</c:v>
                </c:pt>
                <c:pt idx="3167">
                  <c:v>183105.46900000001</c:v>
                </c:pt>
                <c:pt idx="3168">
                  <c:v>184059.14300000001</c:v>
                </c:pt>
                <c:pt idx="3169">
                  <c:v>185012.81700000001</c:v>
                </c:pt>
                <c:pt idx="3170">
                  <c:v>185966.492</c:v>
                </c:pt>
                <c:pt idx="3171">
                  <c:v>186602.27499999999</c:v>
                </c:pt>
                <c:pt idx="3172">
                  <c:v>187555.94899999999</c:v>
                </c:pt>
                <c:pt idx="3173">
                  <c:v>188509.62299999999</c:v>
                </c:pt>
                <c:pt idx="3174">
                  <c:v>189463.29800000001</c:v>
                </c:pt>
                <c:pt idx="3175">
                  <c:v>190416.97200000001</c:v>
                </c:pt>
                <c:pt idx="3176">
                  <c:v>191370.64600000001</c:v>
                </c:pt>
                <c:pt idx="3177">
                  <c:v>192006.429</c:v>
                </c:pt>
                <c:pt idx="3178">
                  <c:v>192960.103</c:v>
                </c:pt>
                <c:pt idx="3179">
                  <c:v>193913.77799999999</c:v>
                </c:pt>
                <c:pt idx="3180">
                  <c:v>194867.45199999999</c:v>
                </c:pt>
                <c:pt idx="3181">
                  <c:v>195821.12599999999</c:v>
                </c:pt>
                <c:pt idx="3182">
                  <c:v>196774.80100000001</c:v>
                </c:pt>
                <c:pt idx="3183">
                  <c:v>197410.58300000001</c:v>
                </c:pt>
                <c:pt idx="3184">
                  <c:v>198364.258</c:v>
                </c:pt>
                <c:pt idx="3185">
                  <c:v>199317.932</c:v>
                </c:pt>
                <c:pt idx="3186">
                  <c:v>200271.606</c:v>
                </c:pt>
                <c:pt idx="3187">
                  <c:v>201225.28099999999</c:v>
                </c:pt>
                <c:pt idx="3188">
                  <c:v>202178.95499999999</c:v>
                </c:pt>
                <c:pt idx="3189">
                  <c:v>202814.73800000001</c:v>
                </c:pt>
                <c:pt idx="3190">
                  <c:v>203768.41200000001</c:v>
                </c:pt>
                <c:pt idx="3191">
                  <c:v>204722.087</c:v>
                </c:pt>
                <c:pt idx="3192">
                  <c:v>205675.761</c:v>
                </c:pt>
                <c:pt idx="3193">
                  <c:v>206629.435</c:v>
                </c:pt>
                <c:pt idx="3194">
                  <c:v>207583.11</c:v>
                </c:pt>
                <c:pt idx="3195">
                  <c:v>208218.89199999999</c:v>
                </c:pt>
                <c:pt idx="3196">
                  <c:v>209172.56700000001</c:v>
                </c:pt>
                <c:pt idx="3197">
                  <c:v>210126.24100000001</c:v>
                </c:pt>
                <c:pt idx="3198">
                  <c:v>211079.91500000001</c:v>
                </c:pt>
                <c:pt idx="3199">
                  <c:v>212033.59</c:v>
                </c:pt>
                <c:pt idx="3200">
                  <c:v>212987.264</c:v>
                </c:pt>
                <c:pt idx="3201">
                  <c:v>213623.04699999999</c:v>
                </c:pt>
                <c:pt idx="3202">
                  <c:v>214576.72099999999</c:v>
                </c:pt>
                <c:pt idx="3203">
                  <c:v>215530.39600000001</c:v>
                </c:pt>
                <c:pt idx="3204">
                  <c:v>216484.07</c:v>
                </c:pt>
                <c:pt idx="3205">
                  <c:v>217437.74400000001</c:v>
                </c:pt>
                <c:pt idx="3206">
                  <c:v>218391.41800000001</c:v>
                </c:pt>
                <c:pt idx="3207">
                  <c:v>219027.201</c:v>
                </c:pt>
                <c:pt idx="3208">
                  <c:v>219980.87599999999</c:v>
                </c:pt>
                <c:pt idx="3209">
                  <c:v>220934.55</c:v>
                </c:pt>
                <c:pt idx="3210">
                  <c:v>221888.22399999999</c:v>
                </c:pt>
                <c:pt idx="3211">
                  <c:v>222841.899</c:v>
                </c:pt>
                <c:pt idx="3212">
                  <c:v>223795.573</c:v>
                </c:pt>
                <c:pt idx="3213">
                  <c:v>224431.356</c:v>
                </c:pt>
                <c:pt idx="3214">
                  <c:v>225385.03</c:v>
                </c:pt>
                <c:pt idx="3215">
                  <c:v>226338.704</c:v>
                </c:pt>
                <c:pt idx="3216">
                  <c:v>227292.37899999999</c:v>
                </c:pt>
                <c:pt idx="3217">
                  <c:v>228246.05300000001</c:v>
                </c:pt>
                <c:pt idx="3218">
                  <c:v>229199.72700000001</c:v>
                </c:pt>
                <c:pt idx="3219">
                  <c:v>229835.51</c:v>
                </c:pt>
                <c:pt idx="3220">
                  <c:v>230789.185</c:v>
                </c:pt>
                <c:pt idx="3221">
                  <c:v>231742.859</c:v>
                </c:pt>
                <c:pt idx="3222">
                  <c:v>232696.533</c:v>
                </c:pt>
                <c:pt idx="3223">
                  <c:v>233650.20800000001</c:v>
                </c:pt>
                <c:pt idx="3224">
                  <c:v>234603.88200000001</c:v>
                </c:pt>
                <c:pt idx="3225">
                  <c:v>235239.66500000001</c:v>
                </c:pt>
                <c:pt idx="3226">
                  <c:v>236193.33900000001</c:v>
                </c:pt>
                <c:pt idx="3227">
                  <c:v>237147.01300000001</c:v>
                </c:pt>
                <c:pt idx="3228">
                  <c:v>238100.68799999999</c:v>
                </c:pt>
                <c:pt idx="3229">
                  <c:v>239054.36199999999</c:v>
                </c:pt>
                <c:pt idx="3230">
                  <c:v>240008.03599999999</c:v>
                </c:pt>
                <c:pt idx="3231">
                  <c:v>240643.81899999999</c:v>
                </c:pt>
                <c:pt idx="3232">
                  <c:v>241597.49299999999</c:v>
                </c:pt>
                <c:pt idx="3233">
                  <c:v>242551.16800000001</c:v>
                </c:pt>
                <c:pt idx="3234">
                  <c:v>243504.842</c:v>
                </c:pt>
                <c:pt idx="3235">
                  <c:v>244458.516</c:v>
                </c:pt>
                <c:pt idx="3236">
                  <c:v>245412.19099999999</c:v>
                </c:pt>
                <c:pt idx="3237">
                  <c:v>246047.97399999999</c:v>
                </c:pt>
                <c:pt idx="3238">
                  <c:v>247001.64799999999</c:v>
                </c:pt>
                <c:pt idx="3239">
                  <c:v>247955.32199999999</c:v>
                </c:pt>
                <c:pt idx="3240">
                  <c:v>248908.997</c:v>
                </c:pt>
                <c:pt idx="3241">
                  <c:v>249862.671</c:v>
                </c:pt>
                <c:pt idx="3242">
                  <c:v>250498.454</c:v>
                </c:pt>
                <c:pt idx="3243">
                  <c:v>251452.128</c:v>
                </c:pt>
                <c:pt idx="3244">
                  <c:v>252405.802</c:v>
                </c:pt>
                <c:pt idx="3245">
                  <c:v>253359.47700000001</c:v>
                </c:pt>
                <c:pt idx="3246">
                  <c:v>254313.15100000001</c:v>
                </c:pt>
                <c:pt idx="3247">
                  <c:v>255266.82500000001</c:v>
                </c:pt>
                <c:pt idx="3248">
                  <c:v>255902.60800000001</c:v>
                </c:pt>
                <c:pt idx="3249">
                  <c:v>256856.283</c:v>
                </c:pt>
                <c:pt idx="3250">
                  <c:v>257809.95699999999</c:v>
                </c:pt>
                <c:pt idx="3251">
                  <c:v>258763.63099999999</c:v>
                </c:pt>
                <c:pt idx="3252">
                  <c:v>259717.30600000001</c:v>
                </c:pt>
                <c:pt idx="3253">
                  <c:v>260670.98</c:v>
                </c:pt>
                <c:pt idx="3254">
                  <c:v>261306.76300000001</c:v>
                </c:pt>
                <c:pt idx="3255">
                  <c:v>262260.43699999998</c:v>
                </c:pt>
                <c:pt idx="3256">
                  <c:v>263214.11099999998</c:v>
                </c:pt>
                <c:pt idx="3257">
                  <c:v>264167.78600000002</c:v>
                </c:pt>
                <c:pt idx="3258">
                  <c:v>265121.46000000002</c:v>
                </c:pt>
                <c:pt idx="3259">
                  <c:v>266075.13400000002</c:v>
                </c:pt>
                <c:pt idx="3260">
                  <c:v>266710.91700000002</c:v>
                </c:pt>
                <c:pt idx="3261">
                  <c:v>267664.59100000001</c:v>
                </c:pt>
                <c:pt idx="3262">
                  <c:v>268618.266</c:v>
                </c:pt>
                <c:pt idx="3263">
                  <c:v>269571.94</c:v>
                </c:pt>
                <c:pt idx="3264">
                  <c:v>270525.614</c:v>
                </c:pt>
                <c:pt idx="3265">
                  <c:v>271479.28899999999</c:v>
                </c:pt>
                <c:pt idx="3266">
                  <c:v>272115.07199999999</c:v>
                </c:pt>
                <c:pt idx="3267">
                  <c:v>273068.74599999998</c:v>
                </c:pt>
                <c:pt idx="3268">
                  <c:v>274022.42</c:v>
                </c:pt>
                <c:pt idx="3269">
                  <c:v>274976.09499999997</c:v>
                </c:pt>
                <c:pt idx="3270">
                  <c:v>275929.76899999997</c:v>
                </c:pt>
                <c:pt idx="3271">
                  <c:v>276883.44300000003</c:v>
                </c:pt>
                <c:pt idx="3272">
                  <c:v>277519.22600000002</c:v>
                </c:pt>
                <c:pt idx="3273">
                  <c:v>278472.90000000002</c:v>
                </c:pt>
                <c:pt idx="3274">
                  <c:v>279426.57500000001</c:v>
                </c:pt>
                <c:pt idx="3275">
                  <c:v>280380.24900000001</c:v>
                </c:pt>
                <c:pt idx="3276">
                  <c:v>281333.92300000001</c:v>
                </c:pt>
                <c:pt idx="3277">
                  <c:v>282287.598</c:v>
                </c:pt>
                <c:pt idx="3278">
                  <c:v>282923.38099999999</c:v>
                </c:pt>
                <c:pt idx="3279">
                  <c:v>283877.05499999999</c:v>
                </c:pt>
                <c:pt idx="3280">
                  <c:v>284830.72899999999</c:v>
                </c:pt>
                <c:pt idx="3281">
                  <c:v>285784.40299999999</c:v>
                </c:pt>
                <c:pt idx="3282">
                  <c:v>286738.07799999998</c:v>
                </c:pt>
                <c:pt idx="3283">
                  <c:v>287691.75199999998</c:v>
                </c:pt>
                <c:pt idx="3284">
                  <c:v>288327.53499999997</c:v>
                </c:pt>
                <c:pt idx="3285">
                  <c:v>289281.20899999997</c:v>
                </c:pt>
                <c:pt idx="3286">
                  <c:v>290234.88400000002</c:v>
                </c:pt>
                <c:pt idx="3287">
                  <c:v>291188.55800000002</c:v>
                </c:pt>
                <c:pt idx="3288">
                  <c:v>292142.23200000002</c:v>
                </c:pt>
                <c:pt idx="3289">
                  <c:v>293095.90700000001</c:v>
                </c:pt>
                <c:pt idx="3290">
                  <c:v>293731.68900000001</c:v>
                </c:pt>
                <c:pt idx="3291">
                  <c:v>294685.364</c:v>
                </c:pt>
                <c:pt idx="3292">
                  <c:v>295639.038</c:v>
                </c:pt>
                <c:pt idx="3293">
                  <c:v>296592.712</c:v>
                </c:pt>
                <c:pt idx="3294">
                  <c:v>297546.38699999999</c:v>
                </c:pt>
                <c:pt idx="3295">
                  <c:v>298500.06099999999</c:v>
                </c:pt>
                <c:pt idx="3296">
                  <c:v>299135.84399999998</c:v>
                </c:pt>
                <c:pt idx="3297">
                  <c:v>300089.51799999998</c:v>
                </c:pt>
                <c:pt idx="3298">
                  <c:v>301043.19300000003</c:v>
                </c:pt>
                <c:pt idx="3299">
                  <c:v>301996.86700000003</c:v>
                </c:pt>
                <c:pt idx="3300">
                  <c:v>302950.54100000003</c:v>
                </c:pt>
                <c:pt idx="3301">
                  <c:v>303904.21500000003</c:v>
                </c:pt>
                <c:pt idx="3302">
                  <c:v>304539.99800000002</c:v>
                </c:pt>
                <c:pt idx="3303">
                  <c:v>305493.67300000001</c:v>
                </c:pt>
                <c:pt idx="3304">
                  <c:v>306447.34700000001</c:v>
                </c:pt>
                <c:pt idx="3305">
                  <c:v>307401.02100000001</c:v>
                </c:pt>
                <c:pt idx="3306">
                  <c:v>308354.696</c:v>
                </c:pt>
                <c:pt idx="3307">
                  <c:v>309308.37</c:v>
                </c:pt>
                <c:pt idx="3308">
                  <c:v>309944.15299999999</c:v>
                </c:pt>
                <c:pt idx="3309">
                  <c:v>310897.82699999999</c:v>
                </c:pt>
                <c:pt idx="3310">
                  <c:v>311851.50099999999</c:v>
                </c:pt>
                <c:pt idx="3311">
                  <c:v>312805.17599999998</c:v>
                </c:pt>
                <c:pt idx="3312">
                  <c:v>313758.84999999998</c:v>
                </c:pt>
                <c:pt idx="3313">
                  <c:v>314712.52399999998</c:v>
                </c:pt>
                <c:pt idx="3314">
                  <c:v>315348.30699999997</c:v>
                </c:pt>
                <c:pt idx="3315">
                  <c:v>316301.98200000002</c:v>
                </c:pt>
                <c:pt idx="3316">
                  <c:v>317255.65600000002</c:v>
                </c:pt>
                <c:pt idx="3317">
                  <c:v>318209.33</c:v>
                </c:pt>
                <c:pt idx="3318">
                  <c:v>319163.005</c:v>
                </c:pt>
                <c:pt idx="3319">
                  <c:v>320116.679</c:v>
                </c:pt>
                <c:pt idx="3320">
                  <c:v>320752.462</c:v>
                </c:pt>
                <c:pt idx="3321">
                  <c:v>321706.136</c:v>
                </c:pt>
                <c:pt idx="3322">
                  <c:v>322659.81</c:v>
                </c:pt>
                <c:pt idx="3323">
                  <c:v>323613.48499999999</c:v>
                </c:pt>
                <c:pt idx="3324">
                  <c:v>324567.15899999999</c:v>
                </c:pt>
                <c:pt idx="3325">
                  <c:v>325520.83299999998</c:v>
                </c:pt>
                <c:pt idx="3326">
                  <c:v>326156.61599999998</c:v>
                </c:pt>
                <c:pt idx="3327">
                  <c:v>327110.29100000003</c:v>
                </c:pt>
                <c:pt idx="3328">
                  <c:v>328063.96500000003</c:v>
                </c:pt>
                <c:pt idx="3329">
                  <c:v>329017.63900000002</c:v>
                </c:pt>
                <c:pt idx="3330">
                  <c:v>329971.31300000002</c:v>
                </c:pt>
                <c:pt idx="3331">
                  <c:v>330924.98800000001</c:v>
                </c:pt>
                <c:pt idx="3332">
                  <c:v>331560.77100000001</c:v>
                </c:pt>
                <c:pt idx="3333">
                  <c:v>332514.44500000001</c:v>
                </c:pt>
                <c:pt idx="3334">
                  <c:v>333468.11900000001</c:v>
                </c:pt>
                <c:pt idx="3335">
                  <c:v>334421.79399999999</c:v>
                </c:pt>
                <c:pt idx="3336">
                  <c:v>335375.46799999999</c:v>
                </c:pt>
                <c:pt idx="3337">
                  <c:v>336329.14199999999</c:v>
                </c:pt>
                <c:pt idx="3338">
                  <c:v>336964.92499999999</c:v>
                </c:pt>
                <c:pt idx="3339">
                  <c:v>337918.59899999999</c:v>
                </c:pt>
                <c:pt idx="3340">
                  <c:v>338872.27399999998</c:v>
                </c:pt>
                <c:pt idx="3341">
                  <c:v>339825.94799999997</c:v>
                </c:pt>
                <c:pt idx="3342">
                  <c:v>340779.62199999997</c:v>
                </c:pt>
                <c:pt idx="3343">
                  <c:v>341733.29700000002</c:v>
                </c:pt>
                <c:pt idx="3344">
                  <c:v>342369.08</c:v>
                </c:pt>
                <c:pt idx="3345">
                  <c:v>343322.75400000002</c:v>
                </c:pt>
                <c:pt idx="3346">
                  <c:v>344276.42800000001</c:v>
                </c:pt>
                <c:pt idx="3347">
                  <c:v>345230.103</c:v>
                </c:pt>
                <c:pt idx="3348">
                  <c:v>346183.777</c:v>
                </c:pt>
                <c:pt idx="3349">
                  <c:v>347137.451</c:v>
                </c:pt>
                <c:pt idx="3350">
                  <c:v>347773.234</c:v>
                </c:pt>
                <c:pt idx="3351">
                  <c:v>348726.908</c:v>
                </c:pt>
                <c:pt idx="3352">
                  <c:v>349680.58299999998</c:v>
                </c:pt>
                <c:pt idx="3353">
                  <c:v>350634.25699999998</c:v>
                </c:pt>
                <c:pt idx="3354">
                  <c:v>351587.93099999998</c:v>
                </c:pt>
                <c:pt idx="3355">
                  <c:v>352541.60600000003</c:v>
                </c:pt>
                <c:pt idx="3356">
                  <c:v>353177.38900000002</c:v>
                </c:pt>
                <c:pt idx="3357">
                  <c:v>354131.06300000002</c:v>
                </c:pt>
                <c:pt idx="3358">
                  <c:v>355084.73700000002</c:v>
                </c:pt>
                <c:pt idx="3359">
                  <c:v>356038.41100000002</c:v>
                </c:pt>
                <c:pt idx="3360">
                  <c:v>356992.08600000001</c:v>
                </c:pt>
                <c:pt idx="3361">
                  <c:v>357945.76</c:v>
                </c:pt>
                <c:pt idx="3362">
                  <c:v>358581.54300000001</c:v>
                </c:pt>
                <c:pt idx="3363">
                  <c:v>359535.217</c:v>
                </c:pt>
                <c:pt idx="3364">
                  <c:v>360488.89199999999</c:v>
                </c:pt>
                <c:pt idx="3365">
                  <c:v>361442.56599999999</c:v>
                </c:pt>
                <c:pt idx="3366">
                  <c:v>362396.24</c:v>
                </c:pt>
                <c:pt idx="3367">
                  <c:v>363349.91499999998</c:v>
                </c:pt>
                <c:pt idx="3368">
                  <c:v>363985.69699999999</c:v>
                </c:pt>
                <c:pt idx="3369">
                  <c:v>364939.37199999997</c:v>
                </c:pt>
                <c:pt idx="3370">
                  <c:v>365893.04599999997</c:v>
                </c:pt>
                <c:pt idx="3371">
                  <c:v>366846.71999999997</c:v>
                </c:pt>
                <c:pt idx="3372">
                  <c:v>367800.39500000002</c:v>
                </c:pt>
                <c:pt idx="3373">
                  <c:v>368436.17800000001</c:v>
                </c:pt>
                <c:pt idx="3374">
                  <c:v>369389.85200000001</c:v>
                </c:pt>
                <c:pt idx="3375">
                  <c:v>370343.52600000001</c:v>
                </c:pt>
                <c:pt idx="3376">
                  <c:v>371297.201</c:v>
                </c:pt>
                <c:pt idx="3377">
                  <c:v>372250.875</c:v>
                </c:pt>
                <c:pt idx="3378">
                  <c:v>373204.549</c:v>
                </c:pt>
                <c:pt idx="3379">
                  <c:v>373840.33199999999</c:v>
                </c:pt>
                <c:pt idx="3380">
                  <c:v>374794.00599999999</c:v>
                </c:pt>
                <c:pt idx="3381">
                  <c:v>375747.68099999998</c:v>
                </c:pt>
                <c:pt idx="3382">
                  <c:v>376701.35499999998</c:v>
                </c:pt>
                <c:pt idx="3383">
                  <c:v>377655.02899999998</c:v>
                </c:pt>
                <c:pt idx="3384">
                  <c:v>378608.70400000003</c:v>
                </c:pt>
                <c:pt idx="3385">
                  <c:v>379244.48599999998</c:v>
                </c:pt>
                <c:pt idx="3386">
                  <c:v>380198.16100000002</c:v>
                </c:pt>
                <c:pt idx="3387">
                  <c:v>381151.83500000002</c:v>
                </c:pt>
                <c:pt idx="3388">
                  <c:v>382105.50900000002</c:v>
                </c:pt>
                <c:pt idx="3389">
                  <c:v>383059.18400000001</c:v>
                </c:pt>
                <c:pt idx="3390">
                  <c:v>384012.85800000001</c:v>
                </c:pt>
                <c:pt idx="3391">
                  <c:v>384648.641</c:v>
                </c:pt>
                <c:pt idx="3392">
                  <c:v>385602.315</c:v>
                </c:pt>
                <c:pt idx="3393">
                  <c:v>386555.99</c:v>
                </c:pt>
                <c:pt idx="3394">
                  <c:v>387509.66399999999</c:v>
                </c:pt>
                <c:pt idx="3395">
                  <c:v>388463.33799999999</c:v>
                </c:pt>
                <c:pt idx="3396">
                  <c:v>389417.01299999998</c:v>
                </c:pt>
                <c:pt idx="3397">
                  <c:v>390052.79499999998</c:v>
                </c:pt>
                <c:pt idx="3398">
                  <c:v>391006.47</c:v>
                </c:pt>
                <c:pt idx="3399">
                  <c:v>391960.14399999997</c:v>
                </c:pt>
                <c:pt idx="3400">
                  <c:v>392913.81800000003</c:v>
                </c:pt>
                <c:pt idx="3401">
                  <c:v>393867.49300000002</c:v>
                </c:pt>
                <c:pt idx="3402">
                  <c:v>394821.16700000002</c:v>
                </c:pt>
                <c:pt idx="3403">
                  <c:v>395456.95</c:v>
                </c:pt>
                <c:pt idx="3404">
                  <c:v>396410.62400000001</c:v>
                </c:pt>
                <c:pt idx="3405">
                  <c:v>397364.299</c:v>
                </c:pt>
                <c:pt idx="3406">
                  <c:v>398317.973</c:v>
                </c:pt>
                <c:pt idx="3407">
                  <c:v>399271.647</c:v>
                </c:pt>
                <c:pt idx="3408">
                  <c:v>400225.321</c:v>
                </c:pt>
                <c:pt idx="3409">
                  <c:v>400861.10399999999</c:v>
                </c:pt>
                <c:pt idx="3410">
                  <c:v>401814.77899999998</c:v>
                </c:pt>
                <c:pt idx="3411">
                  <c:v>402768.45299999998</c:v>
                </c:pt>
                <c:pt idx="3412">
                  <c:v>403722.12699999998</c:v>
                </c:pt>
                <c:pt idx="3413">
                  <c:v>404675.80200000003</c:v>
                </c:pt>
                <c:pt idx="3414">
                  <c:v>405629.47600000002</c:v>
                </c:pt>
                <c:pt idx="3415">
                  <c:v>406265.25900000002</c:v>
                </c:pt>
                <c:pt idx="3416">
                  <c:v>407218.93300000002</c:v>
                </c:pt>
                <c:pt idx="3417">
                  <c:v>408172.60700000002</c:v>
                </c:pt>
                <c:pt idx="3418">
                  <c:v>409126.28200000001</c:v>
                </c:pt>
                <c:pt idx="3419">
                  <c:v>410079.95600000001</c:v>
                </c:pt>
                <c:pt idx="3420">
                  <c:v>411033.63</c:v>
                </c:pt>
                <c:pt idx="3421">
                  <c:v>411669.413</c:v>
                </c:pt>
                <c:pt idx="3422">
                  <c:v>412623.08799999999</c:v>
                </c:pt>
                <c:pt idx="3423">
                  <c:v>413576.76199999999</c:v>
                </c:pt>
                <c:pt idx="3424">
                  <c:v>414530.43599999999</c:v>
                </c:pt>
                <c:pt idx="3425">
                  <c:v>415484.11099999998</c:v>
                </c:pt>
                <c:pt idx="3426">
                  <c:v>416437.78499999997</c:v>
                </c:pt>
                <c:pt idx="3427">
                  <c:v>417073.56800000003</c:v>
                </c:pt>
                <c:pt idx="3428">
                  <c:v>418027.24200000003</c:v>
                </c:pt>
                <c:pt idx="3429">
                  <c:v>418980.91600000003</c:v>
                </c:pt>
                <c:pt idx="3430">
                  <c:v>419934.59100000001</c:v>
                </c:pt>
                <c:pt idx="3431">
                  <c:v>420888.26500000001</c:v>
                </c:pt>
                <c:pt idx="3432">
                  <c:v>421841.93900000001</c:v>
                </c:pt>
                <c:pt idx="3433">
                  <c:v>422477.72200000001</c:v>
                </c:pt>
                <c:pt idx="3434">
                  <c:v>423431.39600000001</c:v>
                </c:pt>
                <c:pt idx="3435">
                  <c:v>424385.071</c:v>
                </c:pt>
                <c:pt idx="3436">
                  <c:v>425338.745</c:v>
                </c:pt>
                <c:pt idx="3437">
                  <c:v>426292.41899999999</c:v>
                </c:pt>
                <c:pt idx="3438">
                  <c:v>427246.09399999998</c:v>
                </c:pt>
                <c:pt idx="3439">
                  <c:v>427881.87699999998</c:v>
                </c:pt>
                <c:pt idx="3440">
                  <c:v>428835.55099999998</c:v>
                </c:pt>
                <c:pt idx="3441">
                  <c:v>429789.22499999998</c:v>
                </c:pt>
                <c:pt idx="3442">
                  <c:v>430742.9</c:v>
                </c:pt>
                <c:pt idx="3443">
                  <c:v>431696.57400000002</c:v>
                </c:pt>
                <c:pt idx="3444">
                  <c:v>432650.24800000002</c:v>
                </c:pt>
                <c:pt idx="3445">
                  <c:v>433286.03100000002</c:v>
                </c:pt>
                <c:pt idx="3446">
                  <c:v>434239.70500000002</c:v>
                </c:pt>
                <c:pt idx="3447">
                  <c:v>435193.38</c:v>
                </c:pt>
                <c:pt idx="3448">
                  <c:v>436147.054</c:v>
                </c:pt>
                <c:pt idx="3449">
                  <c:v>437100.728</c:v>
                </c:pt>
                <c:pt idx="3450">
                  <c:v>438054.40299999999</c:v>
                </c:pt>
                <c:pt idx="3451">
                  <c:v>438690.18599999999</c:v>
                </c:pt>
                <c:pt idx="3452">
                  <c:v>439643.86</c:v>
                </c:pt>
                <c:pt idx="3453">
                  <c:v>440597.53399999999</c:v>
                </c:pt>
                <c:pt idx="3454">
                  <c:v>441551.20799999998</c:v>
                </c:pt>
                <c:pt idx="3455">
                  <c:v>442504.88299999997</c:v>
                </c:pt>
                <c:pt idx="3456">
                  <c:v>443458.55699999997</c:v>
                </c:pt>
                <c:pt idx="3457">
                  <c:v>444094.34</c:v>
                </c:pt>
                <c:pt idx="3458">
                  <c:v>445048.01400000002</c:v>
                </c:pt>
                <c:pt idx="3459">
                  <c:v>446001.68900000001</c:v>
                </c:pt>
                <c:pt idx="3460">
                  <c:v>446955.36300000001</c:v>
                </c:pt>
                <c:pt idx="3461">
                  <c:v>447909.03700000001</c:v>
                </c:pt>
                <c:pt idx="3462">
                  <c:v>448862.712</c:v>
                </c:pt>
                <c:pt idx="3463">
                  <c:v>449498.49400000001</c:v>
                </c:pt>
                <c:pt idx="3464">
                  <c:v>450452.16899999999</c:v>
                </c:pt>
                <c:pt idx="3465">
                  <c:v>451405.84299999999</c:v>
                </c:pt>
                <c:pt idx="3466">
                  <c:v>452359.51699999999</c:v>
                </c:pt>
                <c:pt idx="3467">
                  <c:v>453313.19199999998</c:v>
                </c:pt>
                <c:pt idx="3468">
                  <c:v>454266.86599999998</c:v>
                </c:pt>
                <c:pt idx="3469">
                  <c:v>454902.64899999998</c:v>
                </c:pt>
                <c:pt idx="3470">
                  <c:v>455856.32299999997</c:v>
                </c:pt>
                <c:pt idx="3471">
                  <c:v>456809.99800000002</c:v>
                </c:pt>
                <c:pt idx="3472">
                  <c:v>457763.67200000002</c:v>
                </c:pt>
                <c:pt idx="3473">
                  <c:v>458717.34600000002</c:v>
                </c:pt>
                <c:pt idx="3474">
                  <c:v>459671.02100000001</c:v>
                </c:pt>
                <c:pt idx="3475">
                  <c:v>460306.80300000001</c:v>
                </c:pt>
                <c:pt idx="3476">
                  <c:v>461260.478</c:v>
                </c:pt>
                <c:pt idx="3477">
                  <c:v>462214.152</c:v>
                </c:pt>
                <c:pt idx="3478">
                  <c:v>463167.826</c:v>
                </c:pt>
                <c:pt idx="3479">
                  <c:v>464121.50099999999</c:v>
                </c:pt>
                <c:pt idx="3480">
                  <c:v>465075.17499999999</c:v>
                </c:pt>
                <c:pt idx="3481">
                  <c:v>465710.95799999998</c:v>
                </c:pt>
                <c:pt idx="3482">
                  <c:v>466664.63199999998</c:v>
                </c:pt>
                <c:pt idx="3483">
                  <c:v>467618.30599999998</c:v>
                </c:pt>
                <c:pt idx="3484">
                  <c:v>468571.98100000003</c:v>
                </c:pt>
                <c:pt idx="3485">
                  <c:v>469525.65500000003</c:v>
                </c:pt>
                <c:pt idx="3486">
                  <c:v>470479.32900000003</c:v>
                </c:pt>
                <c:pt idx="3487">
                  <c:v>471115.11200000002</c:v>
                </c:pt>
                <c:pt idx="3488">
                  <c:v>472068.78700000001</c:v>
                </c:pt>
                <c:pt idx="3489">
                  <c:v>473022.46100000001</c:v>
                </c:pt>
                <c:pt idx="3490">
                  <c:v>473976.13500000001</c:v>
                </c:pt>
                <c:pt idx="3491">
                  <c:v>474929.81</c:v>
                </c:pt>
                <c:pt idx="3492">
                  <c:v>475883.484</c:v>
                </c:pt>
                <c:pt idx="3493">
                  <c:v>476519.26699999999</c:v>
                </c:pt>
                <c:pt idx="3494">
                  <c:v>477472.94099999999</c:v>
                </c:pt>
                <c:pt idx="3495">
                  <c:v>478426.61499999999</c:v>
                </c:pt>
                <c:pt idx="3496">
                  <c:v>479380.29</c:v>
                </c:pt>
                <c:pt idx="3497">
                  <c:v>480333.96399999998</c:v>
                </c:pt>
                <c:pt idx="3498">
                  <c:v>481287.63799999998</c:v>
                </c:pt>
                <c:pt idx="3499">
                  <c:v>481923.42099999997</c:v>
                </c:pt>
                <c:pt idx="3500">
                  <c:v>482877.09600000002</c:v>
                </c:pt>
                <c:pt idx="3501">
                  <c:v>483830.77</c:v>
                </c:pt>
                <c:pt idx="3502">
                  <c:v>484784.44400000002</c:v>
                </c:pt>
                <c:pt idx="3503">
                  <c:v>485738.11800000002</c:v>
                </c:pt>
                <c:pt idx="3504">
                  <c:v>486691.79300000001</c:v>
                </c:pt>
                <c:pt idx="3505">
                  <c:v>487327.576</c:v>
                </c:pt>
                <c:pt idx="3506">
                  <c:v>488281.25</c:v>
                </c:pt>
                <c:pt idx="3507">
                  <c:v>489234.924</c:v>
                </c:pt>
                <c:pt idx="3508">
                  <c:v>490188.59899999999</c:v>
                </c:pt>
                <c:pt idx="3509">
                  <c:v>491142.27299999999</c:v>
                </c:pt>
                <c:pt idx="3510">
                  <c:v>491778.05599999998</c:v>
                </c:pt>
                <c:pt idx="3511">
                  <c:v>492731.73</c:v>
                </c:pt>
                <c:pt idx="3512">
                  <c:v>493685.40399999998</c:v>
                </c:pt>
                <c:pt idx="3513">
                  <c:v>494639.07900000003</c:v>
                </c:pt>
                <c:pt idx="3514">
                  <c:v>495592.75300000003</c:v>
                </c:pt>
                <c:pt idx="3515">
                  <c:v>496546.42700000003</c:v>
                </c:pt>
                <c:pt idx="3516">
                  <c:v>497182.21</c:v>
                </c:pt>
                <c:pt idx="3517">
                  <c:v>498135.88500000001</c:v>
                </c:pt>
                <c:pt idx="3518">
                  <c:v>499089.55900000001</c:v>
                </c:pt>
                <c:pt idx="3519">
                  <c:v>500043.23300000001</c:v>
                </c:pt>
                <c:pt idx="3520">
                  <c:v>500996.908</c:v>
                </c:pt>
                <c:pt idx="3521">
                  <c:v>501950.58199999999</c:v>
                </c:pt>
                <c:pt idx="3522">
                  <c:v>502586.36499999999</c:v>
                </c:pt>
                <c:pt idx="3523">
                  <c:v>503540.03899999999</c:v>
                </c:pt>
                <c:pt idx="3524">
                  <c:v>504493.71299999999</c:v>
                </c:pt>
                <c:pt idx="3525">
                  <c:v>505447.38799999998</c:v>
                </c:pt>
                <c:pt idx="3526">
                  <c:v>506401.06199999998</c:v>
                </c:pt>
                <c:pt idx="3527">
                  <c:v>507354.73599999998</c:v>
                </c:pt>
                <c:pt idx="3528">
                  <c:v>507990.51899999997</c:v>
                </c:pt>
                <c:pt idx="3529">
                  <c:v>508944.19400000002</c:v>
                </c:pt>
                <c:pt idx="3530">
                  <c:v>509897.86800000002</c:v>
                </c:pt>
                <c:pt idx="3531">
                  <c:v>510851.54200000002</c:v>
                </c:pt>
                <c:pt idx="3532">
                  <c:v>511805.21600000001</c:v>
                </c:pt>
                <c:pt idx="3533">
                  <c:v>512758.891</c:v>
                </c:pt>
                <c:pt idx="3534">
                  <c:v>513394.674</c:v>
                </c:pt>
                <c:pt idx="3535">
                  <c:v>514348.348</c:v>
                </c:pt>
                <c:pt idx="3536">
                  <c:v>515302.022</c:v>
                </c:pt>
                <c:pt idx="3537">
                  <c:v>516255.69699999999</c:v>
                </c:pt>
                <c:pt idx="3538">
                  <c:v>517209.37099999998</c:v>
                </c:pt>
                <c:pt idx="3539">
                  <c:v>518163.04499999998</c:v>
                </c:pt>
                <c:pt idx="3540">
                  <c:v>518798.82799999998</c:v>
                </c:pt>
                <c:pt idx="3541">
                  <c:v>519752.50199999998</c:v>
                </c:pt>
                <c:pt idx="3542">
                  <c:v>520706.17700000003</c:v>
                </c:pt>
                <c:pt idx="3543">
                  <c:v>521659.85100000002</c:v>
                </c:pt>
                <c:pt idx="3544">
                  <c:v>522613.52500000002</c:v>
                </c:pt>
                <c:pt idx="3545">
                  <c:v>523567.2</c:v>
                </c:pt>
                <c:pt idx="3546">
                  <c:v>524202.98300000001</c:v>
                </c:pt>
                <c:pt idx="3547">
                  <c:v>525156.65700000001</c:v>
                </c:pt>
                <c:pt idx="3548">
                  <c:v>526110.33100000001</c:v>
                </c:pt>
                <c:pt idx="3549">
                  <c:v>527064.00600000005</c:v>
                </c:pt>
                <c:pt idx="3550">
                  <c:v>528017.68000000005</c:v>
                </c:pt>
                <c:pt idx="3551">
                  <c:v>528971.35400000005</c:v>
                </c:pt>
                <c:pt idx="3552">
                  <c:v>529607.13699999999</c:v>
                </c:pt>
                <c:pt idx="3553">
                  <c:v>530560.81099999999</c:v>
                </c:pt>
                <c:pt idx="3554">
                  <c:v>531514.48600000003</c:v>
                </c:pt>
                <c:pt idx="3555">
                  <c:v>532468.16</c:v>
                </c:pt>
                <c:pt idx="3556">
                  <c:v>533421.83400000003</c:v>
                </c:pt>
                <c:pt idx="3557">
                  <c:v>534375.50899999996</c:v>
                </c:pt>
                <c:pt idx="3558">
                  <c:v>535011.29200000002</c:v>
                </c:pt>
                <c:pt idx="3559">
                  <c:v>535964.96600000001</c:v>
                </c:pt>
                <c:pt idx="3560">
                  <c:v>536918.64</c:v>
                </c:pt>
                <c:pt idx="3561">
                  <c:v>537872.31400000001</c:v>
                </c:pt>
                <c:pt idx="3562">
                  <c:v>538825.98899999994</c:v>
                </c:pt>
                <c:pt idx="3563">
                  <c:v>539779.66299999994</c:v>
                </c:pt>
                <c:pt idx="3564">
                  <c:v>540415.446</c:v>
                </c:pt>
                <c:pt idx="3565">
                  <c:v>541369.12</c:v>
                </c:pt>
                <c:pt idx="3566">
                  <c:v>542322.79500000004</c:v>
                </c:pt>
                <c:pt idx="3567">
                  <c:v>543276.46900000004</c:v>
                </c:pt>
                <c:pt idx="3568">
                  <c:v>544230.14300000004</c:v>
                </c:pt>
                <c:pt idx="3569">
                  <c:v>545183.81799999997</c:v>
                </c:pt>
                <c:pt idx="3570">
                  <c:v>545819.6</c:v>
                </c:pt>
                <c:pt idx="3571">
                  <c:v>546773.27500000002</c:v>
                </c:pt>
                <c:pt idx="3572">
                  <c:v>547726.94900000002</c:v>
                </c:pt>
                <c:pt idx="3573">
                  <c:v>548680.62300000002</c:v>
                </c:pt>
                <c:pt idx="3574">
                  <c:v>549634.29799999995</c:v>
                </c:pt>
                <c:pt idx="3575">
                  <c:v>550587.97199999995</c:v>
                </c:pt>
                <c:pt idx="3576">
                  <c:v>551223.755</c:v>
                </c:pt>
                <c:pt idx="3577">
                  <c:v>552177.429</c:v>
                </c:pt>
                <c:pt idx="3578">
                  <c:v>553131.10400000005</c:v>
                </c:pt>
                <c:pt idx="3579">
                  <c:v>554084.77800000005</c:v>
                </c:pt>
                <c:pt idx="3580">
                  <c:v>555038.45200000005</c:v>
                </c:pt>
                <c:pt idx="3581">
                  <c:v>555992.12600000005</c:v>
                </c:pt>
                <c:pt idx="3582">
                  <c:v>556627.90899999999</c:v>
                </c:pt>
                <c:pt idx="3583">
                  <c:v>557581.58400000003</c:v>
                </c:pt>
                <c:pt idx="3584">
                  <c:v>558535.25800000003</c:v>
                </c:pt>
                <c:pt idx="3585">
                  <c:v>559488.93200000003</c:v>
                </c:pt>
                <c:pt idx="3586">
                  <c:v>560442.60699999996</c:v>
                </c:pt>
                <c:pt idx="3587">
                  <c:v>561396.28099999996</c:v>
                </c:pt>
                <c:pt idx="3588">
                  <c:v>562032.06400000001</c:v>
                </c:pt>
                <c:pt idx="3589">
                  <c:v>562985.73800000001</c:v>
                </c:pt>
                <c:pt idx="3590">
                  <c:v>563939.41200000001</c:v>
                </c:pt>
                <c:pt idx="3591">
                  <c:v>564893.08700000006</c:v>
                </c:pt>
                <c:pt idx="3592">
                  <c:v>565846.76100000006</c:v>
                </c:pt>
                <c:pt idx="3593">
                  <c:v>566800.43500000006</c:v>
                </c:pt>
                <c:pt idx="3594">
                  <c:v>567436.21799999999</c:v>
                </c:pt>
                <c:pt idx="3595">
                  <c:v>568389.89300000004</c:v>
                </c:pt>
                <c:pt idx="3596">
                  <c:v>569343.56700000004</c:v>
                </c:pt>
                <c:pt idx="3597">
                  <c:v>570297.24100000004</c:v>
                </c:pt>
                <c:pt idx="3598">
                  <c:v>571250.91599999997</c:v>
                </c:pt>
                <c:pt idx="3599">
                  <c:v>572204.59</c:v>
                </c:pt>
                <c:pt idx="3600">
                  <c:v>572840.37300000002</c:v>
                </c:pt>
                <c:pt idx="3601">
                  <c:v>573794.04700000002</c:v>
                </c:pt>
                <c:pt idx="3602">
                  <c:v>574747.72100000002</c:v>
                </c:pt>
                <c:pt idx="3603">
                  <c:v>575701.39599999995</c:v>
                </c:pt>
                <c:pt idx="3604">
                  <c:v>576655.06999999995</c:v>
                </c:pt>
                <c:pt idx="3605">
                  <c:v>577608.74399999995</c:v>
                </c:pt>
                <c:pt idx="3606">
                  <c:v>578244.527</c:v>
                </c:pt>
                <c:pt idx="3607">
                  <c:v>579198.201</c:v>
                </c:pt>
                <c:pt idx="3608">
                  <c:v>580151.87600000005</c:v>
                </c:pt>
                <c:pt idx="3609">
                  <c:v>581105.55000000005</c:v>
                </c:pt>
                <c:pt idx="3610">
                  <c:v>582059.22400000005</c:v>
                </c:pt>
                <c:pt idx="3611">
                  <c:v>583012.89899999998</c:v>
                </c:pt>
                <c:pt idx="3612">
                  <c:v>583648.68200000003</c:v>
                </c:pt>
                <c:pt idx="3613">
                  <c:v>584602.35600000003</c:v>
                </c:pt>
                <c:pt idx="3614">
                  <c:v>585556.03</c:v>
                </c:pt>
                <c:pt idx="3615">
                  <c:v>586509.70499999996</c:v>
                </c:pt>
                <c:pt idx="3616">
                  <c:v>587463.37899999996</c:v>
                </c:pt>
                <c:pt idx="3617">
                  <c:v>588417.05299999996</c:v>
                </c:pt>
                <c:pt idx="3618">
                  <c:v>589052.83600000001</c:v>
                </c:pt>
                <c:pt idx="3619">
                  <c:v>590006.51</c:v>
                </c:pt>
                <c:pt idx="3620">
                  <c:v>590960.18500000006</c:v>
                </c:pt>
                <c:pt idx="3621">
                  <c:v>591913.85900000005</c:v>
                </c:pt>
                <c:pt idx="3622">
                  <c:v>592867.53300000005</c:v>
                </c:pt>
                <c:pt idx="3623">
                  <c:v>593821.20799999998</c:v>
                </c:pt>
                <c:pt idx="3624">
                  <c:v>594456.99100000004</c:v>
                </c:pt>
                <c:pt idx="3625">
                  <c:v>595410.66500000004</c:v>
                </c:pt>
                <c:pt idx="3626">
                  <c:v>596364.33900000004</c:v>
                </c:pt>
                <c:pt idx="3627">
                  <c:v>597318.01399999997</c:v>
                </c:pt>
                <c:pt idx="3628">
                  <c:v>598271.68799999997</c:v>
                </c:pt>
                <c:pt idx="3629">
                  <c:v>599225.36199999996</c:v>
                </c:pt>
                <c:pt idx="3630">
                  <c:v>599861.14500000002</c:v>
                </c:pt>
                <c:pt idx="3631">
                  <c:v>600814.81900000002</c:v>
                </c:pt>
                <c:pt idx="3632">
                  <c:v>601768.49399999995</c:v>
                </c:pt>
                <c:pt idx="3633">
                  <c:v>602722.16799999995</c:v>
                </c:pt>
                <c:pt idx="3634">
                  <c:v>603675.84199999995</c:v>
                </c:pt>
                <c:pt idx="3635">
                  <c:v>604629.51699999999</c:v>
                </c:pt>
                <c:pt idx="3636">
                  <c:v>605265.299</c:v>
                </c:pt>
                <c:pt idx="3637">
                  <c:v>606218.97400000005</c:v>
                </c:pt>
                <c:pt idx="3638">
                  <c:v>607172.64800000004</c:v>
                </c:pt>
                <c:pt idx="3639">
                  <c:v>608126.32200000004</c:v>
                </c:pt>
                <c:pt idx="3640">
                  <c:v>609079.99699999997</c:v>
                </c:pt>
                <c:pt idx="3641">
                  <c:v>610033.67099999997</c:v>
                </c:pt>
                <c:pt idx="3642">
                  <c:v>610669.45400000003</c:v>
                </c:pt>
                <c:pt idx="3643">
                  <c:v>611623.12800000003</c:v>
                </c:pt>
                <c:pt idx="3644">
                  <c:v>612576.80299999996</c:v>
                </c:pt>
                <c:pt idx="3645">
                  <c:v>613530.47699999996</c:v>
                </c:pt>
                <c:pt idx="3646">
                  <c:v>614484.15099999995</c:v>
                </c:pt>
                <c:pt idx="3647">
                  <c:v>615119.93400000001</c:v>
                </c:pt>
                <c:pt idx="3648">
                  <c:v>616073.60800000001</c:v>
                </c:pt>
                <c:pt idx="3649">
                  <c:v>617027.28300000005</c:v>
                </c:pt>
                <c:pt idx="3650">
                  <c:v>617980.95700000005</c:v>
                </c:pt>
                <c:pt idx="3651">
                  <c:v>618934.63100000005</c:v>
                </c:pt>
                <c:pt idx="3652">
                  <c:v>619888.30599999998</c:v>
                </c:pt>
                <c:pt idx="3653">
                  <c:v>620524.08900000004</c:v>
                </c:pt>
                <c:pt idx="3654">
                  <c:v>621477.76300000004</c:v>
                </c:pt>
                <c:pt idx="3655">
                  <c:v>622431.43700000003</c:v>
                </c:pt>
                <c:pt idx="3656">
                  <c:v>623385.11100000003</c:v>
                </c:pt>
                <c:pt idx="3657">
                  <c:v>624338.78599999996</c:v>
                </c:pt>
                <c:pt idx="3658">
                  <c:v>625292.46</c:v>
                </c:pt>
                <c:pt idx="3659">
                  <c:v>625928.24300000002</c:v>
                </c:pt>
                <c:pt idx="3660">
                  <c:v>626881.91700000002</c:v>
                </c:pt>
                <c:pt idx="3661">
                  <c:v>627835.59199999995</c:v>
                </c:pt>
                <c:pt idx="3662">
                  <c:v>628789.26599999995</c:v>
                </c:pt>
                <c:pt idx="3663">
                  <c:v>629742.93999999994</c:v>
                </c:pt>
                <c:pt idx="3664">
                  <c:v>630696.61499999999</c:v>
                </c:pt>
                <c:pt idx="3665">
                  <c:v>631332.397</c:v>
                </c:pt>
                <c:pt idx="3666">
                  <c:v>632286.07200000004</c:v>
                </c:pt>
                <c:pt idx="3667">
                  <c:v>633239.74600000004</c:v>
                </c:pt>
                <c:pt idx="3668">
                  <c:v>634193.42000000004</c:v>
                </c:pt>
                <c:pt idx="3669">
                  <c:v>635147.09499999997</c:v>
                </c:pt>
                <c:pt idx="3670">
                  <c:v>636100.76899999997</c:v>
                </c:pt>
                <c:pt idx="3671">
                  <c:v>636736.55200000003</c:v>
                </c:pt>
                <c:pt idx="3672">
                  <c:v>637690.22600000002</c:v>
                </c:pt>
                <c:pt idx="3673">
                  <c:v>638643.90099999995</c:v>
                </c:pt>
                <c:pt idx="3674">
                  <c:v>639597.57499999995</c:v>
                </c:pt>
                <c:pt idx="3675">
                  <c:v>640551.24899999995</c:v>
                </c:pt>
                <c:pt idx="3676">
                  <c:v>641504.924</c:v>
                </c:pt>
                <c:pt idx="3677">
                  <c:v>642140.70600000001</c:v>
                </c:pt>
                <c:pt idx="3678">
                  <c:v>643094.38100000005</c:v>
                </c:pt>
                <c:pt idx="3679">
                  <c:v>644048.05500000005</c:v>
                </c:pt>
                <c:pt idx="3680">
                  <c:v>645001.72900000005</c:v>
                </c:pt>
                <c:pt idx="3681">
                  <c:v>645955.40399999998</c:v>
                </c:pt>
                <c:pt idx="3682">
                  <c:v>646909.07799999998</c:v>
                </c:pt>
                <c:pt idx="3683">
                  <c:v>647544.86100000003</c:v>
                </c:pt>
                <c:pt idx="3684">
                  <c:v>648498.53500000003</c:v>
                </c:pt>
                <c:pt idx="3685">
                  <c:v>649452.20900000003</c:v>
                </c:pt>
                <c:pt idx="3686">
                  <c:v>650405.88399999996</c:v>
                </c:pt>
                <c:pt idx="3687">
                  <c:v>651359.55799999996</c:v>
                </c:pt>
                <c:pt idx="3688">
                  <c:v>652313.23199999996</c:v>
                </c:pt>
                <c:pt idx="3689">
                  <c:v>652949.01500000001</c:v>
                </c:pt>
                <c:pt idx="3690">
                  <c:v>653902.68999999994</c:v>
                </c:pt>
                <c:pt idx="3691">
                  <c:v>654856.36399999994</c:v>
                </c:pt>
                <c:pt idx="3692">
                  <c:v>655810.03799999994</c:v>
                </c:pt>
                <c:pt idx="3693">
                  <c:v>656763.71299999999</c:v>
                </c:pt>
                <c:pt idx="3694">
                  <c:v>657717.38699999999</c:v>
                </c:pt>
                <c:pt idx="3695">
                  <c:v>658353.17000000004</c:v>
                </c:pt>
                <c:pt idx="3696">
                  <c:v>659306.84400000004</c:v>
                </c:pt>
                <c:pt idx="3697">
                  <c:v>660260.51800000004</c:v>
                </c:pt>
                <c:pt idx="3698">
                  <c:v>661214.19299999997</c:v>
                </c:pt>
                <c:pt idx="3699">
                  <c:v>662167.86699999997</c:v>
                </c:pt>
                <c:pt idx="3700">
                  <c:v>663121.54099999997</c:v>
                </c:pt>
                <c:pt idx="3701">
                  <c:v>663757.32400000002</c:v>
                </c:pt>
                <c:pt idx="3702">
                  <c:v>664710.99899999995</c:v>
                </c:pt>
                <c:pt idx="3703">
                  <c:v>665664.67299999995</c:v>
                </c:pt>
                <c:pt idx="3704">
                  <c:v>666618.34699999995</c:v>
                </c:pt>
                <c:pt idx="3705">
                  <c:v>667572.02099999995</c:v>
                </c:pt>
                <c:pt idx="3706">
                  <c:v>668525.696</c:v>
                </c:pt>
                <c:pt idx="3707">
                  <c:v>669161.47900000005</c:v>
                </c:pt>
                <c:pt idx="3708">
                  <c:v>670115.15300000005</c:v>
                </c:pt>
                <c:pt idx="3709">
                  <c:v>671068.82700000005</c:v>
                </c:pt>
                <c:pt idx="3710">
                  <c:v>672022.50199999998</c:v>
                </c:pt>
                <c:pt idx="3711">
                  <c:v>672976.17599999998</c:v>
                </c:pt>
                <c:pt idx="3712">
                  <c:v>673929.85</c:v>
                </c:pt>
                <c:pt idx="3713">
                  <c:v>674565.63300000003</c:v>
                </c:pt>
                <c:pt idx="3714">
                  <c:v>675519.30700000003</c:v>
                </c:pt>
                <c:pt idx="3715">
                  <c:v>676472.98199999996</c:v>
                </c:pt>
                <c:pt idx="3716">
                  <c:v>677426.65599999996</c:v>
                </c:pt>
                <c:pt idx="3717">
                  <c:v>678380.33</c:v>
                </c:pt>
                <c:pt idx="3718">
                  <c:v>679334.005</c:v>
                </c:pt>
                <c:pt idx="3719">
                  <c:v>679969.78799999994</c:v>
                </c:pt>
                <c:pt idx="3720">
                  <c:v>680923.46200000006</c:v>
                </c:pt>
                <c:pt idx="3721">
                  <c:v>681877.13600000006</c:v>
                </c:pt>
                <c:pt idx="3722">
                  <c:v>682830.81099999999</c:v>
                </c:pt>
                <c:pt idx="3723">
                  <c:v>683784.48499999999</c:v>
                </c:pt>
                <c:pt idx="3724">
                  <c:v>684738.15899999999</c:v>
                </c:pt>
                <c:pt idx="3725">
                  <c:v>685373.94200000004</c:v>
                </c:pt>
                <c:pt idx="3726">
                  <c:v>686327.61600000004</c:v>
                </c:pt>
                <c:pt idx="3727">
                  <c:v>687281.29099999997</c:v>
                </c:pt>
                <c:pt idx="3728">
                  <c:v>688234.96499999997</c:v>
                </c:pt>
                <c:pt idx="3729">
                  <c:v>689188.63899999997</c:v>
                </c:pt>
                <c:pt idx="3730">
                  <c:v>690142.31400000001</c:v>
                </c:pt>
                <c:pt idx="3731">
                  <c:v>690778.09699999995</c:v>
                </c:pt>
                <c:pt idx="3732">
                  <c:v>691731.77099999995</c:v>
                </c:pt>
                <c:pt idx="3733">
                  <c:v>692685.44499999995</c:v>
                </c:pt>
                <c:pt idx="3734">
                  <c:v>693639.11899999995</c:v>
                </c:pt>
                <c:pt idx="3735">
                  <c:v>694592.79399999999</c:v>
                </c:pt>
                <c:pt idx="3736">
                  <c:v>695546.46799999999</c:v>
                </c:pt>
                <c:pt idx="3737">
                  <c:v>696182.25100000005</c:v>
                </c:pt>
                <c:pt idx="3738">
                  <c:v>697135.92500000005</c:v>
                </c:pt>
                <c:pt idx="3739">
                  <c:v>698089.6</c:v>
                </c:pt>
                <c:pt idx="3740">
                  <c:v>699043.27399999998</c:v>
                </c:pt>
                <c:pt idx="3741">
                  <c:v>699996.94799999997</c:v>
                </c:pt>
                <c:pt idx="3742">
                  <c:v>700950.62300000002</c:v>
                </c:pt>
                <c:pt idx="3743">
                  <c:v>701586.40500000003</c:v>
                </c:pt>
                <c:pt idx="3744">
                  <c:v>702540.08</c:v>
                </c:pt>
                <c:pt idx="3745">
                  <c:v>703493.75399999996</c:v>
                </c:pt>
                <c:pt idx="3746">
                  <c:v>704447.42799999996</c:v>
                </c:pt>
                <c:pt idx="3747">
                  <c:v>705401.103</c:v>
                </c:pt>
                <c:pt idx="3748">
                  <c:v>706354.777</c:v>
                </c:pt>
                <c:pt idx="3749">
                  <c:v>706990.56</c:v>
                </c:pt>
                <c:pt idx="3750">
                  <c:v>707944.23400000005</c:v>
                </c:pt>
                <c:pt idx="3751">
                  <c:v>708897.90899999999</c:v>
                </c:pt>
                <c:pt idx="3752">
                  <c:v>709851.58299999998</c:v>
                </c:pt>
                <c:pt idx="3753">
                  <c:v>710805.25699999998</c:v>
                </c:pt>
                <c:pt idx="3754">
                  <c:v>711758.93099999998</c:v>
                </c:pt>
                <c:pt idx="3755">
                  <c:v>712394.71400000004</c:v>
                </c:pt>
                <c:pt idx="3756">
                  <c:v>713348.38899999997</c:v>
                </c:pt>
                <c:pt idx="3757">
                  <c:v>714302.06299999997</c:v>
                </c:pt>
                <c:pt idx="3758">
                  <c:v>715255.73699999996</c:v>
                </c:pt>
                <c:pt idx="3759">
                  <c:v>716209.41200000001</c:v>
                </c:pt>
                <c:pt idx="3760">
                  <c:v>717163.08600000001</c:v>
                </c:pt>
                <c:pt idx="3761">
                  <c:v>717798.86899999995</c:v>
                </c:pt>
                <c:pt idx="3762">
                  <c:v>718752.54299999995</c:v>
                </c:pt>
                <c:pt idx="3763">
                  <c:v>719706.21699999995</c:v>
                </c:pt>
                <c:pt idx="3764">
                  <c:v>720659.89199999999</c:v>
                </c:pt>
                <c:pt idx="3765">
                  <c:v>721613.56599999999</c:v>
                </c:pt>
                <c:pt idx="3766">
                  <c:v>722567.24</c:v>
                </c:pt>
                <c:pt idx="3767">
                  <c:v>723203.02300000004</c:v>
                </c:pt>
                <c:pt idx="3768">
                  <c:v>724156.69799999997</c:v>
                </c:pt>
                <c:pt idx="3769">
                  <c:v>725110.37199999997</c:v>
                </c:pt>
                <c:pt idx="3770">
                  <c:v>726064.04599999997</c:v>
                </c:pt>
                <c:pt idx="3771">
                  <c:v>727017.72100000002</c:v>
                </c:pt>
                <c:pt idx="3772">
                  <c:v>727971.39500000002</c:v>
                </c:pt>
                <c:pt idx="3773">
                  <c:v>728607.17799999996</c:v>
                </c:pt>
                <c:pt idx="3774">
                  <c:v>729560.85199999996</c:v>
                </c:pt>
                <c:pt idx="3775">
                  <c:v>730514.52599999995</c:v>
                </c:pt>
                <c:pt idx="3776">
                  <c:v>731468.201</c:v>
                </c:pt>
                <c:pt idx="3777">
                  <c:v>732421.875</c:v>
                </c:pt>
                <c:pt idx="3778">
                  <c:v>733375.549</c:v>
                </c:pt>
                <c:pt idx="3779">
                  <c:v>734011.33200000005</c:v>
                </c:pt>
                <c:pt idx="3780">
                  <c:v>734965.00699999998</c:v>
                </c:pt>
                <c:pt idx="3781">
                  <c:v>735918.68099999998</c:v>
                </c:pt>
                <c:pt idx="3782">
                  <c:v>736872.35499999998</c:v>
                </c:pt>
                <c:pt idx="3783">
                  <c:v>737826.02899999998</c:v>
                </c:pt>
                <c:pt idx="3784">
                  <c:v>738461.81200000003</c:v>
                </c:pt>
                <c:pt idx="3785">
                  <c:v>739415.48699999996</c:v>
                </c:pt>
                <c:pt idx="3786">
                  <c:v>740369.16099999996</c:v>
                </c:pt>
                <c:pt idx="3787">
                  <c:v>741322.83499999996</c:v>
                </c:pt>
                <c:pt idx="3788">
                  <c:v>742276.51</c:v>
                </c:pt>
                <c:pt idx="3789">
                  <c:v>743230.18400000001</c:v>
                </c:pt>
                <c:pt idx="3790">
                  <c:v>743865.96699999995</c:v>
                </c:pt>
                <c:pt idx="3791">
                  <c:v>744819.64099999995</c:v>
                </c:pt>
                <c:pt idx="3792">
                  <c:v>745773.31499999994</c:v>
                </c:pt>
                <c:pt idx="3793">
                  <c:v>746726.99</c:v>
                </c:pt>
                <c:pt idx="3794">
                  <c:v>747680.66399999999</c:v>
                </c:pt>
                <c:pt idx="3795">
                  <c:v>748634.33799999999</c:v>
                </c:pt>
                <c:pt idx="3796">
                  <c:v>749270.12100000004</c:v>
                </c:pt>
                <c:pt idx="3797">
                  <c:v>750223.79599999997</c:v>
                </c:pt>
                <c:pt idx="3798">
                  <c:v>751177.47</c:v>
                </c:pt>
                <c:pt idx="3799">
                  <c:v>752131.14399999997</c:v>
                </c:pt>
                <c:pt idx="3800">
                  <c:v>753084.81900000002</c:v>
                </c:pt>
                <c:pt idx="3801">
                  <c:v>754038.49300000002</c:v>
                </c:pt>
                <c:pt idx="3802">
                  <c:v>754674.27599999995</c:v>
                </c:pt>
                <c:pt idx="3803">
                  <c:v>755627.95</c:v>
                </c:pt>
                <c:pt idx="3804">
                  <c:v>756581.62399999995</c:v>
                </c:pt>
                <c:pt idx="3805">
                  <c:v>757535.299</c:v>
                </c:pt>
                <c:pt idx="3806">
                  <c:v>758488.973</c:v>
                </c:pt>
                <c:pt idx="3807">
                  <c:v>759442.647</c:v>
                </c:pt>
                <c:pt idx="3808">
                  <c:v>760078.43</c:v>
                </c:pt>
                <c:pt idx="3809">
                  <c:v>761032.10400000005</c:v>
                </c:pt>
                <c:pt idx="3810">
                  <c:v>761985.77899999998</c:v>
                </c:pt>
                <c:pt idx="3811">
                  <c:v>762939.45299999998</c:v>
                </c:pt>
                <c:pt idx="3812">
                  <c:v>763893.12699999998</c:v>
                </c:pt>
                <c:pt idx="3813">
                  <c:v>764846.80200000003</c:v>
                </c:pt>
                <c:pt idx="3814">
                  <c:v>765482.58499999996</c:v>
                </c:pt>
                <c:pt idx="3815">
                  <c:v>766436.25899999996</c:v>
                </c:pt>
                <c:pt idx="3816">
                  <c:v>767389.93299999996</c:v>
                </c:pt>
                <c:pt idx="3817">
                  <c:v>768343.60800000001</c:v>
                </c:pt>
                <c:pt idx="3818">
                  <c:v>769297.28200000001</c:v>
                </c:pt>
                <c:pt idx="3819">
                  <c:v>770250.95600000001</c:v>
                </c:pt>
                <c:pt idx="3820">
                  <c:v>770886.73899999994</c:v>
                </c:pt>
                <c:pt idx="3821">
                  <c:v>771840.41299999994</c:v>
                </c:pt>
                <c:pt idx="3822">
                  <c:v>772794.08799999999</c:v>
                </c:pt>
                <c:pt idx="3823">
                  <c:v>773747.76199999999</c:v>
                </c:pt>
                <c:pt idx="3824">
                  <c:v>774701.43599999999</c:v>
                </c:pt>
                <c:pt idx="3825">
                  <c:v>775655.11100000003</c:v>
                </c:pt>
                <c:pt idx="3826">
                  <c:v>776290.89399999997</c:v>
                </c:pt>
                <c:pt idx="3827">
                  <c:v>777244.56799999997</c:v>
                </c:pt>
                <c:pt idx="3828">
                  <c:v>778198.24199999997</c:v>
                </c:pt>
                <c:pt idx="3829">
                  <c:v>779151.91700000002</c:v>
                </c:pt>
                <c:pt idx="3830">
                  <c:v>780105.59100000001</c:v>
                </c:pt>
                <c:pt idx="3831">
                  <c:v>781059.26500000001</c:v>
                </c:pt>
                <c:pt idx="3832">
                  <c:v>781695.04799999995</c:v>
                </c:pt>
                <c:pt idx="3833">
                  <c:v>782648.72199999995</c:v>
                </c:pt>
                <c:pt idx="3834">
                  <c:v>783602.397</c:v>
                </c:pt>
                <c:pt idx="3835">
                  <c:v>784556.071</c:v>
                </c:pt>
                <c:pt idx="3836">
                  <c:v>785509.745</c:v>
                </c:pt>
                <c:pt idx="3837">
                  <c:v>786463.42</c:v>
                </c:pt>
                <c:pt idx="3838">
                  <c:v>787099.20200000005</c:v>
                </c:pt>
                <c:pt idx="3839">
                  <c:v>788052.87699999998</c:v>
                </c:pt>
                <c:pt idx="3840">
                  <c:v>789006.55099999998</c:v>
                </c:pt>
                <c:pt idx="3841">
                  <c:v>789960.22499999998</c:v>
                </c:pt>
                <c:pt idx="3842">
                  <c:v>790913.9</c:v>
                </c:pt>
                <c:pt idx="3843">
                  <c:v>791867.57400000002</c:v>
                </c:pt>
                <c:pt idx="3844">
                  <c:v>792503.35699999996</c:v>
                </c:pt>
                <c:pt idx="3845">
                  <c:v>793457.03099999996</c:v>
                </c:pt>
                <c:pt idx="3846">
                  <c:v>794410.70600000001</c:v>
                </c:pt>
                <c:pt idx="3847">
                  <c:v>795364.38</c:v>
                </c:pt>
                <c:pt idx="3848">
                  <c:v>796318.054</c:v>
                </c:pt>
                <c:pt idx="3849">
                  <c:v>797271.72900000005</c:v>
                </c:pt>
                <c:pt idx="3850">
                  <c:v>797907.51100000006</c:v>
                </c:pt>
                <c:pt idx="3851">
                  <c:v>798861.18599999999</c:v>
                </c:pt>
                <c:pt idx="3852">
                  <c:v>799814.86</c:v>
                </c:pt>
                <c:pt idx="3853">
                  <c:v>800768.53399999999</c:v>
                </c:pt>
                <c:pt idx="3854">
                  <c:v>801722.20900000003</c:v>
                </c:pt>
                <c:pt idx="3855">
                  <c:v>802675.88300000003</c:v>
                </c:pt>
                <c:pt idx="3856">
                  <c:v>803311.66599999997</c:v>
                </c:pt>
                <c:pt idx="3857">
                  <c:v>804265.34</c:v>
                </c:pt>
                <c:pt idx="3858">
                  <c:v>805219.01399999997</c:v>
                </c:pt>
                <c:pt idx="3859">
                  <c:v>806172.68900000001</c:v>
                </c:pt>
                <c:pt idx="3860">
                  <c:v>807126.36300000001</c:v>
                </c:pt>
                <c:pt idx="3861">
                  <c:v>808080.03700000001</c:v>
                </c:pt>
                <c:pt idx="3862">
                  <c:v>808715.82</c:v>
                </c:pt>
                <c:pt idx="3863">
                  <c:v>809669.495</c:v>
                </c:pt>
                <c:pt idx="3864">
                  <c:v>810623.16899999999</c:v>
                </c:pt>
                <c:pt idx="3865">
                  <c:v>811576.84299999999</c:v>
                </c:pt>
                <c:pt idx="3866">
                  <c:v>812530.51800000004</c:v>
                </c:pt>
                <c:pt idx="3867">
                  <c:v>813484.19200000004</c:v>
                </c:pt>
                <c:pt idx="3868">
                  <c:v>814119.97499999998</c:v>
                </c:pt>
                <c:pt idx="3869">
                  <c:v>815073.64899999998</c:v>
                </c:pt>
                <c:pt idx="3870">
                  <c:v>816027.32299999997</c:v>
                </c:pt>
                <c:pt idx="3871">
                  <c:v>816980.99800000002</c:v>
                </c:pt>
                <c:pt idx="3872">
                  <c:v>817934.67200000002</c:v>
                </c:pt>
                <c:pt idx="3873">
                  <c:v>818888.34600000002</c:v>
                </c:pt>
                <c:pt idx="3874">
                  <c:v>819524.12899999996</c:v>
                </c:pt>
                <c:pt idx="3875">
                  <c:v>820477.804</c:v>
                </c:pt>
                <c:pt idx="3876">
                  <c:v>821431.478</c:v>
                </c:pt>
                <c:pt idx="3877">
                  <c:v>822385.152</c:v>
                </c:pt>
                <c:pt idx="3878">
                  <c:v>823338.826</c:v>
                </c:pt>
                <c:pt idx="3879">
                  <c:v>824292.50100000005</c:v>
                </c:pt>
                <c:pt idx="3880">
                  <c:v>824928.28399999999</c:v>
                </c:pt>
                <c:pt idx="3881">
                  <c:v>825881.95799999998</c:v>
                </c:pt>
                <c:pt idx="3882">
                  <c:v>826835.63199999998</c:v>
                </c:pt>
                <c:pt idx="3883">
                  <c:v>827789.30700000003</c:v>
                </c:pt>
                <c:pt idx="3884">
                  <c:v>828742.98100000003</c:v>
                </c:pt>
                <c:pt idx="3885">
                  <c:v>829696.65500000003</c:v>
                </c:pt>
                <c:pt idx="3886">
                  <c:v>830332.43799999997</c:v>
                </c:pt>
                <c:pt idx="3887">
                  <c:v>831286.11199999996</c:v>
                </c:pt>
                <c:pt idx="3888">
                  <c:v>832239.78700000001</c:v>
                </c:pt>
                <c:pt idx="3889">
                  <c:v>833193.46100000001</c:v>
                </c:pt>
                <c:pt idx="3890">
                  <c:v>834147.13500000001</c:v>
                </c:pt>
                <c:pt idx="3891">
                  <c:v>835100.81</c:v>
                </c:pt>
                <c:pt idx="3892">
                  <c:v>835736.59299999999</c:v>
                </c:pt>
                <c:pt idx="3893">
                  <c:v>836690.26699999999</c:v>
                </c:pt>
                <c:pt idx="3894">
                  <c:v>837643.94099999999</c:v>
                </c:pt>
                <c:pt idx="3895">
                  <c:v>838597.61600000004</c:v>
                </c:pt>
                <c:pt idx="3896">
                  <c:v>839551.29</c:v>
                </c:pt>
                <c:pt idx="3897">
                  <c:v>840504.96400000004</c:v>
                </c:pt>
                <c:pt idx="3898">
                  <c:v>841140.74699999997</c:v>
                </c:pt>
                <c:pt idx="3899">
                  <c:v>842094.42099999997</c:v>
                </c:pt>
                <c:pt idx="3900">
                  <c:v>843048.09600000002</c:v>
                </c:pt>
                <c:pt idx="3901">
                  <c:v>844001.77</c:v>
                </c:pt>
                <c:pt idx="3902">
                  <c:v>844955.44400000002</c:v>
                </c:pt>
                <c:pt idx="3903">
                  <c:v>845909.11899999995</c:v>
                </c:pt>
                <c:pt idx="3904">
                  <c:v>846544.902</c:v>
                </c:pt>
                <c:pt idx="3905">
                  <c:v>847498.576</c:v>
                </c:pt>
                <c:pt idx="3906">
                  <c:v>848452.25</c:v>
                </c:pt>
                <c:pt idx="3907">
                  <c:v>849405.924</c:v>
                </c:pt>
                <c:pt idx="3908">
                  <c:v>850359.59900000005</c:v>
                </c:pt>
                <c:pt idx="3909">
                  <c:v>851313.27300000004</c:v>
                </c:pt>
                <c:pt idx="3910">
                  <c:v>851949.05599999998</c:v>
                </c:pt>
                <c:pt idx="3911">
                  <c:v>852902.73</c:v>
                </c:pt>
                <c:pt idx="3912">
                  <c:v>853856.40500000003</c:v>
                </c:pt>
                <c:pt idx="3913">
                  <c:v>854810.07900000003</c:v>
                </c:pt>
                <c:pt idx="3914">
                  <c:v>855763.75300000003</c:v>
                </c:pt>
                <c:pt idx="3915">
                  <c:v>856399.53599999996</c:v>
                </c:pt>
                <c:pt idx="3916">
                  <c:v>857353.21</c:v>
                </c:pt>
                <c:pt idx="3917">
                  <c:v>858306.88500000001</c:v>
                </c:pt>
                <c:pt idx="3918">
                  <c:v>859260.55900000001</c:v>
                </c:pt>
                <c:pt idx="3919">
                  <c:v>860214.23300000001</c:v>
                </c:pt>
                <c:pt idx="3920">
                  <c:v>861167.90800000005</c:v>
                </c:pt>
                <c:pt idx="3921">
                  <c:v>861803.69099999999</c:v>
                </c:pt>
                <c:pt idx="3922">
                  <c:v>862757.36499999999</c:v>
                </c:pt>
                <c:pt idx="3923">
                  <c:v>863711.03899999999</c:v>
                </c:pt>
                <c:pt idx="3924">
                  <c:v>864664.71400000004</c:v>
                </c:pt>
                <c:pt idx="3925">
                  <c:v>865618.38800000004</c:v>
                </c:pt>
                <c:pt idx="3926">
                  <c:v>866572.06200000003</c:v>
                </c:pt>
                <c:pt idx="3927">
                  <c:v>867207.84499999997</c:v>
                </c:pt>
                <c:pt idx="3928">
                  <c:v>868161.51899999997</c:v>
                </c:pt>
                <c:pt idx="3929">
                  <c:v>869115.19400000002</c:v>
                </c:pt>
                <c:pt idx="3930">
                  <c:v>870068.86800000002</c:v>
                </c:pt>
                <c:pt idx="3931">
                  <c:v>871022.54200000002</c:v>
                </c:pt>
                <c:pt idx="3932">
                  <c:v>871976.21699999995</c:v>
                </c:pt>
                <c:pt idx="3933">
                  <c:v>872612</c:v>
                </c:pt>
                <c:pt idx="3934">
                  <c:v>873565.674</c:v>
                </c:pt>
                <c:pt idx="3935">
                  <c:v>874519.348</c:v>
                </c:pt>
                <c:pt idx="3936">
                  <c:v>875473.022</c:v>
                </c:pt>
                <c:pt idx="3937">
                  <c:v>876426.69700000004</c:v>
                </c:pt>
                <c:pt idx="3938">
                  <c:v>877380.37100000004</c:v>
                </c:pt>
                <c:pt idx="3939">
                  <c:v>878016.15399999998</c:v>
                </c:pt>
                <c:pt idx="3940">
                  <c:v>878969.82799999998</c:v>
                </c:pt>
                <c:pt idx="3941">
                  <c:v>879923.50300000003</c:v>
                </c:pt>
                <c:pt idx="3942">
                  <c:v>880877.17700000003</c:v>
                </c:pt>
                <c:pt idx="3943">
                  <c:v>881830.85100000002</c:v>
                </c:pt>
                <c:pt idx="3944">
                  <c:v>882784.52599999995</c:v>
                </c:pt>
                <c:pt idx="3945">
                  <c:v>883420.30799999996</c:v>
                </c:pt>
                <c:pt idx="3946">
                  <c:v>884373.98300000001</c:v>
                </c:pt>
                <c:pt idx="3947">
                  <c:v>885327.65700000001</c:v>
                </c:pt>
                <c:pt idx="3948">
                  <c:v>886281.33100000001</c:v>
                </c:pt>
                <c:pt idx="3949">
                  <c:v>887235.00600000005</c:v>
                </c:pt>
                <c:pt idx="3950">
                  <c:v>888188.68</c:v>
                </c:pt>
                <c:pt idx="3951">
                  <c:v>888824.46299999999</c:v>
                </c:pt>
                <c:pt idx="3952">
                  <c:v>889778.13699999999</c:v>
                </c:pt>
                <c:pt idx="3953">
                  <c:v>890731.81200000003</c:v>
                </c:pt>
                <c:pt idx="3954">
                  <c:v>891685.48600000003</c:v>
                </c:pt>
                <c:pt idx="3955">
                  <c:v>892639.16</c:v>
                </c:pt>
                <c:pt idx="3956">
                  <c:v>893592.83400000003</c:v>
                </c:pt>
                <c:pt idx="3957">
                  <c:v>894228.61699999997</c:v>
                </c:pt>
                <c:pt idx="3958">
                  <c:v>895182.29200000002</c:v>
                </c:pt>
                <c:pt idx="3959">
                  <c:v>896135.96600000001</c:v>
                </c:pt>
                <c:pt idx="3960">
                  <c:v>897089.64</c:v>
                </c:pt>
                <c:pt idx="3961">
                  <c:v>898043.31499999994</c:v>
                </c:pt>
                <c:pt idx="3962">
                  <c:v>898996.98899999994</c:v>
                </c:pt>
                <c:pt idx="3963">
                  <c:v>899632.772</c:v>
                </c:pt>
                <c:pt idx="3964">
                  <c:v>900586.446</c:v>
                </c:pt>
                <c:pt idx="3965">
                  <c:v>901540.12</c:v>
                </c:pt>
                <c:pt idx="3966">
                  <c:v>902493.79500000004</c:v>
                </c:pt>
                <c:pt idx="3967">
                  <c:v>903447.46900000004</c:v>
                </c:pt>
                <c:pt idx="3968">
                  <c:v>904401.14300000004</c:v>
                </c:pt>
                <c:pt idx="3969">
                  <c:v>905036.92599999998</c:v>
                </c:pt>
                <c:pt idx="3970">
                  <c:v>905990.60100000002</c:v>
                </c:pt>
                <c:pt idx="3971">
                  <c:v>906944.27500000002</c:v>
                </c:pt>
                <c:pt idx="3972">
                  <c:v>907897.94900000002</c:v>
                </c:pt>
                <c:pt idx="3973">
                  <c:v>908851.62399999995</c:v>
                </c:pt>
                <c:pt idx="3974">
                  <c:v>909805.29799999995</c:v>
                </c:pt>
                <c:pt idx="3975">
                  <c:v>910441.08100000001</c:v>
                </c:pt>
                <c:pt idx="3976">
                  <c:v>911394.755</c:v>
                </c:pt>
                <c:pt idx="3977">
                  <c:v>912348.429</c:v>
                </c:pt>
                <c:pt idx="3978">
                  <c:v>913302.10400000005</c:v>
                </c:pt>
                <c:pt idx="3979">
                  <c:v>914255.77800000005</c:v>
                </c:pt>
                <c:pt idx="3980">
                  <c:v>915209.45200000005</c:v>
                </c:pt>
                <c:pt idx="3981">
                  <c:v>915845.23499999999</c:v>
                </c:pt>
                <c:pt idx="3982">
                  <c:v>916798.91</c:v>
                </c:pt>
                <c:pt idx="3983">
                  <c:v>917752.58400000003</c:v>
                </c:pt>
                <c:pt idx="3984">
                  <c:v>918706.25800000003</c:v>
                </c:pt>
                <c:pt idx="3985">
                  <c:v>919659.93200000003</c:v>
                </c:pt>
                <c:pt idx="3986">
                  <c:v>920613.60699999996</c:v>
                </c:pt>
                <c:pt idx="3987">
                  <c:v>921249.39</c:v>
                </c:pt>
                <c:pt idx="3988">
                  <c:v>922203.06400000001</c:v>
                </c:pt>
                <c:pt idx="3989">
                  <c:v>923156.73800000001</c:v>
                </c:pt>
                <c:pt idx="3990">
                  <c:v>924110.41299999994</c:v>
                </c:pt>
                <c:pt idx="3991">
                  <c:v>925064.08700000006</c:v>
                </c:pt>
                <c:pt idx="3992">
                  <c:v>926017.76100000006</c:v>
                </c:pt>
                <c:pt idx="3993">
                  <c:v>926653.54399999999</c:v>
                </c:pt>
                <c:pt idx="3994">
                  <c:v>927607.21799999999</c:v>
                </c:pt>
                <c:pt idx="3995">
                  <c:v>928560.89300000004</c:v>
                </c:pt>
                <c:pt idx="3996">
                  <c:v>929514.56700000004</c:v>
                </c:pt>
                <c:pt idx="3997">
                  <c:v>930468.24100000004</c:v>
                </c:pt>
                <c:pt idx="3998">
                  <c:v>931421.91599999997</c:v>
                </c:pt>
                <c:pt idx="3999">
                  <c:v>932375.59</c:v>
                </c:pt>
                <c:pt idx="4000">
                  <c:v>933011.37300000002</c:v>
                </c:pt>
                <c:pt idx="4001">
                  <c:v>933965.04700000002</c:v>
                </c:pt>
                <c:pt idx="4002">
                  <c:v>934918.72199999995</c:v>
                </c:pt>
                <c:pt idx="4003">
                  <c:v>935872.39599999995</c:v>
                </c:pt>
                <c:pt idx="4004">
                  <c:v>936826.07</c:v>
                </c:pt>
                <c:pt idx="4005">
                  <c:v>937461.853</c:v>
                </c:pt>
                <c:pt idx="4006">
                  <c:v>938415.527</c:v>
                </c:pt>
                <c:pt idx="4007">
                  <c:v>939369.20200000005</c:v>
                </c:pt>
                <c:pt idx="4008">
                  <c:v>940322.87600000005</c:v>
                </c:pt>
                <c:pt idx="4009">
                  <c:v>941276.55</c:v>
                </c:pt>
                <c:pt idx="4010">
                  <c:v>942230.22499999998</c:v>
                </c:pt>
                <c:pt idx="4011">
                  <c:v>942866.00699999998</c:v>
                </c:pt>
                <c:pt idx="4012">
                  <c:v>943819.68200000003</c:v>
                </c:pt>
                <c:pt idx="4013">
                  <c:v>944773.35600000003</c:v>
                </c:pt>
                <c:pt idx="4014">
                  <c:v>945727.03</c:v>
                </c:pt>
                <c:pt idx="4015">
                  <c:v>946680.70499999996</c:v>
                </c:pt>
                <c:pt idx="4016">
                  <c:v>947634.37899999996</c:v>
                </c:pt>
                <c:pt idx="4017">
                  <c:v>948270.16200000001</c:v>
                </c:pt>
                <c:pt idx="4018">
                  <c:v>949223.83600000001</c:v>
                </c:pt>
                <c:pt idx="4019">
                  <c:v>950177.51100000006</c:v>
                </c:pt>
                <c:pt idx="4020">
                  <c:v>951131.18500000006</c:v>
                </c:pt>
                <c:pt idx="4021">
                  <c:v>952084.85900000005</c:v>
                </c:pt>
                <c:pt idx="4022">
                  <c:v>953038.53399999999</c:v>
                </c:pt>
                <c:pt idx="4023">
                  <c:v>953674.31599999999</c:v>
                </c:pt>
                <c:pt idx="4024">
                  <c:v>954627.99100000004</c:v>
                </c:pt>
                <c:pt idx="4025">
                  <c:v>955581.66500000004</c:v>
                </c:pt>
                <c:pt idx="4026">
                  <c:v>956535.33900000004</c:v>
                </c:pt>
                <c:pt idx="4027">
                  <c:v>957489.01399999997</c:v>
                </c:pt>
                <c:pt idx="4028">
                  <c:v>958442.68799999997</c:v>
                </c:pt>
                <c:pt idx="4029">
                  <c:v>959078.47100000002</c:v>
                </c:pt>
                <c:pt idx="4030">
                  <c:v>960032.14500000002</c:v>
                </c:pt>
                <c:pt idx="4031">
                  <c:v>960985.81900000002</c:v>
                </c:pt>
                <c:pt idx="4032">
                  <c:v>961939.49399999995</c:v>
                </c:pt>
                <c:pt idx="4033">
                  <c:v>962893.16799999995</c:v>
                </c:pt>
                <c:pt idx="4034">
                  <c:v>963846.84199999995</c:v>
                </c:pt>
                <c:pt idx="4035">
                  <c:v>964482.625</c:v>
                </c:pt>
                <c:pt idx="4036">
                  <c:v>965436.3</c:v>
                </c:pt>
                <c:pt idx="4037">
                  <c:v>966389.97400000005</c:v>
                </c:pt>
                <c:pt idx="4038">
                  <c:v>967343.64800000004</c:v>
                </c:pt>
                <c:pt idx="4039">
                  <c:v>968297.32299999997</c:v>
                </c:pt>
                <c:pt idx="4040">
                  <c:v>969250.99699999997</c:v>
                </c:pt>
                <c:pt idx="4041">
                  <c:v>969886.78</c:v>
                </c:pt>
                <c:pt idx="4042">
                  <c:v>970840.45400000003</c:v>
                </c:pt>
                <c:pt idx="4043">
                  <c:v>971794.12800000003</c:v>
                </c:pt>
                <c:pt idx="4044">
                  <c:v>972747.80299999996</c:v>
                </c:pt>
                <c:pt idx="4045">
                  <c:v>973701.47699999996</c:v>
                </c:pt>
                <c:pt idx="4046">
                  <c:v>974655.15099999995</c:v>
                </c:pt>
                <c:pt idx="4047">
                  <c:v>975290.93400000001</c:v>
                </c:pt>
                <c:pt idx="4048">
                  <c:v>976244.60900000005</c:v>
                </c:pt>
                <c:pt idx="4049">
                  <c:v>977198.28300000005</c:v>
                </c:pt>
                <c:pt idx="4050">
                  <c:v>978151.95700000005</c:v>
                </c:pt>
                <c:pt idx="4051">
                  <c:v>979105.63199999998</c:v>
                </c:pt>
                <c:pt idx="4052">
                  <c:v>979741.41399999999</c:v>
                </c:pt>
                <c:pt idx="4053">
                  <c:v>980695.08900000004</c:v>
                </c:pt>
                <c:pt idx="4054">
                  <c:v>981648.76300000004</c:v>
                </c:pt>
                <c:pt idx="4055">
                  <c:v>982602.43700000003</c:v>
                </c:pt>
                <c:pt idx="4056">
                  <c:v>984509.78599999996</c:v>
                </c:pt>
                <c:pt idx="4057">
                  <c:v>985145.56900000002</c:v>
                </c:pt>
                <c:pt idx="4058">
                  <c:v>986099.24300000002</c:v>
                </c:pt>
                <c:pt idx="4059">
                  <c:v>987052.91700000002</c:v>
                </c:pt>
                <c:pt idx="4060">
                  <c:v>988006.59199999995</c:v>
                </c:pt>
                <c:pt idx="4061">
                  <c:v>988960.26599999995</c:v>
                </c:pt>
                <c:pt idx="4062">
                  <c:v>989913.94</c:v>
                </c:pt>
                <c:pt idx="4063">
                  <c:v>990549.723</c:v>
                </c:pt>
                <c:pt idx="4064">
                  <c:v>991503.39800000004</c:v>
                </c:pt>
                <c:pt idx="4065">
                  <c:v>992457.07200000004</c:v>
                </c:pt>
                <c:pt idx="4066">
                  <c:v>993410.74600000004</c:v>
                </c:pt>
                <c:pt idx="4067">
                  <c:v>994364.42099999997</c:v>
                </c:pt>
                <c:pt idx="4068">
                  <c:v>995318.09499999997</c:v>
                </c:pt>
                <c:pt idx="4069">
                  <c:v>995953.87800000003</c:v>
                </c:pt>
                <c:pt idx="4070">
                  <c:v>996907.55200000003</c:v>
                </c:pt>
                <c:pt idx="4071">
                  <c:v>997861.22600000002</c:v>
                </c:pt>
                <c:pt idx="4072">
                  <c:v>998814.90099999995</c:v>
                </c:pt>
              </c:numCache>
            </c:numRef>
          </c:xVal>
          <c:yVal>
            <c:numRef>
              <c:f>'800mA_synchro_battementNKT1MHz'!$C$2:$C$4074</c:f>
              <c:numCache>
                <c:formatCode>General</c:formatCode>
                <c:ptCount val="4073"/>
                <c:pt idx="1">
                  <c:v>65.034114786587025</c:v>
                </c:pt>
                <c:pt idx="2">
                  <c:v>65.031306421996035</c:v>
                </c:pt>
                <c:pt idx="3">
                  <c:v>65.028327406149543</c:v>
                </c:pt>
                <c:pt idx="4">
                  <c:v>65.025481685509931</c:v>
                </c:pt>
                <c:pt idx="5">
                  <c:v>65.022976671655954</c:v>
                </c:pt>
                <c:pt idx="6">
                  <c:v>65.020758853654684</c:v>
                </c:pt>
                <c:pt idx="7">
                  <c:v>65.018682313919541</c:v>
                </c:pt>
                <c:pt idx="8">
                  <c:v>65.01666230202197</c:v>
                </c:pt>
                <c:pt idx="9">
                  <c:v>65.014681380410963</c:v>
                </c:pt>
                <c:pt idx="10">
                  <c:v>65.012755717180454</c:v>
                </c:pt>
                <c:pt idx="11">
                  <c:v>65.010878592847476</c:v>
                </c:pt>
                <c:pt idx="12">
                  <c:v>65.009019480997367</c:v>
                </c:pt>
                <c:pt idx="13">
                  <c:v>65.007154312982934</c:v>
                </c:pt>
                <c:pt idx="14">
                  <c:v>65.005168077096556</c:v>
                </c:pt>
                <c:pt idx="15">
                  <c:v>65.002813866428482</c:v>
                </c:pt>
                <c:pt idx="16">
                  <c:v>64.999776037342613</c:v>
                </c:pt>
                <c:pt idx="17">
                  <c:v>64.995768414225566</c:v>
                </c:pt>
                <c:pt idx="18">
                  <c:v>64.99041145723244</c:v>
                </c:pt>
                <c:pt idx="19">
                  <c:v>64.983492204761163</c:v>
                </c:pt>
                <c:pt idx="20">
                  <c:v>64.975451221306486</c:v>
                </c:pt>
                <c:pt idx="21">
                  <c:v>64.967057315453687</c:v>
                </c:pt>
                <c:pt idx="22">
                  <c:v>64.95898089082452</c:v>
                </c:pt>
                <c:pt idx="23">
                  <c:v>64.951790207221947</c:v>
                </c:pt>
                <c:pt idx="24">
                  <c:v>64.945726831358115</c:v>
                </c:pt>
                <c:pt idx="25">
                  <c:v>64.940395292367484</c:v>
                </c:pt>
                <c:pt idx="26">
                  <c:v>64.935187090219429</c:v>
                </c:pt>
                <c:pt idx="27">
                  <c:v>64.929625181612266</c:v>
                </c:pt>
                <c:pt idx="28">
                  <c:v>64.923167687104112</c:v>
                </c:pt>
                <c:pt idx="29">
                  <c:v>64.915244276811322</c:v>
                </c:pt>
                <c:pt idx="30">
                  <c:v>64.904891108303204</c:v>
                </c:pt>
                <c:pt idx="31">
                  <c:v>64.890610204287839</c:v>
                </c:pt>
                <c:pt idx="32">
                  <c:v>64.871135599163736</c:v>
                </c:pt>
                <c:pt idx="33">
                  <c:v>64.845519110440989</c:v>
                </c:pt>
                <c:pt idx="34">
                  <c:v>64.81292684652577</c:v>
                </c:pt>
                <c:pt idx="35">
                  <c:v>64.772963888941973</c:v>
                </c:pt>
                <c:pt idx="36">
                  <c:v>64.726410889437403</c:v>
                </c:pt>
                <c:pt idx="37">
                  <c:v>64.674819534426135</c:v>
                </c:pt>
                <c:pt idx="38">
                  <c:v>64.620164060440629</c:v>
                </c:pt>
                <c:pt idx="39">
                  <c:v>64.564764860890421</c:v>
                </c:pt>
                <c:pt idx="40">
                  <c:v>64.510643110504731</c:v>
                </c:pt>
                <c:pt idx="41">
                  <c:v>64.458122375206884</c:v>
                </c:pt>
                <c:pt idx="42">
                  <c:v>64.405896747566416</c:v>
                </c:pt>
                <c:pt idx="43">
                  <c:v>64.353254159025909</c:v>
                </c:pt>
                <c:pt idx="44">
                  <c:v>64.300883072563821</c:v>
                </c:pt>
                <c:pt idx="45">
                  <c:v>64.250120939005726</c:v>
                </c:pt>
                <c:pt idx="46">
                  <c:v>64.203253651145474</c:v>
                </c:pt>
                <c:pt idx="47">
                  <c:v>64.175531809546214</c:v>
                </c:pt>
                <c:pt idx="48">
                  <c:v>64.155821993791207</c:v>
                </c:pt>
                <c:pt idx="49">
                  <c:v>64.136814992315522</c:v>
                </c:pt>
                <c:pt idx="50">
                  <c:v>64.112495175321442</c:v>
                </c:pt>
                <c:pt idx="51">
                  <c:v>64.079787215139476</c:v>
                </c:pt>
                <c:pt idx="52">
                  <c:v>64.037461165420638</c:v>
                </c:pt>
                <c:pt idx="53">
                  <c:v>63.984685923379033</c:v>
                </c:pt>
                <c:pt idx="54">
                  <c:v>63.921368353463905</c:v>
                </c:pt>
                <c:pt idx="55">
                  <c:v>63.849558623309733</c:v>
                </c:pt>
                <c:pt idx="56">
                  <c:v>63.773947677927836</c:v>
                </c:pt>
                <c:pt idx="57">
                  <c:v>63.701238424448213</c:v>
                </c:pt>
                <c:pt idx="58">
                  <c:v>63.63725674626069</c:v>
                </c:pt>
                <c:pt idx="59">
                  <c:v>63.58499881066313</c:v>
                </c:pt>
                <c:pt idx="60">
                  <c:v>63.545355849975962</c:v>
                </c:pt>
                <c:pt idx="61">
                  <c:v>63.517737615275905</c:v>
                </c:pt>
                <c:pt idx="62">
                  <c:v>63.499408015114639</c:v>
                </c:pt>
                <c:pt idx="63">
                  <c:v>63.487400400735446</c:v>
                </c:pt>
                <c:pt idx="64">
                  <c:v>63.479585480844435</c:v>
                </c:pt>
                <c:pt idx="65">
                  <c:v>63.473967626432412</c:v>
                </c:pt>
                <c:pt idx="66">
                  <c:v>63.469239317167577</c:v>
                </c:pt>
                <c:pt idx="67">
                  <c:v>63.464723488027801</c:v>
                </c:pt>
                <c:pt idx="68">
                  <c:v>63.460132896406513</c:v>
                </c:pt>
                <c:pt idx="69">
                  <c:v>63.455240731277165</c:v>
                </c:pt>
                <c:pt idx="70">
                  <c:v>63.45003075581554</c:v>
                </c:pt>
                <c:pt idx="71">
                  <c:v>63.444596099217314</c:v>
                </c:pt>
                <c:pt idx="72">
                  <c:v>63.439128339485073</c:v>
                </c:pt>
                <c:pt idx="73">
                  <c:v>63.433940985397264</c:v>
                </c:pt>
                <c:pt idx="74">
                  <c:v>63.429364002189295</c:v>
                </c:pt>
                <c:pt idx="75">
                  <c:v>63.425564663633217</c:v>
                </c:pt>
                <c:pt idx="76">
                  <c:v>63.422502478199199</c:v>
                </c:pt>
                <c:pt idx="77">
                  <c:v>63.420045788064009</c:v>
                </c:pt>
                <c:pt idx="78">
                  <c:v>63.417937810369374</c:v>
                </c:pt>
                <c:pt idx="79">
                  <c:v>63.415792547210891</c:v>
                </c:pt>
                <c:pt idx="80">
                  <c:v>63.413294523973597</c:v>
                </c:pt>
                <c:pt idx="81">
                  <c:v>63.410360828208397</c:v>
                </c:pt>
                <c:pt idx="82">
                  <c:v>63.407017056868675</c:v>
                </c:pt>
                <c:pt idx="83">
                  <c:v>63.403294333449651</c:v>
                </c:pt>
                <c:pt idx="84">
                  <c:v>63.399210316758335</c:v>
                </c:pt>
                <c:pt idx="85">
                  <c:v>63.394768949276163</c:v>
                </c:pt>
                <c:pt idx="86">
                  <c:v>63.389833248442756</c:v>
                </c:pt>
                <c:pt idx="87">
                  <c:v>63.384098882829569</c:v>
                </c:pt>
                <c:pt idx="88">
                  <c:v>63.377334499681467</c:v>
                </c:pt>
                <c:pt idx="89">
                  <c:v>63.369613423632629</c:v>
                </c:pt>
                <c:pt idx="90">
                  <c:v>63.361237494591343</c:v>
                </c:pt>
                <c:pt idx="91">
                  <c:v>63.352692909514843</c:v>
                </c:pt>
                <c:pt idx="92">
                  <c:v>63.344645652942013</c:v>
                </c:pt>
                <c:pt idx="93">
                  <c:v>63.337713004146948</c:v>
                </c:pt>
                <c:pt idx="94">
                  <c:v>63.332131617583599</c:v>
                </c:pt>
                <c:pt idx="95">
                  <c:v>63.327733403959762</c:v>
                </c:pt>
                <c:pt idx="96">
                  <c:v>63.324235536135042</c:v>
                </c:pt>
                <c:pt idx="97">
                  <c:v>63.320681453046383</c:v>
                </c:pt>
                <c:pt idx="98">
                  <c:v>63.315002618186263</c:v>
                </c:pt>
                <c:pt idx="99">
                  <c:v>63.304638931842618</c:v>
                </c:pt>
                <c:pt idx="100">
                  <c:v>63.288621062142234</c:v>
                </c:pt>
                <c:pt idx="101">
                  <c:v>63.268188170892905</c:v>
                </c:pt>
                <c:pt idx="102">
                  <c:v>63.251265923846297</c:v>
                </c:pt>
                <c:pt idx="103">
                  <c:v>63.240062401439161</c:v>
                </c:pt>
                <c:pt idx="104">
                  <c:v>63.233565364075844</c:v>
                </c:pt>
                <c:pt idx="105">
                  <c:v>63.229103123317763</c:v>
                </c:pt>
                <c:pt idx="106">
                  <c:v>63.225175934247332</c:v>
                </c:pt>
                <c:pt idx="107">
                  <c:v>63.22151233567584</c:v>
                </c:pt>
                <c:pt idx="108">
                  <c:v>63.218114267125976</c:v>
                </c:pt>
                <c:pt idx="109">
                  <c:v>63.214974086759803</c:v>
                </c:pt>
                <c:pt idx="110">
                  <c:v>63.212048079282816</c:v>
                </c:pt>
                <c:pt idx="111">
                  <c:v>63.209294516759783</c:v>
                </c:pt>
                <c:pt idx="112">
                  <c:v>63.206625731871121</c:v>
                </c:pt>
                <c:pt idx="113">
                  <c:v>63.203730837752147</c:v>
                </c:pt>
                <c:pt idx="114">
                  <c:v>63.200169978041082</c:v>
                </c:pt>
                <c:pt idx="115">
                  <c:v>63.195866873634877</c:v>
                </c:pt>
                <c:pt idx="116">
                  <c:v>63.191196918418058</c:v>
                </c:pt>
                <c:pt idx="117">
                  <c:v>63.186639232166698</c:v>
                </c:pt>
                <c:pt idx="118">
                  <c:v>63.182566610343159</c:v>
                </c:pt>
                <c:pt idx="119">
                  <c:v>63.179233884916307</c:v>
                </c:pt>
                <c:pt idx="120">
                  <c:v>63.176640781114138</c:v>
                </c:pt>
                <c:pt idx="121">
                  <c:v>63.174471397920662</c:v>
                </c:pt>
                <c:pt idx="122">
                  <c:v>63.172362036598237</c:v>
                </c:pt>
                <c:pt idx="123">
                  <c:v>63.169941751378893</c:v>
                </c:pt>
                <c:pt idx="124">
                  <c:v>63.166706664195999</c:v>
                </c:pt>
                <c:pt idx="125">
                  <c:v>63.162151408394351</c:v>
                </c:pt>
                <c:pt idx="126">
                  <c:v>63.156195487692585</c:v>
                </c:pt>
                <c:pt idx="127">
                  <c:v>63.149208444817418</c:v>
                </c:pt>
                <c:pt idx="128">
                  <c:v>63.14272897136776</c:v>
                </c:pt>
                <c:pt idx="129">
                  <c:v>63.137899733416589</c:v>
                </c:pt>
                <c:pt idx="130">
                  <c:v>63.134563882090212</c:v>
                </c:pt>
                <c:pt idx="131">
                  <c:v>63.131914605682809</c:v>
                </c:pt>
                <c:pt idx="132">
                  <c:v>63.129447175509348</c:v>
                </c:pt>
                <c:pt idx="133">
                  <c:v>63.126997763832875</c:v>
                </c:pt>
                <c:pt idx="134">
                  <c:v>63.124431040618369</c:v>
                </c:pt>
                <c:pt idx="135">
                  <c:v>63.121642368458112</c:v>
                </c:pt>
                <c:pt idx="136">
                  <c:v>63.118638247680138</c:v>
                </c:pt>
                <c:pt idx="137">
                  <c:v>63.115483689244009</c:v>
                </c:pt>
                <c:pt idx="138">
                  <c:v>63.112223366098682</c:v>
                </c:pt>
                <c:pt idx="139">
                  <c:v>63.108845180642192</c:v>
                </c:pt>
                <c:pt idx="140">
                  <c:v>63.105308406871082</c:v>
                </c:pt>
                <c:pt idx="141">
                  <c:v>63.100832976018232</c:v>
                </c:pt>
                <c:pt idx="142">
                  <c:v>63.093435633820526</c:v>
                </c:pt>
                <c:pt idx="143">
                  <c:v>63.080652269497463</c:v>
                </c:pt>
                <c:pt idx="144">
                  <c:v>63.061660975833334</c:v>
                </c:pt>
                <c:pt idx="145">
                  <c:v>63.038288731004094</c:v>
                </c:pt>
                <c:pt idx="146">
                  <c:v>63.013084830420695</c:v>
                </c:pt>
                <c:pt idx="147">
                  <c:v>62.987044628409777</c:v>
                </c:pt>
                <c:pt idx="148">
                  <c:v>62.959965949247284</c:v>
                </c:pt>
                <c:pt idx="149">
                  <c:v>62.930984451344798</c:v>
                </c:pt>
                <c:pt idx="150">
                  <c:v>62.896275571280668</c:v>
                </c:pt>
                <c:pt idx="151">
                  <c:v>62.849982044102077</c:v>
                </c:pt>
                <c:pt idx="152">
                  <c:v>62.795082352212404</c:v>
                </c:pt>
                <c:pt idx="153">
                  <c:v>62.74528205262208</c:v>
                </c:pt>
                <c:pt idx="154">
                  <c:v>62.708787286289336</c:v>
                </c:pt>
                <c:pt idx="155">
                  <c:v>62.677101340259256</c:v>
                </c:pt>
                <c:pt idx="156">
                  <c:v>62.638115084112009</c:v>
                </c:pt>
                <c:pt idx="157">
                  <c:v>62.597807532312665</c:v>
                </c:pt>
                <c:pt idx="158">
                  <c:v>62.565594027165417</c:v>
                </c:pt>
                <c:pt idx="159">
                  <c:v>62.543850737897664</c:v>
                </c:pt>
                <c:pt idx="160">
                  <c:v>62.529704210453552</c:v>
                </c:pt>
                <c:pt idx="161">
                  <c:v>62.520530799954408</c:v>
                </c:pt>
                <c:pt idx="162">
                  <c:v>62.513896643174938</c:v>
                </c:pt>
                <c:pt idx="163">
                  <c:v>62.507704652648215</c:v>
                </c:pt>
                <c:pt idx="164">
                  <c:v>62.500805817617525</c:v>
                </c:pt>
                <c:pt idx="165">
                  <c:v>62.492426110442651</c:v>
                </c:pt>
                <c:pt idx="166">
                  <c:v>62.480494490234712</c:v>
                </c:pt>
                <c:pt idx="167">
                  <c:v>62.469103001660152</c:v>
                </c:pt>
                <c:pt idx="168">
                  <c:v>62.459674279227826</c:v>
                </c:pt>
                <c:pt idx="169">
                  <c:v>62.452288245123654</c:v>
                </c:pt>
                <c:pt idx="170">
                  <c:v>62.446847530999598</c:v>
                </c:pt>
                <c:pt idx="171">
                  <c:v>62.443132283548167</c:v>
                </c:pt>
                <c:pt idx="172">
                  <c:v>62.440359536146531</c:v>
                </c:pt>
                <c:pt idx="173">
                  <c:v>62.437765781035033</c:v>
                </c:pt>
                <c:pt idx="174">
                  <c:v>62.434976144049294</c:v>
                </c:pt>
                <c:pt idx="175">
                  <c:v>62.431936183360264</c:v>
                </c:pt>
                <c:pt idx="176">
                  <c:v>62.428752795078204</c:v>
                </c:pt>
                <c:pt idx="177">
                  <c:v>62.4254383394074</c:v>
                </c:pt>
                <c:pt idx="178">
                  <c:v>62.421909466483733</c:v>
                </c:pt>
                <c:pt idx="179">
                  <c:v>62.418143630545948</c:v>
                </c:pt>
                <c:pt idx="180">
                  <c:v>62.414259551953741</c:v>
                </c:pt>
                <c:pt idx="181">
                  <c:v>62.410451395598791</c:v>
                </c:pt>
                <c:pt idx="182">
                  <c:v>62.406910278063606</c:v>
                </c:pt>
                <c:pt idx="183">
                  <c:v>62.403833732380228</c:v>
                </c:pt>
                <c:pt idx="184">
                  <c:v>62.401347265230321</c:v>
                </c:pt>
                <c:pt idx="185">
                  <c:v>62.399332156935699</c:v>
                </c:pt>
                <c:pt idx="186">
                  <c:v>62.397481133809919</c:v>
                </c:pt>
                <c:pt idx="187">
                  <c:v>62.395576441120959</c:v>
                </c:pt>
                <c:pt idx="188">
                  <c:v>62.39361606968513</c:v>
                </c:pt>
                <c:pt idx="189">
                  <c:v>62.391697171788493</c:v>
                </c:pt>
                <c:pt idx="190">
                  <c:v>62.389894715179814</c:v>
                </c:pt>
                <c:pt idx="191">
                  <c:v>62.388225636148235</c:v>
                </c:pt>
                <c:pt idx="192">
                  <c:v>62.386680779850856</c:v>
                </c:pt>
                <c:pt idx="193">
                  <c:v>62.385203378108002</c:v>
                </c:pt>
                <c:pt idx="194">
                  <c:v>62.383586752787991</c:v>
                </c:pt>
                <c:pt idx="195">
                  <c:v>62.381553356241071</c:v>
                </c:pt>
                <c:pt idx="196">
                  <c:v>62.378982142915639</c:v>
                </c:pt>
                <c:pt idx="197">
                  <c:v>62.375961790809747</c:v>
                </c:pt>
                <c:pt idx="198">
                  <c:v>62.372702077261103</c:v>
                </c:pt>
                <c:pt idx="199">
                  <c:v>62.369495055172528</c:v>
                </c:pt>
                <c:pt idx="200">
                  <c:v>62.366650443284612</c:v>
                </c:pt>
                <c:pt idx="201">
                  <c:v>62.364329625704677</c:v>
                </c:pt>
                <c:pt idx="202">
                  <c:v>62.362511786707195</c:v>
                </c:pt>
                <c:pt idx="203">
                  <c:v>62.361093491340263</c:v>
                </c:pt>
                <c:pt idx="204">
                  <c:v>62.359744291376387</c:v>
                </c:pt>
                <c:pt idx="205">
                  <c:v>62.357798537992075</c:v>
                </c:pt>
                <c:pt idx="206">
                  <c:v>62.354406924292562</c:v>
                </c:pt>
                <c:pt idx="207">
                  <c:v>62.349032438629308</c:v>
                </c:pt>
                <c:pt idx="208">
                  <c:v>62.341798400032005</c:v>
                </c:pt>
                <c:pt idx="209">
                  <c:v>62.333753251958576</c:v>
                </c:pt>
                <c:pt idx="210">
                  <c:v>62.32659697734659</c:v>
                </c:pt>
                <c:pt idx="211">
                  <c:v>62.321637576537242</c:v>
                </c:pt>
                <c:pt idx="212">
                  <c:v>62.31888616169875</c:v>
                </c:pt>
                <c:pt idx="213">
                  <c:v>62.317346692420813</c:v>
                </c:pt>
                <c:pt idx="214">
                  <c:v>62.316135311827473</c:v>
                </c:pt>
                <c:pt idx="215">
                  <c:v>62.314910726362768</c:v>
                </c:pt>
                <c:pt idx="216">
                  <c:v>62.313641912868313</c:v>
                </c:pt>
                <c:pt idx="217">
                  <c:v>62.312298817378334</c:v>
                </c:pt>
                <c:pt idx="218">
                  <c:v>62.310866574859823</c:v>
                </c:pt>
                <c:pt idx="219">
                  <c:v>62.309335039984404</c:v>
                </c:pt>
                <c:pt idx="220">
                  <c:v>62.307690903154409</c:v>
                </c:pt>
                <c:pt idx="221">
                  <c:v>62.305912419467013</c:v>
                </c:pt>
                <c:pt idx="222">
                  <c:v>62.303975271318727</c:v>
                </c:pt>
                <c:pt idx="223">
                  <c:v>62.30190809847069</c:v>
                </c:pt>
                <c:pt idx="224">
                  <c:v>62.299842760186444</c:v>
                </c:pt>
                <c:pt idx="225">
                  <c:v>62.297843794396869</c:v>
                </c:pt>
                <c:pt idx="226">
                  <c:v>62.295907733213824</c:v>
                </c:pt>
                <c:pt idx="227">
                  <c:v>62.294036049978111</c:v>
                </c:pt>
                <c:pt idx="228">
                  <c:v>62.292244020614454</c:v>
                </c:pt>
                <c:pt idx="229">
                  <c:v>62.290550239551735</c:v>
                </c:pt>
                <c:pt idx="230">
                  <c:v>62.288938596738944</c:v>
                </c:pt>
                <c:pt idx="231">
                  <c:v>62.287323196861294</c:v>
                </c:pt>
                <c:pt idx="232">
                  <c:v>62.285598186567334</c:v>
                </c:pt>
                <c:pt idx="233">
                  <c:v>62.283719284019028</c:v>
                </c:pt>
                <c:pt idx="234">
                  <c:v>62.281704085515777</c:v>
                </c:pt>
                <c:pt idx="235">
                  <c:v>62.279645674797059</c:v>
                </c:pt>
                <c:pt idx="236">
                  <c:v>62.27775400292051</c:v>
                </c:pt>
                <c:pt idx="237">
                  <c:v>62.276086532198825</c:v>
                </c:pt>
                <c:pt idx="238">
                  <c:v>62.274583496581492</c:v>
                </c:pt>
                <c:pt idx="239">
                  <c:v>62.273145097063903</c:v>
                </c:pt>
                <c:pt idx="240">
                  <c:v>62.271694022917636</c:v>
                </c:pt>
                <c:pt idx="241">
                  <c:v>62.270161171677394</c:v>
                </c:pt>
                <c:pt idx="242">
                  <c:v>62.268405224374781</c:v>
                </c:pt>
                <c:pt idx="243">
                  <c:v>62.266168433398349</c:v>
                </c:pt>
                <c:pt idx="244">
                  <c:v>62.26289770404113</c:v>
                </c:pt>
                <c:pt idx="245">
                  <c:v>62.25814793402678</c:v>
                </c:pt>
                <c:pt idx="246">
                  <c:v>62.252271557110916</c:v>
                </c:pt>
                <c:pt idx="247">
                  <c:v>62.246103453541181</c:v>
                </c:pt>
                <c:pt idx="248">
                  <c:v>62.240334549700805</c:v>
                </c:pt>
                <c:pt idx="249">
                  <c:v>62.235653645450114</c:v>
                </c:pt>
                <c:pt idx="250">
                  <c:v>62.232564368326315</c:v>
                </c:pt>
                <c:pt idx="251">
                  <c:v>62.230730897325742</c:v>
                </c:pt>
                <c:pt idx="252">
                  <c:v>62.22938384289931</c:v>
                </c:pt>
                <c:pt idx="253">
                  <c:v>62.228088471321037</c:v>
                </c:pt>
                <c:pt idx="254">
                  <c:v>62.226792177629022</c:v>
                </c:pt>
                <c:pt idx="255">
                  <c:v>62.225540731099386</c:v>
                </c:pt>
                <c:pt idx="256">
                  <c:v>62.224358722080495</c:v>
                </c:pt>
                <c:pt idx="257">
                  <c:v>62.223232746830121</c:v>
                </c:pt>
                <c:pt idx="258">
                  <c:v>62.222134407318947</c:v>
                </c:pt>
                <c:pt idx="259">
                  <c:v>62.220940571496143</c:v>
                </c:pt>
                <c:pt idx="260">
                  <c:v>62.219392274838434</c:v>
                </c:pt>
                <c:pt idx="261">
                  <c:v>62.2172774862387</c:v>
                </c:pt>
                <c:pt idx="262">
                  <c:v>62.214490183961431</c:v>
                </c:pt>
                <c:pt idx="263">
                  <c:v>62.211863529371804</c:v>
                </c:pt>
                <c:pt idx="264">
                  <c:v>62.209576245236171</c:v>
                </c:pt>
                <c:pt idx="265">
                  <c:v>62.207682006499098</c:v>
                </c:pt>
                <c:pt idx="266">
                  <c:v>62.206156034191032</c:v>
                </c:pt>
                <c:pt idx="267">
                  <c:v>62.204844569636187</c:v>
                </c:pt>
                <c:pt idx="268">
                  <c:v>62.203558200457209</c:v>
                </c:pt>
                <c:pt idx="269">
                  <c:v>62.202221990261719</c:v>
                </c:pt>
                <c:pt idx="270">
                  <c:v>62.200856199364715</c:v>
                </c:pt>
                <c:pt idx="271">
                  <c:v>62.199481227593488</c:v>
                </c:pt>
                <c:pt idx="272">
                  <c:v>62.198108439907649</c:v>
                </c:pt>
                <c:pt idx="273">
                  <c:v>62.196746327581664</c:v>
                </c:pt>
                <c:pt idx="274">
                  <c:v>62.195393873900521</c:v>
                </c:pt>
                <c:pt idx="275">
                  <c:v>62.194026674385597</c:v>
                </c:pt>
                <c:pt idx="276">
                  <c:v>62.192612699792441</c:v>
                </c:pt>
                <c:pt idx="277">
                  <c:v>62.19115304001965</c:v>
                </c:pt>
                <c:pt idx="278">
                  <c:v>62.189681873365068</c:v>
                </c:pt>
                <c:pt idx="279">
                  <c:v>62.188225166738405</c:v>
                </c:pt>
                <c:pt idx="280">
                  <c:v>62.186780451588604</c:v>
                </c:pt>
                <c:pt idx="281">
                  <c:v>62.185332705744131</c:v>
                </c:pt>
                <c:pt idx="282">
                  <c:v>62.183873547215931</c:v>
                </c:pt>
                <c:pt idx="283">
                  <c:v>62.182406606051188</c:v>
                </c:pt>
                <c:pt idx="284">
                  <c:v>62.180940980807605</c:v>
                </c:pt>
                <c:pt idx="285">
                  <c:v>62.179458007843209</c:v>
                </c:pt>
                <c:pt idx="286">
                  <c:v>62.177867103862852</c:v>
                </c:pt>
                <c:pt idx="287">
                  <c:v>62.176051354645331</c:v>
                </c:pt>
                <c:pt idx="288">
                  <c:v>62.174010700837044</c:v>
                </c:pt>
                <c:pt idx="289">
                  <c:v>62.171881170169868</c:v>
                </c:pt>
                <c:pt idx="290">
                  <c:v>62.169804351447979</c:v>
                </c:pt>
                <c:pt idx="291">
                  <c:v>62.167856245158568</c:v>
                </c:pt>
                <c:pt idx="292">
                  <c:v>62.166082767802884</c:v>
                </c:pt>
                <c:pt idx="293">
                  <c:v>62.164481966481773</c:v>
                </c:pt>
                <c:pt idx="294">
                  <c:v>62.162964048422182</c:v>
                </c:pt>
                <c:pt idx="295">
                  <c:v>62.16141573442836</c:v>
                </c:pt>
                <c:pt idx="296">
                  <c:v>62.159810013540309</c:v>
                </c:pt>
                <c:pt idx="297">
                  <c:v>62.158200549459501</c:v>
                </c:pt>
                <c:pt idx="298">
                  <c:v>62.156635988903467</c:v>
                </c:pt>
                <c:pt idx="299">
                  <c:v>62.155132143832439</c:v>
                </c:pt>
                <c:pt idx="300">
                  <c:v>62.153693300934805</c:v>
                </c:pt>
                <c:pt idx="301">
                  <c:v>62.152302633570542</c:v>
                </c:pt>
                <c:pt idx="302">
                  <c:v>62.150889988504076</c:v>
                </c:pt>
                <c:pt idx="303">
                  <c:v>62.149368588867212</c:v>
                </c:pt>
                <c:pt idx="304">
                  <c:v>62.147719840476597</c:v>
                </c:pt>
                <c:pt idx="305">
                  <c:v>62.145994931539512</c:v>
                </c:pt>
                <c:pt idx="306">
                  <c:v>62.144239118239092</c:v>
                </c:pt>
                <c:pt idx="307">
                  <c:v>62.142490920402764</c:v>
                </c:pt>
                <c:pt idx="308">
                  <c:v>62.140806297992121</c:v>
                </c:pt>
                <c:pt idx="309">
                  <c:v>62.139214037846919</c:v>
                </c:pt>
                <c:pt idx="310">
                  <c:v>62.137680745574023</c:v>
                </c:pt>
                <c:pt idx="311">
                  <c:v>62.136145649115164</c:v>
                </c:pt>
                <c:pt idx="312">
                  <c:v>62.134494650137555</c:v>
                </c:pt>
                <c:pt idx="313">
                  <c:v>62.132367196966612</c:v>
                </c:pt>
                <c:pt idx="314">
                  <c:v>62.129213075109305</c:v>
                </c:pt>
                <c:pt idx="315">
                  <c:v>62.124866925398933</c:v>
                </c:pt>
                <c:pt idx="316">
                  <c:v>62.119791907100485</c:v>
                </c:pt>
                <c:pt idx="317">
                  <c:v>62.1146942200265</c:v>
                </c:pt>
                <c:pt idx="318">
                  <c:v>62.11015786692348</c:v>
                </c:pt>
                <c:pt idx="319">
                  <c:v>62.106570008846937</c:v>
                </c:pt>
                <c:pt idx="320">
                  <c:v>62.10394906954285</c:v>
                </c:pt>
                <c:pt idx="321">
                  <c:v>62.101929433142722</c:v>
                </c:pt>
                <c:pt idx="322">
                  <c:v>62.100109788371007</c:v>
                </c:pt>
                <c:pt idx="323">
                  <c:v>62.098310920492388</c:v>
                </c:pt>
                <c:pt idx="324">
                  <c:v>62.096514070423908</c:v>
                </c:pt>
                <c:pt idx="325">
                  <c:v>62.094705129226128</c:v>
                </c:pt>
                <c:pt idx="326">
                  <c:v>62.092888203687004</c:v>
                </c:pt>
                <c:pt idx="327">
                  <c:v>62.091077489868852</c:v>
                </c:pt>
                <c:pt idx="328">
                  <c:v>62.089284563648093</c:v>
                </c:pt>
                <c:pt idx="329">
                  <c:v>62.087510476729115</c:v>
                </c:pt>
                <c:pt idx="330">
                  <c:v>62.08575260473765</c:v>
                </c:pt>
                <c:pt idx="331">
                  <c:v>62.083996301356343</c:v>
                </c:pt>
                <c:pt idx="332">
                  <c:v>62.082193648980081</c:v>
                </c:pt>
                <c:pt idx="333">
                  <c:v>62.080288078765832</c:v>
                </c:pt>
                <c:pt idx="334">
                  <c:v>62.078267207309032</c:v>
                </c:pt>
                <c:pt idx="335">
                  <c:v>62.076166560170719</c:v>
                </c:pt>
                <c:pt idx="336">
                  <c:v>62.07393520727674</c:v>
                </c:pt>
                <c:pt idx="337">
                  <c:v>62.071339921748461</c:v>
                </c:pt>
                <c:pt idx="338">
                  <c:v>62.067884458225599</c:v>
                </c:pt>
                <c:pt idx="339">
                  <c:v>62.062934110328648</c:v>
                </c:pt>
                <c:pt idx="340">
                  <c:v>62.0555859478307</c:v>
                </c:pt>
                <c:pt idx="341">
                  <c:v>62.044680522052133</c:v>
                </c:pt>
                <c:pt idx="342">
                  <c:v>62.030449679925013</c:v>
                </c:pt>
                <c:pt idx="343">
                  <c:v>62.015225506833801</c:v>
                </c:pt>
                <c:pt idx="344">
                  <c:v>62.003478474834864</c:v>
                </c:pt>
                <c:pt idx="345">
                  <c:v>61.995276885601136</c:v>
                </c:pt>
                <c:pt idx="346">
                  <c:v>61.99071921740466</c:v>
                </c:pt>
                <c:pt idx="347">
                  <c:v>61.988204046618165</c:v>
                </c:pt>
                <c:pt idx="348">
                  <c:v>61.986292948497329</c:v>
                </c:pt>
                <c:pt idx="349">
                  <c:v>61.984491192434419</c:v>
                </c:pt>
                <c:pt idx="350">
                  <c:v>61.982636769453471</c:v>
                </c:pt>
                <c:pt idx="351">
                  <c:v>61.98071756156061</c:v>
                </c:pt>
                <c:pt idx="352">
                  <c:v>61.978734502300561</c:v>
                </c:pt>
                <c:pt idx="353">
                  <c:v>61.976702380382982</c:v>
                </c:pt>
                <c:pt idx="354">
                  <c:v>61.974620459725976</c:v>
                </c:pt>
                <c:pt idx="355">
                  <c:v>61.972453359177329</c:v>
                </c:pt>
                <c:pt idx="356">
                  <c:v>61.970142386808014</c:v>
                </c:pt>
                <c:pt idx="357">
                  <c:v>61.967658043809834</c:v>
                </c:pt>
                <c:pt idx="358">
                  <c:v>61.965049912810017</c:v>
                </c:pt>
                <c:pt idx="359">
                  <c:v>61.962400511020235</c:v>
                </c:pt>
                <c:pt idx="360">
                  <c:v>61.959796959150943</c:v>
                </c:pt>
                <c:pt idx="361">
                  <c:v>61.957335549011802</c:v>
                </c:pt>
                <c:pt idx="362">
                  <c:v>61.955071423244995</c:v>
                </c:pt>
                <c:pt idx="363">
                  <c:v>61.952962232411132</c:v>
                </c:pt>
                <c:pt idx="364">
                  <c:v>61.950928796938825</c:v>
                </c:pt>
                <c:pt idx="365">
                  <c:v>61.948913938283802</c:v>
                </c:pt>
                <c:pt idx="366">
                  <c:v>61.946887848205591</c:v>
                </c:pt>
                <c:pt idx="367">
                  <c:v>61.944833977731669</c:v>
                </c:pt>
                <c:pt idx="368">
                  <c:v>61.942741852942476</c:v>
                </c:pt>
                <c:pt idx="369">
                  <c:v>61.940612231626226</c:v>
                </c:pt>
                <c:pt idx="370">
                  <c:v>61.938451914917962</c:v>
                </c:pt>
                <c:pt idx="371">
                  <c:v>61.93626298089103</c:v>
                </c:pt>
                <c:pt idx="372">
                  <c:v>61.934079507006125</c:v>
                </c:pt>
                <c:pt idx="373">
                  <c:v>61.931905988821526</c:v>
                </c:pt>
                <c:pt idx="374">
                  <c:v>61.929744870843194</c:v>
                </c:pt>
                <c:pt idx="375">
                  <c:v>61.927587158134251</c:v>
                </c:pt>
                <c:pt idx="376">
                  <c:v>61.925393298293976</c:v>
                </c:pt>
                <c:pt idx="377">
                  <c:v>61.923114926683212</c:v>
                </c:pt>
                <c:pt idx="378">
                  <c:v>61.920748784448641</c:v>
                </c:pt>
                <c:pt idx="379">
                  <c:v>61.918338559388879</c:v>
                </c:pt>
                <c:pt idx="380">
                  <c:v>61.915932122426582</c:v>
                </c:pt>
                <c:pt idx="381">
                  <c:v>61.913566250523047</c:v>
                </c:pt>
                <c:pt idx="382">
                  <c:v>61.911264238443415</c:v>
                </c:pt>
                <c:pt idx="383">
                  <c:v>61.909024880453693</c:v>
                </c:pt>
                <c:pt idx="384">
                  <c:v>61.906814132989993</c:v>
                </c:pt>
                <c:pt idx="385">
                  <c:v>61.904573066453239</c:v>
                </c:pt>
                <c:pt idx="386">
                  <c:v>61.902260625119808</c:v>
                </c:pt>
                <c:pt idx="387">
                  <c:v>61.899889321557914</c:v>
                </c:pt>
                <c:pt idx="388">
                  <c:v>61.897496535517952</c:v>
                </c:pt>
                <c:pt idx="389">
                  <c:v>61.895110809152492</c:v>
                </c:pt>
                <c:pt idx="390">
                  <c:v>61.892754472890374</c:v>
                </c:pt>
                <c:pt idx="391">
                  <c:v>61.890411033337969</c:v>
                </c:pt>
                <c:pt idx="392">
                  <c:v>61.88799016889557</c:v>
                </c:pt>
                <c:pt idx="393">
                  <c:v>61.885343569238621</c:v>
                </c:pt>
                <c:pt idx="394">
                  <c:v>61.882374584561511</c:v>
                </c:pt>
                <c:pt idx="395">
                  <c:v>61.879130966153319</c:v>
                </c:pt>
                <c:pt idx="396">
                  <c:v>61.875731951264733</c:v>
                </c:pt>
                <c:pt idx="397">
                  <c:v>61.872314699409344</c:v>
                </c:pt>
                <c:pt idx="398">
                  <c:v>61.869045808302126</c:v>
                </c:pt>
                <c:pt idx="399">
                  <c:v>61.866038884101449</c:v>
                </c:pt>
                <c:pt idx="400">
                  <c:v>61.863269757867009</c:v>
                </c:pt>
                <c:pt idx="401">
                  <c:v>61.860663834614151</c:v>
                </c:pt>
                <c:pt idx="402">
                  <c:v>61.858172227772002</c:v>
                </c:pt>
                <c:pt idx="403">
                  <c:v>61.855764004686961</c:v>
                </c:pt>
                <c:pt idx="404">
                  <c:v>61.853428862300831</c:v>
                </c:pt>
                <c:pt idx="405">
                  <c:v>61.851165106833577</c:v>
                </c:pt>
                <c:pt idx="406">
                  <c:v>61.848973083587062</c:v>
                </c:pt>
                <c:pt idx="407">
                  <c:v>61.846844158762771</c:v>
                </c:pt>
                <c:pt idx="408">
                  <c:v>61.844755463247012</c:v>
                </c:pt>
                <c:pt idx="409">
                  <c:v>61.842666216167274</c:v>
                </c:pt>
                <c:pt idx="410">
                  <c:v>61.840547344861463</c:v>
                </c:pt>
                <c:pt idx="411">
                  <c:v>61.838404851213099</c:v>
                </c:pt>
                <c:pt idx="412">
                  <c:v>61.83626030901069</c:v>
                </c:pt>
                <c:pt idx="413">
                  <c:v>61.834128984337951</c:v>
                </c:pt>
                <c:pt idx="414">
                  <c:v>61.832015667960505</c:v>
                </c:pt>
                <c:pt idx="415">
                  <c:v>61.829918760308509</c:v>
                </c:pt>
                <c:pt idx="416">
                  <c:v>61.82779358807737</c:v>
                </c:pt>
                <c:pt idx="417">
                  <c:v>61.825545519827969</c:v>
                </c:pt>
                <c:pt idx="418">
                  <c:v>61.823112610448526</c:v>
                </c:pt>
                <c:pt idx="419">
                  <c:v>61.820530685899655</c:v>
                </c:pt>
                <c:pt idx="420">
                  <c:v>61.817889725480157</c:v>
                </c:pt>
                <c:pt idx="421">
                  <c:v>61.815268644878081</c:v>
                </c:pt>
                <c:pt idx="422">
                  <c:v>61.812708299356139</c:v>
                </c:pt>
                <c:pt idx="423">
                  <c:v>61.810229072419631</c:v>
                </c:pt>
                <c:pt idx="424">
                  <c:v>61.807820090975618</c:v>
                </c:pt>
                <c:pt idx="425">
                  <c:v>61.805385362854111</c:v>
                </c:pt>
                <c:pt idx="426">
                  <c:v>61.802796743934515</c:v>
                </c:pt>
                <c:pt idx="427">
                  <c:v>61.799981687491169</c:v>
                </c:pt>
                <c:pt idx="428">
                  <c:v>61.796917553413145</c:v>
                </c:pt>
                <c:pt idx="429">
                  <c:v>61.793609060889409</c:v>
                </c:pt>
                <c:pt idx="430">
                  <c:v>61.790115614683522</c:v>
                </c:pt>
                <c:pt idx="431">
                  <c:v>61.786533174672734</c:v>
                </c:pt>
                <c:pt idx="432">
                  <c:v>61.782966166919891</c:v>
                </c:pt>
                <c:pt idx="433">
                  <c:v>61.779543783850897</c:v>
                </c:pt>
                <c:pt idx="434">
                  <c:v>61.776376027413143</c:v>
                </c:pt>
                <c:pt idx="435">
                  <c:v>61.773468839288654</c:v>
                </c:pt>
                <c:pt idx="436">
                  <c:v>61.770738648779968</c:v>
                </c:pt>
                <c:pt idx="437">
                  <c:v>61.767986244491112</c:v>
                </c:pt>
                <c:pt idx="438">
                  <c:v>61.764801804296013</c:v>
                </c:pt>
                <c:pt idx="439">
                  <c:v>61.760342573299702</c:v>
                </c:pt>
                <c:pt idx="440">
                  <c:v>61.753791707816561</c:v>
                </c:pt>
                <c:pt idx="441">
                  <c:v>61.745046855750992</c:v>
                </c:pt>
                <c:pt idx="442">
                  <c:v>61.734512201892315</c:v>
                </c:pt>
                <c:pt idx="443">
                  <c:v>61.72286562517391</c:v>
                </c:pt>
                <c:pt idx="444">
                  <c:v>61.711381982613375</c:v>
                </c:pt>
                <c:pt idx="445">
                  <c:v>61.701329913992645</c:v>
                </c:pt>
                <c:pt idx="446">
                  <c:v>61.693011891419886</c:v>
                </c:pt>
                <c:pt idx="447">
                  <c:v>61.686149530965118</c:v>
                </c:pt>
                <c:pt idx="448">
                  <c:v>61.679996071497037</c:v>
                </c:pt>
                <c:pt idx="449">
                  <c:v>61.672792193159744</c:v>
                </c:pt>
                <c:pt idx="450">
                  <c:v>61.659964844474061</c:v>
                </c:pt>
                <c:pt idx="451">
                  <c:v>61.6334569376994</c:v>
                </c:pt>
                <c:pt idx="452">
                  <c:v>61.571927116436711</c:v>
                </c:pt>
                <c:pt idx="453">
                  <c:v>61.434431840487179</c:v>
                </c:pt>
                <c:pt idx="454">
                  <c:v>61.231433909254839</c:v>
                </c:pt>
                <c:pt idx="455">
                  <c:v>61.052601767737556</c:v>
                </c:pt>
                <c:pt idx="456">
                  <c:v>61.017429020891932</c:v>
                </c:pt>
                <c:pt idx="457">
                  <c:v>61.000091254554242</c:v>
                </c:pt>
                <c:pt idx="458">
                  <c:v>60.990105281051108</c:v>
                </c:pt>
                <c:pt idx="459">
                  <c:v>60.982891687881263</c:v>
                </c:pt>
                <c:pt idx="460">
                  <c:v>60.976758317791365</c:v>
                </c:pt>
                <c:pt idx="461">
                  <c:v>60.970740452758122</c:v>
                </c:pt>
                <c:pt idx="462">
                  <c:v>60.963849354876267</c:v>
                </c:pt>
                <c:pt idx="463">
                  <c:v>60.954738787681521</c:v>
                </c:pt>
                <c:pt idx="464">
                  <c:v>60.942151773749352</c:v>
                </c:pt>
                <c:pt idx="465">
                  <c:v>60.924987369897735</c:v>
                </c:pt>
                <c:pt idx="466">
                  <c:v>60.902883481146709</c:v>
                </c:pt>
                <c:pt idx="467">
                  <c:v>60.877271756914631</c:v>
                </c:pt>
                <c:pt idx="468">
                  <c:v>60.851118639659333</c:v>
                </c:pt>
                <c:pt idx="469">
                  <c:v>60.827432116789872</c:v>
                </c:pt>
                <c:pt idx="470">
                  <c:v>60.808497633358527</c:v>
                </c:pt>
                <c:pt idx="471">
                  <c:v>60.795160309365698</c:v>
                </c:pt>
                <c:pt idx="472">
                  <c:v>60.785727305103372</c:v>
                </c:pt>
                <c:pt idx="473">
                  <c:v>60.776806262828124</c:v>
                </c:pt>
                <c:pt idx="474">
                  <c:v>60.765919810692139</c:v>
                </c:pt>
                <c:pt idx="475">
                  <c:v>60.752462032608534</c:v>
                </c:pt>
                <c:pt idx="476">
                  <c:v>60.736632137163312</c:v>
                </c:pt>
                <c:pt idx="477">
                  <c:v>60.718865789289552</c:v>
                </c:pt>
                <c:pt idx="478">
                  <c:v>60.699914905299465</c:v>
                </c:pt>
                <c:pt idx="479">
                  <c:v>60.680552177687971</c:v>
                </c:pt>
                <c:pt idx="480">
                  <c:v>60.663329627603481</c:v>
                </c:pt>
                <c:pt idx="481">
                  <c:v>60.648308142398278</c:v>
                </c:pt>
                <c:pt idx="482">
                  <c:v>60.635695333484222</c:v>
                </c:pt>
                <c:pt idx="483">
                  <c:v>60.626037236297471</c:v>
                </c:pt>
                <c:pt idx="484">
                  <c:v>60.619340701209765</c:v>
                </c:pt>
                <c:pt idx="485">
                  <c:v>60.61446438787538</c:v>
                </c:pt>
                <c:pt idx="486">
                  <c:v>60.61024330193117</c:v>
                </c:pt>
                <c:pt idx="487">
                  <c:v>60.606115164877536</c:v>
                </c:pt>
                <c:pt idx="488">
                  <c:v>60.601864233159958</c:v>
                </c:pt>
                <c:pt idx="489">
                  <c:v>60.597458530866142</c:v>
                </c:pt>
                <c:pt idx="490">
                  <c:v>60.592914437790895</c:v>
                </c:pt>
                <c:pt idx="491">
                  <c:v>60.588301474118225</c:v>
                </c:pt>
                <c:pt idx="492">
                  <c:v>60.583682844668999</c:v>
                </c:pt>
                <c:pt idx="493">
                  <c:v>60.57907872951774</c:v>
                </c:pt>
                <c:pt idx="494">
                  <c:v>60.574493309557283</c:v>
                </c:pt>
                <c:pt idx="495">
                  <c:v>60.569913873795841</c:v>
                </c:pt>
                <c:pt idx="496">
                  <c:v>60.565281058371717</c:v>
                </c:pt>
                <c:pt idx="497">
                  <c:v>60.56052246418988</c:v>
                </c:pt>
                <c:pt idx="498">
                  <c:v>60.555620012641576</c:v>
                </c:pt>
                <c:pt idx="499">
                  <c:v>60.550605267429511</c:v>
                </c:pt>
                <c:pt idx="500">
                  <c:v>60.54551565035441</c:v>
                </c:pt>
                <c:pt idx="501">
                  <c:v>60.540336936247314</c:v>
                </c:pt>
                <c:pt idx="502">
                  <c:v>60.535010219328655</c:v>
                </c:pt>
                <c:pt idx="503">
                  <c:v>60.529517360610257</c:v>
                </c:pt>
                <c:pt idx="504">
                  <c:v>60.523936024753787</c:v>
                </c:pt>
                <c:pt idx="505">
                  <c:v>60.51839387743685</c:v>
                </c:pt>
                <c:pt idx="506">
                  <c:v>60.513050484349804</c:v>
                </c:pt>
                <c:pt idx="507">
                  <c:v>60.508152088525584</c:v>
                </c:pt>
                <c:pt idx="508">
                  <c:v>60.503910908810717</c:v>
                </c:pt>
                <c:pt idx="509">
                  <c:v>60.499867790893369</c:v>
                </c:pt>
                <c:pt idx="510">
                  <c:v>60.494786791345234</c:v>
                </c:pt>
                <c:pt idx="511">
                  <c:v>60.487301748979881</c:v>
                </c:pt>
                <c:pt idx="512">
                  <c:v>60.476678453239188</c:v>
                </c:pt>
                <c:pt idx="513">
                  <c:v>60.462729310999705</c:v>
                </c:pt>
                <c:pt idx="514">
                  <c:v>60.446127432711158</c:v>
                </c:pt>
                <c:pt idx="515">
                  <c:v>60.431306685229742</c:v>
                </c:pt>
                <c:pt idx="516">
                  <c:v>60.419566754165899</c:v>
                </c:pt>
                <c:pt idx="517">
                  <c:v>60.410548132844347</c:v>
                </c:pt>
                <c:pt idx="518">
                  <c:v>60.403784237456648</c:v>
                </c:pt>
                <c:pt idx="519">
                  <c:v>60.398664595350603</c:v>
                </c:pt>
                <c:pt idx="520">
                  <c:v>60.394566587918682</c:v>
                </c:pt>
                <c:pt idx="521">
                  <c:v>60.3910960247444</c:v>
                </c:pt>
                <c:pt idx="522">
                  <c:v>60.388014799039013</c:v>
                </c:pt>
                <c:pt idx="523">
                  <c:v>60.385174625971139</c:v>
                </c:pt>
                <c:pt idx="524">
                  <c:v>60.382441467288913</c:v>
                </c:pt>
                <c:pt idx="525">
                  <c:v>60.379763012574486</c:v>
                </c:pt>
                <c:pt idx="526">
                  <c:v>60.377134540340954</c:v>
                </c:pt>
                <c:pt idx="527">
                  <c:v>60.374520440030992</c:v>
                </c:pt>
                <c:pt idx="528">
                  <c:v>60.37185148503962</c:v>
                </c:pt>
                <c:pt idx="529">
                  <c:v>60.369050821592054</c:v>
                </c:pt>
                <c:pt idx="530">
                  <c:v>60.366058682625344</c:v>
                </c:pt>
                <c:pt idx="531">
                  <c:v>60.362807029427969</c:v>
                </c:pt>
                <c:pt idx="532">
                  <c:v>60.359276591194352</c:v>
                </c:pt>
                <c:pt idx="533">
                  <c:v>60.355582100219124</c:v>
                </c:pt>
                <c:pt idx="534">
                  <c:v>60.351888233750714</c:v>
                </c:pt>
                <c:pt idx="535">
                  <c:v>60.34825822607575</c:v>
                </c:pt>
                <c:pt idx="536">
                  <c:v>60.344662111299399</c:v>
                </c:pt>
                <c:pt idx="537">
                  <c:v>60.341069093122442</c:v>
                </c:pt>
                <c:pt idx="538">
                  <c:v>60.337462598217968</c:v>
                </c:pt>
                <c:pt idx="539">
                  <c:v>60.333833394364547</c:v>
                </c:pt>
                <c:pt idx="540">
                  <c:v>60.330199791135058</c:v>
                </c:pt>
                <c:pt idx="541">
                  <c:v>60.326621600618381</c:v>
                </c:pt>
                <c:pt idx="542">
                  <c:v>60.323179776060002</c:v>
                </c:pt>
                <c:pt idx="543">
                  <c:v>60.319913048789289</c:v>
                </c:pt>
                <c:pt idx="544">
                  <c:v>60.316769385996494</c:v>
                </c:pt>
                <c:pt idx="545">
                  <c:v>60.313667267090992</c:v>
                </c:pt>
                <c:pt idx="546">
                  <c:v>60.310500756029825</c:v>
                </c:pt>
                <c:pt idx="547">
                  <c:v>60.307123962021535</c:v>
                </c:pt>
                <c:pt idx="548">
                  <c:v>60.303430530713307</c:v>
                </c:pt>
                <c:pt idx="549">
                  <c:v>60.299447096308796</c:v>
                </c:pt>
                <c:pt idx="550">
                  <c:v>60.295276606795348</c:v>
                </c:pt>
                <c:pt idx="551">
                  <c:v>60.291042933900016</c:v>
                </c:pt>
                <c:pt idx="552">
                  <c:v>60.286915810894158</c:v>
                </c:pt>
                <c:pt idx="553">
                  <c:v>60.283047902230578</c:v>
                </c:pt>
                <c:pt idx="554">
                  <c:v>60.279472680171772</c:v>
                </c:pt>
                <c:pt idx="555">
                  <c:v>60.276121266991488</c:v>
                </c:pt>
                <c:pt idx="556">
                  <c:v>60.27279427287742</c:v>
                </c:pt>
                <c:pt idx="557">
                  <c:v>60.269059385808163</c:v>
                </c:pt>
                <c:pt idx="558">
                  <c:v>60.26407617929101</c:v>
                </c:pt>
                <c:pt idx="559">
                  <c:v>60.257176137761604</c:v>
                </c:pt>
                <c:pt idx="560">
                  <c:v>60.248719318555757</c:v>
                </c:pt>
                <c:pt idx="561">
                  <c:v>60.239662614676014</c:v>
                </c:pt>
                <c:pt idx="562">
                  <c:v>60.230741174361448</c:v>
                </c:pt>
                <c:pt idx="563">
                  <c:v>60.222724466817269</c:v>
                </c:pt>
                <c:pt idx="564">
                  <c:v>60.216361672437209</c:v>
                </c:pt>
                <c:pt idx="565">
                  <c:v>60.211518964284899</c:v>
                </c:pt>
                <c:pt idx="566">
                  <c:v>60.207428990619306</c:v>
                </c:pt>
                <c:pt idx="567">
                  <c:v>60.203592367847762</c:v>
                </c:pt>
                <c:pt idx="568">
                  <c:v>60.199956768209503</c:v>
                </c:pt>
                <c:pt idx="569">
                  <c:v>60.196600155202745</c:v>
                </c:pt>
                <c:pt idx="570">
                  <c:v>60.193521050275713</c:v>
                </c:pt>
                <c:pt idx="571">
                  <c:v>60.190564765538305</c:v>
                </c:pt>
                <c:pt idx="572">
                  <c:v>60.18753389168694</c:v>
                </c:pt>
                <c:pt idx="573">
                  <c:v>60.18432769350671</c:v>
                </c:pt>
                <c:pt idx="574">
                  <c:v>60.180929765357803</c:v>
                </c:pt>
                <c:pt idx="575">
                  <c:v>60.177342699132637</c:v>
                </c:pt>
                <c:pt idx="576">
                  <c:v>60.17360619194865</c:v>
                </c:pt>
                <c:pt idx="577">
                  <c:v>60.169784170693816</c:v>
                </c:pt>
                <c:pt idx="578">
                  <c:v>60.165950447725457</c:v>
                </c:pt>
                <c:pt idx="579">
                  <c:v>60.162189059691755</c:v>
                </c:pt>
                <c:pt idx="580">
                  <c:v>60.158582652739163</c:v>
                </c:pt>
                <c:pt idx="581">
                  <c:v>60.155180137877082</c:v>
                </c:pt>
                <c:pt idx="582">
                  <c:v>60.151984012182773</c:v>
                </c:pt>
                <c:pt idx="583">
                  <c:v>60.148974152469854</c:v>
                </c:pt>
                <c:pt idx="584">
                  <c:v>60.145843258046476</c:v>
                </c:pt>
                <c:pt idx="585">
                  <c:v>60.141901463738932</c:v>
                </c:pt>
                <c:pt idx="586">
                  <c:v>60.136466109981967</c:v>
                </c:pt>
                <c:pt idx="587">
                  <c:v>60.12937240607841</c:v>
                </c:pt>
                <c:pt idx="588">
                  <c:v>60.120942376111699</c:v>
                </c:pt>
                <c:pt idx="589">
                  <c:v>60.112444894021195</c:v>
                </c:pt>
                <c:pt idx="590">
                  <c:v>60.105535405288819</c:v>
                </c:pt>
                <c:pt idx="591">
                  <c:v>60.100274143853234</c:v>
                </c:pt>
                <c:pt idx="592">
                  <c:v>60.096014980660797</c:v>
                </c:pt>
                <c:pt idx="593">
                  <c:v>60.092256145745267</c:v>
                </c:pt>
                <c:pt idx="594">
                  <c:v>60.088716338397411</c:v>
                </c:pt>
                <c:pt idx="595">
                  <c:v>60.08515096267466</c:v>
                </c:pt>
                <c:pt idx="596">
                  <c:v>60.08138971630693</c:v>
                </c:pt>
                <c:pt idx="597">
                  <c:v>60.077357350260691</c:v>
                </c:pt>
                <c:pt idx="598">
                  <c:v>60.073038281331151</c:v>
                </c:pt>
                <c:pt idx="599">
                  <c:v>60.068495496485795</c:v>
                </c:pt>
                <c:pt idx="600">
                  <c:v>60.063909273468539</c:v>
                </c:pt>
                <c:pt idx="601">
                  <c:v>60.059460012955256</c:v>
                </c:pt>
                <c:pt idx="602">
                  <c:v>60.055178281725638</c:v>
                </c:pt>
                <c:pt idx="603">
                  <c:v>60.050994683102275</c:v>
                </c:pt>
                <c:pt idx="604">
                  <c:v>60.046861543397888</c:v>
                </c:pt>
                <c:pt idx="605">
                  <c:v>60.04278577243457</c:v>
                </c:pt>
                <c:pt idx="606">
                  <c:v>60.038798839502306</c:v>
                </c:pt>
                <c:pt idx="607">
                  <c:v>60.034914050815132</c:v>
                </c:pt>
                <c:pt idx="608">
                  <c:v>60.031113074180766</c:v>
                </c:pt>
                <c:pt idx="609">
                  <c:v>60.027364876331809</c:v>
                </c:pt>
                <c:pt idx="610">
                  <c:v>60.023290596963577</c:v>
                </c:pt>
                <c:pt idx="611">
                  <c:v>60.01803182221088</c:v>
                </c:pt>
                <c:pt idx="612">
                  <c:v>60.010798633997538</c:v>
                </c:pt>
                <c:pt idx="613">
                  <c:v>60.001592246455566</c:v>
                </c:pt>
                <c:pt idx="614">
                  <c:v>59.991174824106423</c:v>
                </c:pt>
                <c:pt idx="615">
                  <c:v>59.980688194291815</c:v>
                </c:pt>
                <c:pt idx="616">
                  <c:v>59.971485664811595</c:v>
                </c:pt>
                <c:pt idx="617">
                  <c:v>59.964492627290994</c:v>
                </c:pt>
                <c:pt idx="618">
                  <c:v>59.959456352486477</c:v>
                </c:pt>
                <c:pt idx="619">
                  <c:v>59.955353909863163</c:v>
                </c:pt>
                <c:pt idx="620">
                  <c:v>59.951528559408047</c:v>
                </c:pt>
                <c:pt idx="621">
                  <c:v>59.947842193538548</c:v>
                </c:pt>
                <c:pt idx="622">
                  <c:v>59.944278300191662</c:v>
                </c:pt>
                <c:pt idx="623">
                  <c:v>59.940805736753823</c:v>
                </c:pt>
                <c:pt idx="624">
                  <c:v>59.93737509636297</c:v>
                </c:pt>
                <c:pt idx="625">
                  <c:v>59.933921272878074</c:v>
                </c:pt>
                <c:pt idx="626">
                  <c:v>59.930407081700274</c:v>
                </c:pt>
                <c:pt idx="627">
                  <c:v>59.926847073353201</c:v>
                </c:pt>
                <c:pt idx="628">
                  <c:v>59.923279467699935</c:v>
                </c:pt>
                <c:pt idx="629">
                  <c:v>59.919750054047512</c:v>
                </c:pt>
                <c:pt idx="630">
                  <c:v>59.916316627234586</c:v>
                </c:pt>
                <c:pt idx="631">
                  <c:v>59.913004917688461</c:v>
                </c:pt>
                <c:pt idx="632">
                  <c:v>59.909771394629757</c:v>
                </c:pt>
                <c:pt idx="633">
                  <c:v>59.906539185908088</c:v>
                </c:pt>
                <c:pt idx="634">
                  <c:v>59.903242913751278</c:v>
                </c:pt>
                <c:pt idx="635">
                  <c:v>59.899820382538564</c:v>
                </c:pt>
                <c:pt idx="636">
                  <c:v>59.896219799116842</c:v>
                </c:pt>
                <c:pt idx="637">
                  <c:v>59.892459697664542</c:v>
                </c:pt>
                <c:pt idx="638">
                  <c:v>59.888635616862423</c:v>
                </c:pt>
                <c:pt idx="639">
                  <c:v>59.88482798693456</c:v>
                </c:pt>
                <c:pt idx="640">
                  <c:v>59.881066304071204</c:v>
                </c:pt>
                <c:pt idx="641">
                  <c:v>59.877373900099386</c:v>
                </c:pt>
                <c:pt idx="642">
                  <c:v>59.873761168466537</c:v>
                </c:pt>
                <c:pt idx="643">
                  <c:v>59.870209260648316</c:v>
                </c:pt>
                <c:pt idx="644">
                  <c:v>59.866685654583961</c:v>
                </c:pt>
                <c:pt idx="645">
                  <c:v>59.863172373698816</c:v>
                </c:pt>
                <c:pt idx="646">
                  <c:v>59.859675835314647</c:v>
                </c:pt>
                <c:pt idx="647">
                  <c:v>59.856215138618992</c:v>
                </c:pt>
                <c:pt idx="648">
                  <c:v>59.852762201896589</c:v>
                </c:pt>
                <c:pt idx="649">
                  <c:v>59.849240813549976</c:v>
                </c:pt>
                <c:pt idx="650">
                  <c:v>59.845575256369386</c:v>
                </c:pt>
                <c:pt idx="651">
                  <c:v>59.841724311759535</c:v>
                </c:pt>
                <c:pt idx="652">
                  <c:v>59.837653359418013</c:v>
                </c:pt>
                <c:pt idx="653">
                  <c:v>59.83336070062736</c:v>
                </c:pt>
                <c:pt idx="654">
                  <c:v>59.828930146695029</c:v>
                </c:pt>
                <c:pt idx="655">
                  <c:v>59.824472657630601</c:v>
                </c:pt>
                <c:pt idx="656">
                  <c:v>59.820052655187837</c:v>
                </c:pt>
                <c:pt idx="657">
                  <c:v>59.815689964824045</c:v>
                </c:pt>
                <c:pt idx="658">
                  <c:v>59.811393751627634</c:v>
                </c:pt>
                <c:pt idx="659">
                  <c:v>59.807103161793442</c:v>
                </c:pt>
                <c:pt idx="660">
                  <c:v>59.802692044626404</c:v>
                </c:pt>
                <c:pt idx="661">
                  <c:v>59.798089676830962</c:v>
                </c:pt>
                <c:pt idx="662">
                  <c:v>59.793363443077787</c:v>
                </c:pt>
                <c:pt idx="663">
                  <c:v>59.78865096356293</c:v>
                </c:pt>
                <c:pt idx="664">
                  <c:v>59.784074993124527</c:v>
                </c:pt>
                <c:pt idx="665">
                  <c:v>59.779739728844362</c:v>
                </c:pt>
                <c:pt idx="666">
                  <c:v>59.775713986753217</c:v>
                </c:pt>
                <c:pt idx="667">
                  <c:v>59.771880671846731</c:v>
                </c:pt>
                <c:pt idx="668">
                  <c:v>59.767930620196402</c:v>
                </c:pt>
                <c:pt idx="669">
                  <c:v>59.763634932175883</c:v>
                </c:pt>
                <c:pt idx="670">
                  <c:v>59.759018939482239</c:v>
                </c:pt>
                <c:pt idx="671">
                  <c:v>59.754239254723004</c:v>
                </c:pt>
                <c:pt idx="672">
                  <c:v>59.749462488555885</c:v>
                </c:pt>
                <c:pt idx="673">
                  <c:v>59.744879297106579</c:v>
                </c:pt>
                <c:pt idx="674">
                  <c:v>59.740644817482405</c:v>
                </c:pt>
                <c:pt idx="675">
                  <c:v>59.736743335368587</c:v>
                </c:pt>
                <c:pt idx="676">
                  <c:v>59.733003457696114</c:v>
                </c:pt>
                <c:pt idx="677">
                  <c:v>59.729289093404958</c:v>
                </c:pt>
                <c:pt idx="678">
                  <c:v>59.725559928773201</c:v>
                </c:pt>
                <c:pt idx="679">
                  <c:v>59.72181417924449</c:v>
                </c:pt>
                <c:pt idx="680">
                  <c:v>59.718051769998063</c:v>
                </c:pt>
                <c:pt idx="681">
                  <c:v>59.714276974400271</c:v>
                </c:pt>
                <c:pt idx="682">
                  <c:v>59.710498461519606</c:v>
                </c:pt>
                <c:pt idx="683">
                  <c:v>59.706713613784537</c:v>
                </c:pt>
                <c:pt idx="684">
                  <c:v>59.702889981818245</c:v>
                </c:pt>
                <c:pt idx="685">
                  <c:v>59.698986032328975</c:v>
                </c:pt>
                <c:pt idx="686">
                  <c:v>59.693156421076452</c:v>
                </c:pt>
                <c:pt idx="687">
                  <c:v>59.679873024924937</c:v>
                </c:pt>
                <c:pt idx="688">
                  <c:v>59.646424330152421</c:v>
                </c:pt>
                <c:pt idx="689">
                  <c:v>59.528926755986433</c:v>
                </c:pt>
                <c:pt idx="690">
                  <c:v>59.372313342216565</c:v>
                </c:pt>
                <c:pt idx="691">
                  <c:v>59.226453692498687</c:v>
                </c:pt>
                <c:pt idx="692">
                  <c:v>59.137616372198359</c:v>
                </c:pt>
                <c:pt idx="693">
                  <c:v>59.099266637123591</c:v>
                </c:pt>
                <c:pt idx="694">
                  <c:v>59.077991055945141</c:v>
                </c:pt>
                <c:pt idx="695">
                  <c:v>59.058306211571271</c:v>
                </c:pt>
                <c:pt idx="696">
                  <c:v>59.038114245577404</c:v>
                </c:pt>
                <c:pt idx="697">
                  <c:v>59.017662607577819</c:v>
                </c:pt>
                <c:pt idx="698">
                  <c:v>58.998084289450674</c:v>
                </c:pt>
                <c:pt idx="699">
                  <c:v>58.981613741031573</c:v>
                </c:pt>
                <c:pt idx="700">
                  <c:v>58.969972170980093</c:v>
                </c:pt>
                <c:pt idx="701">
                  <c:v>58.962769709495539</c:v>
                </c:pt>
                <c:pt idx="702">
                  <c:v>58.958072663993043</c:v>
                </c:pt>
                <c:pt idx="703">
                  <c:v>58.954152930827419</c:v>
                </c:pt>
                <c:pt idx="704">
                  <c:v>58.950367765238816</c:v>
                </c:pt>
                <c:pt idx="705">
                  <c:v>58.946802334867918</c:v>
                </c:pt>
                <c:pt idx="706">
                  <c:v>58.943368038701998</c:v>
                </c:pt>
                <c:pt idx="707">
                  <c:v>58.939634985756307</c:v>
                </c:pt>
                <c:pt idx="708">
                  <c:v>58.934741752362214</c:v>
                </c:pt>
                <c:pt idx="709">
                  <c:v>58.927742691840528</c:v>
                </c:pt>
                <c:pt idx="710">
                  <c:v>58.917747241310686</c:v>
                </c:pt>
                <c:pt idx="711">
                  <c:v>58.903895949939233</c:v>
                </c:pt>
                <c:pt idx="712">
                  <c:v>58.886665173421292</c:v>
                </c:pt>
                <c:pt idx="713">
                  <c:v>58.868445710330334</c:v>
                </c:pt>
                <c:pt idx="714">
                  <c:v>58.852010948974289</c:v>
                </c:pt>
                <c:pt idx="715">
                  <c:v>58.83900410196928</c:v>
                </c:pt>
                <c:pt idx="716">
                  <c:v>58.829972737621048</c:v>
                </c:pt>
                <c:pt idx="717">
                  <c:v>58.824274930689299</c:v>
                </c:pt>
                <c:pt idx="718">
                  <c:v>58.820415324361704</c:v>
                </c:pt>
                <c:pt idx="719">
                  <c:v>58.817153434446226</c:v>
                </c:pt>
                <c:pt idx="720">
                  <c:v>58.813682917610819</c:v>
                </c:pt>
                <c:pt idx="721">
                  <c:v>58.808047478313497</c:v>
                </c:pt>
                <c:pt idx="722">
                  <c:v>58.796325744126598</c:v>
                </c:pt>
                <c:pt idx="723">
                  <c:v>58.776381902332844</c:v>
                </c:pt>
                <c:pt idx="724">
                  <c:v>58.750637808063964</c:v>
                </c:pt>
                <c:pt idx="725">
                  <c:v>58.727988419572974</c:v>
                </c:pt>
                <c:pt idx="726">
                  <c:v>58.711657877315297</c:v>
                </c:pt>
                <c:pt idx="727">
                  <c:v>58.701280218591172</c:v>
                </c:pt>
                <c:pt idx="728">
                  <c:v>58.694167033892178</c:v>
                </c:pt>
                <c:pt idx="729">
                  <c:v>58.6877768398925</c:v>
                </c:pt>
                <c:pt idx="730">
                  <c:v>58.681058491127558</c:v>
                </c:pt>
                <c:pt idx="731">
                  <c:v>58.673962490178219</c:v>
                </c:pt>
                <c:pt idx="732">
                  <c:v>58.666453738950928</c:v>
                </c:pt>
                <c:pt idx="733">
                  <c:v>58.658535569034882</c:v>
                </c:pt>
                <c:pt idx="734">
                  <c:v>58.650231616280102</c:v>
                </c:pt>
                <c:pt idx="735">
                  <c:v>58.64157301638064</c:v>
                </c:pt>
                <c:pt idx="736">
                  <c:v>58.632633524441843</c:v>
                </c:pt>
                <c:pt idx="737">
                  <c:v>58.623478071132418</c:v>
                </c:pt>
                <c:pt idx="738">
                  <c:v>58.614099244563214</c:v>
                </c:pt>
                <c:pt idx="739">
                  <c:v>58.604411578934169</c:v>
                </c:pt>
                <c:pt idx="740">
                  <c:v>58.594335481194527</c:v>
                </c:pt>
                <c:pt idx="741">
                  <c:v>58.583838398591794</c:v>
                </c:pt>
                <c:pt idx="742">
                  <c:v>58.572940370623613</c:v>
                </c:pt>
                <c:pt idx="743">
                  <c:v>58.561672805089742</c:v>
                </c:pt>
                <c:pt idx="744">
                  <c:v>58.550060593751823</c:v>
                </c:pt>
                <c:pt idx="745">
                  <c:v>58.538139881388226</c:v>
                </c:pt>
                <c:pt idx="746">
                  <c:v>58.525941795758555</c:v>
                </c:pt>
                <c:pt idx="747">
                  <c:v>58.513497133655065</c:v>
                </c:pt>
                <c:pt idx="748">
                  <c:v>58.500830059864654</c:v>
                </c:pt>
                <c:pt idx="749">
                  <c:v>58.487799241604264</c:v>
                </c:pt>
                <c:pt idx="750">
                  <c:v>58.474069225620461</c:v>
                </c:pt>
                <c:pt idx="751">
                  <c:v>58.459471801076731</c:v>
                </c:pt>
                <c:pt idx="752">
                  <c:v>58.444270284157291</c:v>
                </c:pt>
                <c:pt idx="753">
                  <c:v>58.428962924664205</c:v>
                </c:pt>
                <c:pt idx="754">
                  <c:v>58.414000127850059</c:v>
                </c:pt>
                <c:pt idx="755">
                  <c:v>58.399779418360133</c:v>
                </c:pt>
                <c:pt idx="756">
                  <c:v>58.386562710690946</c:v>
                </c:pt>
                <c:pt idx="757">
                  <c:v>58.374137074003215</c:v>
                </c:pt>
                <c:pt idx="758">
                  <c:v>58.361637034866341</c:v>
                </c:pt>
                <c:pt idx="759">
                  <c:v>58.34818128369632</c:v>
                </c:pt>
                <c:pt idx="760">
                  <c:v>58.333586006691085</c:v>
                </c:pt>
                <c:pt idx="761">
                  <c:v>58.318242529589455</c:v>
                </c:pt>
                <c:pt idx="762">
                  <c:v>58.302695808443737</c:v>
                </c:pt>
                <c:pt idx="763">
                  <c:v>58.287498967691647</c:v>
                </c:pt>
                <c:pt idx="764">
                  <c:v>58.273221107710413</c:v>
                </c:pt>
                <c:pt idx="765">
                  <c:v>58.260181488383289</c:v>
                </c:pt>
                <c:pt idx="766">
                  <c:v>58.248324955628952</c:v>
                </c:pt>
                <c:pt idx="767">
                  <c:v>58.237432080782</c:v>
                </c:pt>
                <c:pt idx="768">
                  <c:v>58.227399318132299</c:v>
                </c:pt>
                <c:pt idx="769">
                  <c:v>58.21823305887488</c:v>
                </c:pt>
                <c:pt idx="770">
                  <c:v>58.209777197298848</c:v>
                </c:pt>
                <c:pt idx="771">
                  <c:v>58.201607238127494</c:v>
                </c:pt>
                <c:pt idx="772">
                  <c:v>58.193133364488887</c:v>
                </c:pt>
                <c:pt idx="773">
                  <c:v>58.183932091020147</c:v>
                </c:pt>
                <c:pt idx="774">
                  <c:v>58.173866950498073</c:v>
                </c:pt>
                <c:pt idx="775">
                  <c:v>58.162972681899227</c:v>
                </c:pt>
                <c:pt idx="776">
                  <c:v>58.151459861383373</c:v>
                </c:pt>
                <c:pt idx="777">
                  <c:v>58.139830171014914</c:v>
                </c:pt>
                <c:pt idx="778">
                  <c:v>58.128582733319774</c:v>
                </c:pt>
                <c:pt idx="779">
                  <c:v>58.117950234789603</c:v>
                </c:pt>
                <c:pt idx="780">
                  <c:v>58.108039357757264</c:v>
                </c:pt>
                <c:pt idx="781">
                  <c:v>58.098743620031534</c:v>
                </c:pt>
                <c:pt idx="782">
                  <c:v>58.089557059512792</c:v>
                </c:pt>
                <c:pt idx="783">
                  <c:v>58.07971413678694</c:v>
                </c:pt>
                <c:pt idx="784">
                  <c:v>58.068627435986969</c:v>
                </c:pt>
                <c:pt idx="785">
                  <c:v>58.056070295768521</c:v>
                </c:pt>
                <c:pt idx="786">
                  <c:v>58.042039245120868</c:v>
                </c:pt>
                <c:pt idx="787">
                  <c:v>58.026774140123322</c:v>
                </c:pt>
                <c:pt idx="788">
                  <c:v>58.010836773554928</c:v>
                </c:pt>
                <c:pt idx="789">
                  <c:v>57.994684387693567</c:v>
                </c:pt>
                <c:pt idx="790">
                  <c:v>57.978329092079498</c:v>
                </c:pt>
                <c:pt idx="791">
                  <c:v>57.961568767422015</c:v>
                </c:pt>
                <c:pt idx="792">
                  <c:v>57.944278170143761</c:v>
                </c:pt>
                <c:pt idx="793">
                  <c:v>57.926501868558475</c:v>
                </c:pt>
                <c:pt idx="794">
                  <c:v>57.90836860294911</c:v>
                </c:pt>
                <c:pt idx="795">
                  <c:v>57.889561818684051</c:v>
                </c:pt>
                <c:pt idx="796">
                  <c:v>57.869268119805085</c:v>
                </c:pt>
                <c:pt idx="797">
                  <c:v>57.846941594411192</c:v>
                </c:pt>
                <c:pt idx="798">
                  <c:v>57.822349400942109</c:v>
                </c:pt>
                <c:pt idx="799">
                  <c:v>57.795154232549002</c:v>
                </c:pt>
                <c:pt idx="800">
                  <c:v>57.765430344957558</c:v>
                </c:pt>
                <c:pt idx="801">
                  <c:v>57.734303553451035</c:v>
                </c:pt>
                <c:pt idx="802">
                  <c:v>57.703466887928514</c:v>
                </c:pt>
                <c:pt idx="803">
                  <c:v>57.673107172162936</c:v>
                </c:pt>
                <c:pt idx="804">
                  <c:v>57.639172802916121</c:v>
                </c:pt>
                <c:pt idx="805">
                  <c:v>57.595336614686779</c:v>
                </c:pt>
                <c:pt idx="806">
                  <c:v>57.53984756586587</c:v>
                </c:pt>
                <c:pt idx="807">
                  <c:v>57.477164062544638</c:v>
                </c:pt>
                <c:pt idx="808">
                  <c:v>57.414136836492055</c:v>
                </c:pt>
                <c:pt idx="809">
                  <c:v>57.357371757025824</c:v>
                </c:pt>
                <c:pt idx="810">
                  <c:v>57.311876263989937</c:v>
                </c:pt>
                <c:pt idx="811">
                  <c:v>57.278219817784247</c:v>
                </c:pt>
                <c:pt idx="812">
                  <c:v>57.252260441208534</c:v>
                </c:pt>
                <c:pt idx="813">
                  <c:v>57.229284153542373</c:v>
                </c:pt>
                <c:pt idx="814">
                  <c:v>57.207419127331612</c:v>
                </c:pt>
                <c:pt idx="815">
                  <c:v>57.186949464234424</c:v>
                </c:pt>
                <c:pt idx="816">
                  <c:v>57.167936027804942</c:v>
                </c:pt>
                <c:pt idx="817">
                  <c:v>57.15033250033283</c:v>
                </c:pt>
                <c:pt idx="818">
                  <c:v>57.134273163535738</c:v>
                </c:pt>
                <c:pt idx="819">
                  <c:v>57.11982397168201</c:v>
                </c:pt>
                <c:pt idx="820">
                  <c:v>57.10665510047977</c:v>
                </c:pt>
                <c:pt idx="821">
                  <c:v>57.094359623599111</c:v>
                </c:pt>
                <c:pt idx="822">
                  <c:v>57.082598823434139</c:v>
                </c:pt>
                <c:pt idx="823">
                  <c:v>57.070959549580529</c:v>
                </c:pt>
                <c:pt idx="824">
                  <c:v>57.059071368669706</c:v>
                </c:pt>
                <c:pt idx="825">
                  <c:v>57.0467939413574</c:v>
                </c:pt>
                <c:pt idx="826">
                  <c:v>57.034210425396637</c:v>
                </c:pt>
                <c:pt idx="827">
                  <c:v>57.021551462981854</c:v>
                </c:pt>
                <c:pt idx="828">
                  <c:v>57.009243301398364</c:v>
                </c:pt>
                <c:pt idx="829">
                  <c:v>56.997796512570503</c:v>
                </c:pt>
                <c:pt idx="830">
                  <c:v>56.987146065078988</c:v>
                </c:pt>
                <c:pt idx="831">
                  <c:v>56.975864965700119</c:v>
                </c:pt>
                <c:pt idx="832">
                  <c:v>56.961902965719084</c:v>
                </c:pt>
                <c:pt idx="833">
                  <c:v>56.944669740824317</c:v>
                </c:pt>
                <c:pt idx="834">
                  <c:v>56.925407548050096</c:v>
                </c:pt>
                <c:pt idx="835">
                  <c:v>56.906072157039524</c:v>
                </c:pt>
                <c:pt idx="836">
                  <c:v>56.888662381442792</c:v>
                </c:pt>
                <c:pt idx="837">
                  <c:v>56.874458277439146</c:v>
                </c:pt>
                <c:pt idx="838">
                  <c:v>56.863460369911039</c:v>
                </c:pt>
                <c:pt idx="839">
                  <c:v>56.854852713329514</c:v>
                </c:pt>
                <c:pt idx="840">
                  <c:v>56.847660786254451</c:v>
                </c:pt>
                <c:pt idx="841">
                  <c:v>56.841038651072701</c:v>
                </c:pt>
                <c:pt idx="842">
                  <c:v>56.834438580882058</c:v>
                </c:pt>
                <c:pt idx="843">
                  <c:v>56.827518674643088</c:v>
                </c:pt>
                <c:pt idx="844">
                  <c:v>56.819895150446911</c:v>
                </c:pt>
                <c:pt idx="845">
                  <c:v>56.811076165093731</c:v>
                </c:pt>
                <c:pt idx="846">
                  <c:v>56.800677153121839</c:v>
                </c:pt>
                <c:pt idx="847">
                  <c:v>56.788795489389258</c:v>
                </c:pt>
                <c:pt idx="848">
                  <c:v>56.775878179365037</c:v>
                </c:pt>
                <c:pt idx="849">
                  <c:v>56.76247916867198</c:v>
                </c:pt>
                <c:pt idx="850">
                  <c:v>56.749266987027447</c:v>
                </c:pt>
                <c:pt idx="851">
                  <c:v>56.736811154727242</c:v>
                </c:pt>
                <c:pt idx="852">
                  <c:v>56.725071228822422</c:v>
                </c:pt>
                <c:pt idx="853">
                  <c:v>56.713409714819342</c:v>
                </c:pt>
                <c:pt idx="854">
                  <c:v>56.700994703385284</c:v>
                </c:pt>
                <c:pt idx="855">
                  <c:v>56.686809061337186</c:v>
                </c:pt>
                <c:pt idx="856">
                  <c:v>56.669839588825333</c:v>
                </c:pt>
                <c:pt idx="857">
                  <c:v>56.649270635885642</c:v>
                </c:pt>
                <c:pt idx="858">
                  <c:v>56.624988655197505</c:v>
                </c:pt>
                <c:pt idx="859">
                  <c:v>56.597956486263655</c:v>
                </c:pt>
                <c:pt idx="860">
                  <c:v>56.570076563083454</c:v>
                </c:pt>
                <c:pt idx="861">
                  <c:v>56.543906845032559</c:v>
                </c:pt>
                <c:pt idx="862">
                  <c:v>56.521556441237379</c:v>
                </c:pt>
                <c:pt idx="863">
                  <c:v>56.500612823536862</c:v>
                </c:pt>
                <c:pt idx="864">
                  <c:v>56.473570990444422</c:v>
                </c:pt>
                <c:pt idx="865">
                  <c:v>56.432560230784503</c:v>
                </c:pt>
                <c:pt idx="866">
                  <c:v>56.374713577688858</c:v>
                </c:pt>
                <c:pt idx="867">
                  <c:v>56.302456663815157</c:v>
                </c:pt>
                <c:pt idx="868">
                  <c:v>56.222183994355824</c:v>
                </c:pt>
                <c:pt idx="869">
                  <c:v>56.144168825006837</c:v>
                </c:pt>
                <c:pt idx="870">
                  <c:v>56.077605009033341</c:v>
                </c:pt>
                <c:pt idx="871">
                  <c:v>56.024381680543428</c:v>
                </c:pt>
                <c:pt idx="872">
                  <c:v>55.980752464455961</c:v>
                </c:pt>
                <c:pt idx="873">
                  <c:v>55.944177112784622</c:v>
                </c:pt>
                <c:pt idx="874">
                  <c:v>55.920237154606532</c:v>
                </c:pt>
                <c:pt idx="875">
                  <c:v>55.901981927766236</c:v>
                </c:pt>
                <c:pt idx="876">
                  <c:v>55.888423453869585</c:v>
                </c:pt>
                <c:pt idx="877">
                  <c:v>55.878599152903355</c:v>
                </c:pt>
                <c:pt idx="878">
                  <c:v>55.871570580080387</c:v>
                </c:pt>
                <c:pt idx="879">
                  <c:v>55.866134127622907</c:v>
                </c:pt>
                <c:pt idx="880">
                  <c:v>55.860994203546802</c:v>
                </c:pt>
                <c:pt idx="881">
                  <c:v>55.855665796459839</c:v>
                </c:pt>
                <c:pt idx="882">
                  <c:v>55.850294996314098</c:v>
                </c:pt>
                <c:pt idx="883">
                  <c:v>55.844986390067064</c:v>
                </c:pt>
                <c:pt idx="884">
                  <c:v>55.839717469596295</c:v>
                </c:pt>
                <c:pt idx="885">
                  <c:v>55.834406634880281</c:v>
                </c:pt>
                <c:pt idx="886">
                  <c:v>55.829021403300381</c:v>
                </c:pt>
                <c:pt idx="887">
                  <c:v>55.823638131992972</c:v>
                </c:pt>
                <c:pt idx="888">
                  <c:v>55.818370836321982</c:v>
                </c:pt>
                <c:pt idx="889">
                  <c:v>55.813301770758855</c:v>
                </c:pt>
                <c:pt idx="890">
                  <c:v>55.808490427423351</c:v>
                </c:pt>
                <c:pt idx="891">
                  <c:v>55.803946799617705</c:v>
                </c:pt>
                <c:pt idx="892">
                  <c:v>55.79958427988214</c:v>
                </c:pt>
                <c:pt idx="893">
                  <c:v>55.795268381832372</c:v>
                </c:pt>
                <c:pt idx="894">
                  <c:v>55.790914216457608</c:v>
                </c:pt>
                <c:pt idx="895">
                  <c:v>55.786511314611865</c:v>
                </c:pt>
                <c:pt idx="896">
                  <c:v>55.782085702280625</c:v>
                </c:pt>
                <c:pt idx="897">
                  <c:v>55.777640332413853</c:v>
                </c:pt>
                <c:pt idx="898">
                  <c:v>55.773143127096169</c:v>
                </c:pt>
                <c:pt idx="899">
                  <c:v>55.768555605877346</c:v>
                </c:pt>
                <c:pt idx="900">
                  <c:v>55.763898521764048</c:v>
                </c:pt>
                <c:pt idx="901">
                  <c:v>55.759258176593811</c:v>
                </c:pt>
                <c:pt idx="902">
                  <c:v>55.754693750984622</c:v>
                </c:pt>
                <c:pt idx="903">
                  <c:v>55.750188474410294</c:v>
                </c:pt>
                <c:pt idx="904">
                  <c:v>55.745693196830594</c:v>
                </c:pt>
                <c:pt idx="905">
                  <c:v>55.741130813238428</c:v>
                </c:pt>
                <c:pt idx="906">
                  <c:v>55.736323213544971</c:v>
                </c:pt>
                <c:pt idx="907">
                  <c:v>55.731065856024678</c:v>
                </c:pt>
                <c:pt idx="908">
                  <c:v>55.725370640198875</c:v>
                </c:pt>
                <c:pt idx="909">
                  <c:v>55.719497704243729</c:v>
                </c:pt>
                <c:pt idx="910">
                  <c:v>55.713632258645468</c:v>
                </c:pt>
                <c:pt idx="911">
                  <c:v>55.707709187386612</c:v>
                </c:pt>
                <c:pt idx="912">
                  <c:v>55.701536218220724</c:v>
                </c:pt>
                <c:pt idx="913">
                  <c:v>55.694869007767636</c:v>
                </c:pt>
                <c:pt idx="914">
                  <c:v>55.687241197205573</c:v>
                </c:pt>
                <c:pt idx="915">
                  <c:v>55.678079722909779</c:v>
                </c:pt>
                <c:pt idx="916">
                  <c:v>55.667264305658414</c:v>
                </c:pt>
                <c:pt idx="917">
                  <c:v>55.655115520322184</c:v>
                </c:pt>
                <c:pt idx="918">
                  <c:v>55.641858925520218</c:v>
                </c:pt>
                <c:pt idx="919">
                  <c:v>55.627881143392244</c:v>
                </c:pt>
                <c:pt idx="920">
                  <c:v>55.614053543422862</c:v>
                </c:pt>
                <c:pt idx="921">
                  <c:v>55.601360950383111</c:v>
                </c:pt>
                <c:pt idx="922">
                  <c:v>55.590555518629955</c:v>
                </c:pt>
                <c:pt idx="923">
                  <c:v>55.584247267522265</c:v>
                </c:pt>
                <c:pt idx="924">
                  <c:v>55.579183737401543</c:v>
                </c:pt>
                <c:pt idx="925">
                  <c:v>55.574433757861385</c:v>
                </c:pt>
                <c:pt idx="926">
                  <c:v>55.56959728008686</c:v>
                </c:pt>
                <c:pt idx="927">
                  <c:v>55.564677254951391</c:v>
                </c:pt>
                <c:pt idx="928">
                  <c:v>55.55968374334433</c:v>
                </c:pt>
                <c:pt idx="929">
                  <c:v>55.554636603871728</c:v>
                </c:pt>
                <c:pt idx="930">
                  <c:v>55.549562201885109</c:v>
                </c:pt>
                <c:pt idx="931">
                  <c:v>55.544328304974329</c:v>
                </c:pt>
                <c:pt idx="932">
                  <c:v>55.538289246490734</c:v>
                </c:pt>
                <c:pt idx="933">
                  <c:v>55.530512046704423</c:v>
                </c:pt>
                <c:pt idx="934">
                  <c:v>55.520942506110828</c:v>
                </c:pt>
                <c:pt idx="935">
                  <c:v>55.510869295512997</c:v>
                </c:pt>
                <c:pt idx="936">
                  <c:v>55.501646907424004</c:v>
                </c:pt>
                <c:pt idx="937">
                  <c:v>55.493668601403982</c:v>
                </c:pt>
                <c:pt idx="938">
                  <c:v>55.486763517996103</c:v>
                </c:pt>
                <c:pt idx="939">
                  <c:v>55.48064818818893</c:v>
                </c:pt>
                <c:pt idx="940">
                  <c:v>55.474870335924948</c:v>
                </c:pt>
                <c:pt idx="941">
                  <c:v>55.468858424378674</c:v>
                </c:pt>
                <c:pt idx="942">
                  <c:v>55.462288477815555</c:v>
                </c:pt>
                <c:pt idx="943">
                  <c:v>55.455329991072894</c:v>
                </c:pt>
                <c:pt idx="944">
                  <c:v>55.448378639226554</c:v>
                </c:pt>
                <c:pt idx="945">
                  <c:v>55.441705616147395</c:v>
                </c:pt>
                <c:pt idx="946">
                  <c:v>55.43547869807572</c:v>
                </c:pt>
                <c:pt idx="947">
                  <c:v>55.429776794376053</c:v>
                </c:pt>
                <c:pt idx="948">
                  <c:v>55.424495226006741</c:v>
                </c:pt>
                <c:pt idx="949">
                  <c:v>55.419457862002488</c:v>
                </c:pt>
                <c:pt idx="950">
                  <c:v>55.414561852456636</c:v>
                </c:pt>
                <c:pt idx="951">
                  <c:v>55.409797760782581</c:v>
                </c:pt>
                <c:pt idx="952">
                  <c:v>55.405200313086297</c:v>
                </c:pt>
                <c:pt idx="953">
                  <c:v>55.400660346996872</c:v>
                </c:pt>
                <c:pt idx="954">
                  <c:v>55.395911490814846</c:v>
                </c:pt>
                <c:pt idx="955">
                  <c:v>55.390760060544224</c:v>
                </c:pt>
                <c:pt idx="956">
                  <c:v>55.385228219311401</c:v>
                </c:pt>
                <c:pt idx="957">
                  <c:v>55.379443076593844</c:v>
                </c:pt>
                <c:pt idx="958">
                  <c:v>55.373556540070965</c:v>
                </c:pt>
                <c:pt idx="959">
                  <c:v>55.367744806218184</c:v>
                </c:pt>
                <c:pt idx="960">
                  <c:v>55.362183839187331</c:v>
                </c:pt>
                <c:pt idx="961">
                  <c:v>55.35695153897187</c:v>
                </c:pt>
                <c:pt idx="962">
                  <c:v>55.351948512457611</c:v>
                </c:pt>
                <c:pt idx="963">
                  <c:v>55.347009139624106</c:v>
                </c:pt>
                <c:pt idx="964">
                  <c:v>55.342005214297338</c:v>
                </c:pt>
                <c:pt idx="965">
                  <c:v>55.336824963572788</c:v>
                </c:pt>
                <c:pt idx="966">
                  <c:v>55.331308093490826</c:v>
                </c:pt>
                <c:pt idx="967">
                  <c:v>55.325254152737486</c:v>
                </c:pt>
                <c:pt idx="968">
                  <c:v>55.318377312753825</c:v>
                </c:pt>
                <c:pt idx="969">
                  <c:v>55.31044413738946</c:v>
                </c:pt>
                <c:pt idx="970">
                  <c:v>55.301415678064842</c:v>
                </c:pt>
                <c:pt idx="971">
                  <c:v>55.291367471537839</c:v>
                </c:pt>
                <c:pt idx="972">
                  <c:v>55.280279003121009</c:v>
                </c:pt>
                <c:pt idx="973">
                  <c:v>55.26805078561847</c:v>
                </c:pt>
                <c:pt idx="974">
                  <c:v>55.254701327115953</c:v>
                </c:pt>
                <c:pt idx="975">
                  <c:v>55.240287717437191</c:v>
                </c:pt>
                <c:pt idx="976">
                  <c:v>55.224810593620788</c:v>
                </c:pt>
                <c:pt idx="977">
                  <c:v>55.208464447063228</c:v>
                </c:pt>
                <c:pt idx="978">
                  <c:v>55.191874502545971</c:v>
                </c:pt>
                <c:pt idx="979">
                  <c:v>55.175850417173955</c:v>
                </c:pt>
                <c:pt idx="980">
                  <c:v>55.160991238940014</c:v>
                </c:pt>
                <c:pt idx="981">
                  <c:v>55.147597371003144</c:v>
                </c:pt>
                <c:pt idx="982">
                  <c:v>55.135731340120756</c:v>
                </c:pt>
                <c:pt idx="983">
                  <c:v>55.125151140146556</c:v>
                </c:pt>
                <c:pt idx="984">
                  <c:v>55.115361333443154</c:v>
                </c:pt>
                <c:pt idx="985">
                  <c:v>55.105999744437966</c:v>
                </c:pt>
                <c:pt idx="986">
                  <c:v>55.097014666133667</c:v>
                </c:pt>
                <c:pt idx="987">
                  <c:v>55.088466145402691</c:v>
                </c:pt>
                <c:pt idx="988">
                  <c:v>55.080390885731518</c:v>
                </c:pt>
                <c:pt idx="989">
                  <c:v>55.072804791391071</c:v>
                </c:pt>
                <c:pt idx="990">
                  <c:v>55.065707769687059</c:v>
                </c:pt>
                <c:pt idx="991">
                  <c:v>55.05903462663629</c:v>
                </c:pt>
                <c:pt idx="992">
                  <c:v>55.052656664935718</c:v>
                </c:pt>
                <c:pt idx="993">
                  <c:v>55.046486007983823</c:v>
                </c:pt>
                <c:pt idx="994">
                  <c:v>55.040531042669109</c:v>
                </c:pt>
                <c:pt idx="995">
                  <c:v>55.034810657156797</c:v>
                </c:pt>
                <c:pt idx="996">
                  <c:v>55.029305501666556</c:v>
                </c:pt>
                <c:pt idx="997">
                  <c:v>55.023956011141749</c:v>
                </c:pt>
                <c:pt idx="998">
                  <c:v>55.018674546498602</c:v>
                </c:pt>
                <c:pt idx="999">
                  <c:v>55.013369414919573</c:v>
                </c:pt>
                <c:pt idx="1000">
                  <c:v>55.007975073970904</c:v>
                </c:pt>
                <c:pt idx="1001">
                  <c:v>55.002451991989147</c:v>
                </c:pt>
                <c:pt idx="1002">
                  <c:v>54.99686310459726</c:v>
                </c:pt>
                <c:pt idx="1003">
                  <c:v>54.991387033883157</c:v>
                </c:pt>
                <c:pt idx="1004">
                  <c:v>54.986159325971876</c:v>
                </c:pt>
                <c:pt idx="1005">
                  <c:v>54.981180217104871</c:v>
                </c:pt>
                <c:pt idx="1006">
                  <c:v>54.976399531672087</c:v>
                </c:pt>
                <c:pt idx="1007">
                  <c:v>54.971764770525624</c:v>
                </c:pt>
                <c:pt idx="1008">
                  <c:v>54.967194270456716</c:v>
                </c:pt>
                <c:pt idx="1009">
                  <c:v>54.962609686958402</c:v>
                </c:pt>
                <c:pt idx="1010">
                  <c:v>54.958022608986148</c:v>
                </c:pt>
                <c:pt idx="1011">
                  <c:v>54.953535444641389</c:v>
                </c:pt>
                <c:pt idx="1012">
                  <c:v>54.949242980572357</c:v>
                </c:pt>
                <c:pt idx="1013">
                  <c:v>54.945191258541712</c:v>
                </c:pt>
                <c:pt idx="1014">
                  <c:v>54.94138173456782</c:v>
                </c:pt>
                <c:pt idx="1015">
                  <c:v>54.937781755331606</c:v>
                </c:pt>
                <c:pt idx="1016">
                  <c:v>54.934324528378362</c:v>
                </c:pt>
                <c:pt idx="1017">
                  <c:v>54.930919231214212</c:v>
                </c:pt>
                <c:pt idx="1018">
                  <c:v>54.927486166030761</c:v>
                </c:pt>
                <c:pt idx="1019">
                  <c:v>54.92400191533072</c:v>
                </c:pt>
                <c:pt idx="1020">
                  <c:v>54.92047384592766</c:v>
                </c:pt>
                <c:pt idx="1021">
                  <c:v>54.91693741604395</c:v>
                </c:pt>
                <c:pt idx="1022">
                  <c:v>54.913458108708113</c:v>
                </c:pt>
                <c:pt idx="1023">
                  <c:v>54.909839673006559</c:v>
                </c:pt>
                <c:pt idx="1024">
                  <c:v>54.905308057124586</c:v>
                </c:pt>
                <c:pt idx="1025">
                  <c:v>54.897784889009543</c:v>
                </c:pt>
                <c:pt idx="1026">
                  <c:v>54.884923691765749</c:v>
                </c:pt>
                <c:pt idx="1027">
                  <c:v>54.865991225528504</c:v>
                </c:pt>
                <c:pt idx="1028">
                  <c:v>54.841580609612194</c:v>
                </c:pt>
                <c:pt idx="1029">
                  <c:v>54.815729585570516</c:v>
                </c:pt>
                <c:pt idx="1030">
                  <c:v>54.795705187146574</c:v>
                </c:pt>
                <c:pt idx="1031">
                  <c:v>54.784753469801664</c:v>
                </c:pt>
                <c:pt idx="1032">
                  <c:v>54.779296553874339</c:v>
                </c:pt>
                <c:pt idx="1033">
                  <c:v>54.775399967206987</c:v>
                </c:pt>
                <c:pt idx="1034">
                  <c:v>54.771849268159976</c:v>
                </c:pt>
                <c:pt idx="1035">
                  <c:v>54.768244791390849</c:v>
                </c:pt>
                <c:pt idx="1036">
                  <c:v>54.764527117751719</c:v>
                </c:pt>
                <c:pt idx="1037">
                  <c:v>54.760676758344701</c:v>
                </c:pt>
                <c:pt idx="1038">
                  <c:v>54.756768061054231</c:v>
                </c:pt>
                <c:pt idx="1039">
                  <c:v>54.752910055594448</c:v>
                </c:pt>
                <c:pt idx="1040">
                  <c:v>54.749122202205925</c:v>
                </c:pt>
                <c:pt idx="1041">
                  <c:v>54.745341058518505</c:v>
                </c:pt>
                <c:pt idx="1042">
                  <c:v>54.741509694853001</c:v>
                </c:pt>
                <c:pt idx="1043">
                  <c:v>54.737610418266122</c:v>
                </c:pt>
                <c:pt idx="1044">
                  <c:v>54.733639277659563</c:v>
                </c:pt>
                <c:pt idx="1045">
                  <c:v>54.729612598800585</c:v>
                </c:pt>
                <c:pt idx="1046">
                  <c:v>54.725602280146042</c:v>
                </c:pt>
                <c:pt idx="1047">
                  <c:v>54.72169287835753</c:v>
                </c:pt>
                <c:pt idx="1048">
                  <c:v>54.717928955129175</c:v>
                </c:pt>
                <c:pt idx="1049">
                  <c:v>54.714320926191142</c:v>
                </c:pt>
                <c:pt idx="1050">
                  <c:v>54.710865528449659</c:v>
                </c:pt>
                <c:pt idx="1051">
                  <c:v>54.707530304528667</c:v>
                </c:pt>
                <c:pt idx="1052">
                  <c:v>54.704268550691559</c:v>
                </c:pt>
                <c:pt idx="1053">
                  <c:v>54.701027565890129</c:v>
                </c:pt>
                <c:pt idx="1054">
                  <c:v>54.697735239146617</c:v>
                </c:pt>
                <c:pt idx="1055">
                  <c:v>54.694305748560474</c:v>
                </c:pt>
                <c:pt idx="1056">
                  <c:v>54.690716054118234</c:v>
                </c:pt>
                <c:pt idx="1057">
                  <c:v>54.687087061004028</c:v>
                </c:pt>
                <c:pt idx="1058">
                  <c:v>54.683585880865998</c:v>
                </c:pt>
                <c:pt idx="1059">
                  <c:v>54.680262029782654</c:v>
                </c:pt>
                <c:pt idx="1060">
                  <c:v>54.677055262141337</c:v>
                </c:pt>
                <c:pt idx="1061">
                  <c:v>54.673900310129397</c:v>
                </c:pt>
                <c:pt idx="1062">
                  <c:v>54.670740086327747</c:v>
                </c:pt>
                <c:pt idx="1063">
                  <c:v>54.66751201432303</c:v>
                </c:pt>
                <c:pt idx="1064">
                  <c:v>54.664166450456911</c:v>
                </c:pt>
                <c:pt idx="1065">
                  <c:v>54.66067668308775</c:v>
                </c:pt>
                <c:pt idx="1066">
                  <c:v>54.657031454040791</c:v>
                </c:pt>
                <c:pt idx="1067">
                  <c:v>54.653204488879645</c:v>
                </c:pt>
                <c:pt idx="1068">
                  <c:v>54.64915233607659</c:v>
                </c:pt>
                <c:pt idx="1069">
                  <c:v>54.644859750405544</c:v>
                </c:pt>
                <c:pt idx="1070">
                  <c:v>54.640377936299323</c:v>
                </c:pt>
                <c:pt idx="1071">
                  <c:v>54.635800842207445</c:v>
                </c:pt>
                <c:pt idx="1072">
                  <c:v>54.631173555356909</c:v>
                </c:pt>
                <c:pt idx="1073">
                  <c:v>54.626426069436128</c:v>
                </c:pt>
                <c:pt idx="1074">
                  <c:v>54.621439494157151</c:v>
                </c:pt>
                <c:pt idx="1075">
                  <c:v>54.616239020769868</c:v>
                </c:pt>
                <c:pt idx="1076">
                  <c:v>54.611046428771353</c:v>
                </c:pt>
                <c:pt idx="1077">
                  <c:v>54.606083653837288</c:v>
                </c:pt>
                <c:pt idx="1078">
                  <c:v>54.600990760653602</c:v>
                </c:pt>
                <c:pt idx="1079">
                  <c:v>54.594750400717693</c:v>
                </c:pt>
                <c:pt idx="1080">
                  <c:v>54.586475412684706</c:v>
                </c:pt>
                <c:pt idx="1081">
                  <c:v>54.576206105500688</c:v>
                </c:pt>
                <c:pt idx="1082">
                  <c:v>54.564771333713942</c:v>
                </c:pt>
                <c:pt idx="1083">
                  <c:v>54.553519643021552</c:v>
                </c:pt>
                <c:pt idx="1084">
                  <c:v>54.503897253519952</c:v>
                </c:pt>
                <c:pt idx="1085">
                  <c:v>54.452210256500507</c:v>
                </c:pt>
                <c:pt idx="1086">
                  <c:v>54.395922764809669</c:v>
                </c:pt>
                <c:pt idx="1087">
                  <c:v>54.330474538332652</c:v>
                </c:pt>
                <c:pt idx="1088">
                  <c:v>54.2540091128025</c:v>
                </c:pt>
                <c:pt idx="1089">
                  <c:v>54.172407681862097</c:v>
                </c:pt>
                <c:pt idx="1090">
                  <c:v>54.094399968282204</c:v>
                </c:pt>
                <c:pt idx="1091">
                  <c:v>54.023550748043313</c:v>
                </c:pt>
                <c:pt idx="1092">
                  <c:v>53.960676536011292</c:v>
                </c:pt>
                <c:pt idx="1093">
                  <c:v>53.907693265222285</c:v>
                </c:pt>
                <c:pt idx="1094">
                  <c:v>53.864479088538303</c:v>
                </c:pt>
                <c:pt idx="1095">
                  <c:v>53.82686486654552</c:v>
                </c:pt>
                <c:pt idx="1096">
                  <c:v>53.788594888348428</c:v>
                </c:pt>
                <c:pt idx="1097">
                  <c:v>53.744418412798687</c:v>
                </c:pt>
                <c:pt idx="1098">
                  <c:v>53.691380813084095</c:v>
                </c:pt>
                <c:pt idx="1099">
                  <c:v>53.629785524202703</c:v>
                </c:pt>
                <c:pt idx="1100">
                  <c:v>53.563063830076047</c:v>
                </c:pt>
                <c:pt idx="1101">
                  <c:v>53.495219649035498</c:v>
                </c:pt>
                <c:pt idx="1102">
                  <c:v>53.429080825950386</c:v>
                </c:pt>
                <c:pt idx="1103">
                  <c:v>53.367694061633856</c:v>
                </c:pt>
                <c:pt idx="1104">
                  <c:v>53.314514974218767</c:v>
                </c:pt>
                <c:pt idx="1105">
                  <c:v>53.269873422428844</c:v>
                </c:pt>
                <c:pt idx="1106">
                  <c:v>53.229538087059581</c:v>
                </c:pt>
                <c:pt idx="1107">
                  <c:v>53.188279102644891</c:v>
                </c:pt>
                <c:pt idx="1108">
                  <c:v>53.143665312033697</c:v>
                </c:pt>
                <c:pt idx="1109">
                  <c:v>53.095063773946215</c:v>
                </c:pt>
                <c:pt idx="1110">
                  <c:v>53.041697479368501</c:v>
                </c:pt>
                <c:pt idx="1111">
                  <c:v>52.983510776860122</c:v>
                </c:pt>
                <c:pt idx="1112">
                  <c:v>52.921235243294191</c:v>
                </c:pt>
                <c:pt idx="1113">
                  <c:v>52.855523555072267</c:v>
                </c:pt>
                <c:pt idx="1114">
                  <c:v>52.786643167802936</c:v>
                </c:pt>
                <c:pt idx="1115">
                  <c:v>52.714884538940858</c:v>
                </c:pt>
                <c:pt idx="1116">
                  <c:v>52.641353174171968</c:v>
                </c:pt>
                <c:pt idx="1117">
                  <c:v>52.567888426679126</c:v>
                </c:pt>
                <c:pt idx="1118">
                  <c:v>52.495913742694285</c:v>
                </c:pt>
                <c:pt idx="1119">
                  <c:v>52.426720498318971</c:v>
                </c:pt>
                <c:pt idx="1120">
                  <c:v>52.363331655494399</c:v>
                </c:pt>
                <c:pt idx="1121">
                  <c:v>52.308893748089737</c:v>
                </c:pt>
                <c:pt idx="1122">
                  <c:v>52.263309308218162</c:v>
                </c:pt>
                <c:pt idx="1123">
                  <c:v>52.224201047755884</c:v>
                </c:pt>
                <c:pt idx="1124">
                  <c:v>52.190005206773911</c:v>
                </c:pt>
                <c:pt idx="1125">
                  <c:v>52.160148645496548</c:v>
                </c:pt>
                <c:pt idx="1126">
                  <c:v>52.133023192198195</c:v>
                </c:pt>
                <c:pt idx="1127">
                  <c:v>52.105701739340567</c:v>
                </c:pt>
                <c:pt idx="1128">
                  <c:v>52.075858770746223</c:v>
                </c:pt>
                <c:pt idx="1129">
                  <c:v>52.043192265191998</c:v>
                </c:pt>
                <c:pt idx="1130">
                  <c:v>52.008383852675706</c:v>
                </c:pt>
                <c:pt idx="1131">
                  <c:v>51.971876362225096</c:v>
                </c:pt>
                <c:pt idx="1132">
                  <c:v>51.93423270605939</c:v>
                </c:pt>
                <c:pt idx="1133">
                  <c:v>51.896691678157623</c:v>
                </c:pt>
                <c:pt idx="1134">
                  <c:v>51.860798375349141</c:v>
                </c:pt>
                <c:pt idx="1135">
                  <c:v>51.827378591135727</c:v>
                </c:pt>
                <c:pt idx="1136">
                  <c:v>51.796420557377395</c:v>
                </c:pt>
                <c:pt idx="1137">
                  <c:v>51.767882606053135</c:v>
                </c:pt>
                <c:pt idx="1138">
                  <c:v>51.741883910928991</c:v>
                </c:pt>
                <c:pt idx="1139">
                  <c:v>51.717043149146633</c:v>
                </c:pt>
                <c:pt idx="1140">
                  <c:v>51.689482786204984</c:v>
                </c:pt>
                <c:pt idx="1141">
                  <c:v>51.654669343429859</c:v>
                </c:pt>
                <c:pt idx="1142">
                  <c:v>51.609098726093961</c:v>
                </c:pt>
                <c:pt idx="1143">
                  <c:v>51.551829984919515</c:v>
                </c:pt>
                <c:pt idx="1144">
                  <c:v>51.485846260642035</c:v>
                </c:pt>
                <c:pt idx="1145">
                  <c:v>51.415682791815492</c:v>
                </c:pt>
                <c:pt idx="1146">
                  <c:v>51.34592351077783</c:v>
                </c:pt>
                <c:pt idx="1147">
                  <c:v>51.282468582806736</c:v>
                </c:pt>
                <c:pt idx="1148">
                  <c:v>51.231010700822999</c:v>
                </c:pt>
                <c:pt idx="1149">
                  <c:v>51.192219393850372</c:v>
                </c:pt>
                <c:pt idx="1150">
                  <c:v>51.16123590124807</c:v>
                </c:pt>
                <c:pt idx="1151">
                  <c:v>51.132522559198449</c:v>
                </c:pt>
                <c:pt idx="1152">
                  <c:v>51.103687015756343</c:v>
                </c:pt>
                <c:pt idx="1153">
                  <c:v>51.074305410834462</c:v>
                </c:pt>
                <c:pt idx="1154">
                  <c:v>51.042650942885707</c:v>
                </c:pt>
                <c:pt idx="1155">
                  <c:v>51.006466355250993</c:v>
                </c:pt>
                <c:pt idx="1156">
                  <c:v>50.965610753214982</c:v>
                </c:pt>
                <c:pt idx="1157">
                  <c:v>50.922537347522216</c:v>
                </c:pt>
                <c:pt idx="1158">
                  <c:v>50.879586074187003</c:v>
                </c:pt>
                <c:pt idx="1159">
                  <c:v>50.838192205800581</c:v>
                </c:pt>
                <c:pt idx="1160">
                  <c:v>50.799999893859919</c:v>
                </c:pt>
                <c:pt idx="1161">
                  <c:v>50.766241365994908</c:v>
                </c:pt>
                <c:pt idx="1162">
                  <c:v>50.736827391758908</c:v>
                </c:pt>
                <c:pt idx="1163">
                  <c:v>50.710838316797826</c:v>
                </c:pt>
                <c:pt idx="1164">
                  <c:v>50.687151672726444</c:v>
                </c:pt>
                <c:pt idx="1165">
                  <c:v>50.664949262404299</c:v>
                </c:pt>
                <c:pt idx="1166">
                  <c:v>50.643902490849349</c:v>
                </c:pt>
                <c:pt idx="1167">
                  <c:v>50.623524418254739</c:v>
                </c:pt>
                <c:pt idx="1168">
                  <c:v>50.603133443734365</c:v>
                </c:pt>
                <c:pt idx="1169">
                  <c:v>50.582421809828148</c:v>
                </c:pt>
                <c:pt idx="1170">
                  <c:v>50.561394023948267</c:v>
                </c:pt>
                <c:pt idx="1171">
                  <c:v>50.540020523816125</c:v>
                </c:pt>
                <c:pt idx="1172">
                  <c:v>50.518260419457917</c:v>
                </c:pt>
                <c:pt idx="1173">
                  <c:v>50.496167685092004</c:v>
                </c:pt>
                <c:pt idx="1174">
                  <c:v>50.473942773153013</c:v>
                </c:pt>
                <c:pt idx="1175">
                  <c:v>50.451759220368821</c:v>
                </c:pt>
                <c:pt idx="1176">
                  <c:v>50.429591451126115</c:v>
                </c:pt>
                <c:pt idx="1177">
                  <c:v>50.407198369202696</c:v>
                </c:pt>
                <c:pt idx="1178">
                  <c:v>50.384315582543778</c:v>
                </c:pt>
                <c:pt idx="1179">
                  <c:v>50.360802537825379</c:v>
                </c:pt>
                <c:pt idx="1180">
                  <c:v>50.336518832059255</c:v>
                </c:pt>
                <c:pt idx="1181">
                  <c:v>50.311142479915738</c:v>
                </c:pt>
                <c:pt idx="1182">
                  <c:v>50.284080752108459</c:v>
                </c:pt>
                <c:pt idx="1183">
                  <c:v>50.254771890144987</c:v>
                </c:pt>
                <c:pt idx="1184">
                  <c:v>50.223180982636968</c:v>
                </c:pt>
                <c:pt idx="1185">
                  <c:v>50.189673363711421</c:v>
                </c:pt>
                <c:pt idx="1186">
                  <c:v>50.154432948979192</c:v>
                </c:pt>
                <c:pt idx="1187">
                  <c:v>50.118237805900542</c:v>
                </c:pt>
                <c:pt idx="1188">
                  <c:v>50.082979626595794</c:v>
                </c:pt>
                <c:pt idx="1189">
                  <c:v>50.050022021534559</c:v>
                </c:pt>
                <c:pt idx="1190">
                  <c:v>50.019400167070962</c:v>
                </c:pt>
                <c:pt idx="1191">
                  <c:v>49.990923572828919</c:v>
                </c:pt>
                <c:pt idx="1192">
                  <c:v>49.964691918393882</c:v>
                </c:pt>
                <c:pt idx="1193">
                  <c:v>49.939869301559817</c:v>
                </c:pt>
                <c:pt idx="1194">
                  <c:v>49.913875576376022</c:v>
                </c:pt>
                <c:pt idx="1195">
                  <c:v>49.883212550424858</c:v>
                </c:pt>
                <c:pt idx="1196">
                  <c:v>49.844955186676039</c:v>
                </c:pt>
                <c:pt idx="1197">
                  <c:v>49.798750821406827</c:v>
                </c:pt>
                <c:pt idx="1198">
                  <c:v>49.747723003233915</c:v>
                </c:pt>
                <c:pt idx="1199">
                  <c:v>49.695788446534252</c:v>
                </c:pt>
                <c:pt idx="1200">
                  <c:v>49.645945794429714</c:v>
                </c:pt>
                <c:pt idx="1201">
                  <c:v>49.601522225702261</c:v>
                </c:pt>
                <c:pt idx="1202">
                  <c:v>49.565125086501226</c:v>
                </c:pt>
                <c:pt idx="1203">
                  <c:v>49.536506243203597</c:v>
                </c:pt>
                <c:pt idx="1204">
                  <c:v>49.513129715821705</c:v>
                </c:pt>
                <c:pt idx="1205">
                  <c:v>49.491652563011108</c:v>
                </c:pt>
                <c:pt idx="1206">
                  <c:v>49.469518147626061</c:v>
                </c:pt>
                <c:pt idx="1207">
                  <c:v>49.446169178702775</c:v>
                </c:pt>
                <c:pt idx="1208">
                  <c:v>49.42209364203115</c:v>
                </c:pt>
                <c:pt idx="1209">
                  <c:v>49.397648691481081</c:v>
                </c:pt>
                <c:pt idx="1210">
                  <c:v>49.373152176411637</c:v>
                </c:pt>
                <c:pt idx="1211">
                  <c:v>49.349068767304054</c:v>
                </c:pt>
                <c:pt idx="1212">
                  <c:v>49.325888099940862</c:v>
                </c:pt>
                <c:pt idx="1213">
                  <c:v>49.303811856816949</c:v>
                </c:pt>
                <c:pt idx="1214">
                  <c:v>49.282656733076657</c:v>
                </c:pt>
                <c:pt idx="1215">
                  <c:v>49.261964852934852</c:v>
                </c:pt>
                <c:pt idx="1216">
                  <c:v>49.241278575286834</c:v>
                </c:pt>
                <c:pt idx="1217">
                  <c:v>49.220276307555565</c:v>
                </c:pt>
                <c:pt idx="1218">
                  <c:v>49.198541553212785</c:v>
                </c:pt>
                <c:pt idx="1219">
                  <c:v>49.175619588576893</c:v>
                </c:pt>
                <c:pt idx="1220">
                  <c:v>49.151277348207444</c:v>
                </c:pt>
                <c:pt idx="1221">
                  <c:v>49.125621791960867</c:v>
                </c:pt>
                <c:pt idx="1222">
                  <c:v>49.099117757087853</c:v>
                </c:pt>
                <c:pt idx="1223">
                  <c:v>49.072267530138248</c:v>
                </c:pt>
                <c:pt idx="1224">
                  <c:v>49.045427342745754</c:v>
                </c:pt>
                <c:pt idx="1225">
                  <c:v>49.018941021338087</c:v>
                </c:pt>
                <c:pt idx="1226">
                  <c:v>48.993245774077792</c:v>
                </c:pt>
                <c:pt idx="1227">
                  <c:v>48.968461481064288</c:v>
                </c:pt>
                <c:pt idx="1228">
                  <c:v>48.944173347491201</c:v>
                </c:pt>
                <c:pt idx="1229">
                  <c:v>48.919794674639803</c:v>
                </c:pt>
                <c:pt idx="1230">
                  <c:v>48.895053056655136</c:v>
                </c:pt>
                <c:pt idx="1231">
                  <c:v>48.869884996065885</c:v>
                </c:pt>
                <c:pt idx="1232">
                  <c:v>48.843968472818389</c:v>
                </c:pt>
                <c:pt idx="1233">
                  <c:v>48.816896973350588</c:v>
                </c:pt>
                <c:pt idx="1234">
                  <c:v>48.788415698609064</c:v>
                </c:pt>
                <c:pt idx="1235">
                  <c:v>48.758311977964418</c:v>
                </c:pt>
                <c:pt idx="1236">
                  <c:v>48.726256887645192</c:v>
                </c:pt>
                <c:pt idx="1237">
                  <c:v>48.691972796023144</c:v>
                </c:pt>
                <c:pt idx="1238">
                  <c:v>48.649741550560279</c:v>
                </c:pt>
                <c:pt idx="1239">
                  <c:v>48.585634088513835</c:v>
                </c:pt>
                <c:pt idx="1240">
                  <c:v>48.484581629651004</c:v>
                </c:pt>
                <c:pt idx="1241">
                  <c:v>48.343219587558117</c:v>
                </c:pt>
                <c:pt idx="1242">
                  <c:v>48.173108708732279</c:v>
                </c:pt>
                <c:pt idx="1243">
                  <c:v>47.987826293725661</c:v>
                </c:pt>
                <c:pt idx="1244">
                  <c:v>47.800101298054216</c:v>
                </c:pt>
                <c:pt idx="1245">
                  <c:v>47.629355340999332</c:v>
                </c:pt>
                <c:pt idx="1246">
                  <c:v>47.492755119716399</c:v>
                </c:pt>
                <c:pt idx="1247">
                  <c:v>47.390486270837947</c:v>
                </c:pt>
                <c:pt idx="1248">
                  <c:v>47.313738896749243</c:v>
                </c:pt>
                <c:pt idx="1249">
                  <c:v>47.256738576135334</c:v>
                </c:pt>
                <c:pt idx="1250">
                  <c:v>47.216035595648883</c:v>
                </c:pt>
                <c:pt idx="1251">
                  <c:v>47.187105728835562</c:v>
                </c:pt>
                <c:pt idx="1252">
                  <c:v>47.163943190689878</c:v>
                </c:pt>
                <c:pt idx="1253">
                  <c:v>47.142716097843</c:v>
                </c:pt>
                <c:pt idx="1254">
                  <c:v>47.122626056429631</c:v>
                </c:pt>
                <c:pt idx="1255">
                  <c:v>47.103524822225417</c:v>
                </c:pt>
                <c:pt idx="1256">
                  <c:v>47.08504342996234</c:v>
                </c:pt>
                <c:pt idx="1257">
                  <c:v>47.066816900806657</c:v>
                </c:pt>
                <c:pt idx="1258">
                  <c:v>47.048870768699672</c:v>
                </c:pt>
                <c:pt idx="1259">
                  <c:v>47.031646801797372</c:v>
                </c:pt>
                <c:pt idx="1260">
                  <c:v>47.015692185344669</c:v>
                </c:pt>
                <c:pt idx="1261">
                  <c:v>47.001186874175325</c:v>
                </c:pt>
                <c:pt idx="1262">
                  <c:v>46.987661273761049</c:v>
                </c:pt>
                <c:pt idx="1263">
                  <c:v>46.974436745929935</c:v>
                </c:pt>
                <c:pt idx="1264">
                  <c:v>46.961205447303698</c:v>
                </c:pt>
                <c:pt idx="1265">
                  <c:v>46.947860238893043</c:v>
                </c:pt>
                <c:pt idx="1266">
                  <c:v>46.934171911040615</c:v>
                </c:pt>
                <c:pt idx="1267">
                  <c:v>46.919998339318511</c:v>
                </c:pt>
                <c:pt idx="1268">
                  <c:v>46.905423212042876</c:v>
                </c:pt>
                <c:pt idx="1269">
                  <c:v>46.890661111061654</c:v>
                </c:pt>
                <c:pt idx="1270">
                  <c:v>46.875877347895681</c:v>
                </c:pt>
                <c:pt idx="1271">
                  <c:v>46.861129732694224</c:v>
                </c:pt>
                <c:pt idx="1272">
                  <c:v>46.846404628742256</c:v>
                </c:pt>
                <c:pt idx="1273">
                  <c:v>46.831671502261898</c:v>
                </c:pt>
                <c:pt idx="1274">
                  <c:v>46.816913361063307</c:v>
                </c:pt>
                <c:pt idx="1275">
                  <c:v>46.802140363263838</c:v>
                </c:pt>
                <c:pt idx="1276">
                  <c:v>46.787403483177769</c:v>
                </c:pt>
                <c:pt idx="1277">
                  <c:v>46.77276345568901</c:v>
                </c:pt>
                <c:pt idx="1278">
                  <c:v>46.758279836369418</c:v>
                </c:pt>
                <c:pt idx="1279">
                  <c:v>46.74398396096408</c:v>
                </c:pt>
                <c:pt idx="1280">
                  <c:v>46.729886443065737</c:v>
                </c:pt>
                <c:pt idx="1281">
                  <c:v>46.715987788896591</c:v>
                </c:pt>
                <c:pt idx="1282">
                  <c:v>46.702212478801307</c:v>
                </c:pt>
                <c:pt idx="1283">
                  <c:v>46.68840133489708</c:v>
                </c:pt>
                <c:pt idx="1284">
                  <c:v>46.67442932548115</c:v>
                </c:pt>
                <c:pt idx="1285">
                  <c:v>46.660278241474522</c:v>
                </c:pt>
                <c:pt idx="1286">
                  <c:v>46.645972112264268</c:v>
                </c:pt>
                <c:pt idx="1287">
                  <c:v>46.631512519757543</c:v>
                </c:pt>
                <c:pt idx="1288">
                  <c:v>46.616884298980551</c:v>
                </c:pt>
                <c:pt idx="1289">
                  <c:v>46.60207520022869</c:v>
                </c:pt>
                <c:pt idx="1290">
                  <c:v>46.587110522681037</c:v>
                </c:pt>
                <c:pt idx="1291">
                  <c:v>46.572030312115579</c:v>
                </c:pt>
                <c:pt idx="1292">
                  <c:v>46.556844132713465</c:v>
                </c:pt>
                <c:pt idx="1293">
                  <c:v>46.541491213502461</c:v>
                </c:pt>
                <c:pt idx="1294">
                  <c:v>46.525890826119614</c:v>
                </c:pt>
                <c:pt idx="1295">
                  <c:v>46.50985161320574</c:v>
                </c:pt>
                <c:pt idx="1296">
                  <c:v>46.492945768762581</c:v>
                </c:pt>
                <c:pt idx="1297">
                  <c:v>46.474681548626251</c:v>
                </c:pt>
                <c:pt idx="1298">
                  <c:v>46.454761997687172</c:v>
                </c:pt>
                <c:pt idx="1299">
                  <c:v>46.433076268780837</c:v>
                </c:pt>
                <c:pt idx="1300">
                  <c:v>46.409710250419799</c:v>
                </c:pt>
                <c:pt idx="1301">
                  <c:v>46.384986763503953</c:v>
                </c:pt>
                <c:pt idx="1302">
                  <c:v>46.359368753401469</c:v>
                </c:pt>
                <c:pt idx="1303">
                  <c:v>46.333391868894758</c:v>
                </c:pt>
                <c:pt idx="1304">
                  <c:v>46.307484087291598</c:v>
                </c:pt>
                <c:pt idx="1305">
                  <c:v>46.281781772424146</c:v>
                </c:pt>
                <c:pt idx="1306">
                  <c:v>46.256165671956623</c:v>
                </c:pt>
                <c:pt idx="1307">
                  <c:v>46.230458520725286</c:v>
                </c:pt>
                <c:pt idx="1308">
                  <c:v>46.20452888032694</c:v>
                </c:pt>
                <c:pt idx="1309">
                  <c:v>46.178512874407687</c:v>
                </c:pt>
                <c:pt idx="1310">
                  <c:v>46.15296921743694</c:v>
                </c:pt>
                <c:pt idx="1311">
                  <c:v>46.128511364662302</c:v>
                </c:pt>
                <c:pt idx="1312">
                  <c:v>46.105313785789896</c:v>
                </c:pt>
                <c:pt idx="1313">
                  <c:v>46.083261390051703</c:v>
                </c:pt>
                <c:pt idx="1314">
                  <c:v>46.062307800950649</c:v>
                </c:pt>
                <c:pt idx="1315">
                  <c:v>46.04244910074484</c:v>
                </c:pt>
                <c:pt idx="1316">
                  <c:v>46.023300599550801</c:v>
                </c:pt>
                <c:pt idx="1317">
                  <c:v>46.004060119066743</c:v>
                </c:pt>
                <c:pt idx="1318">
                  <c:v>45.984084464417698</c:v>
                </c:pt>
                <c:pt idx="1319">
                  <c:v>45.963278224441794</c:v>
                </c:pt>
                <c:pt idx="1320">
                  <c:v>45.941740805750065</c:v>
                </c:pt>
                <c:pt idx="1321">
                  <c:v>45.919384444469785</c:v>
                </c:pt>
                <c:pt idx="1322">
                  <c:v>45.896390388897224</c:v>
                </c:pt>
                <c:pt idx="1323">
                  <c:v>45.87364297705394</c:v>
                </c:pt>
                <c:pt idx="1324">
                  <c:v>45.852172519553548</c:v>
                </c:pt>
                <c:pt idx="1325">
                  <c:v>45.832319023248722</c:v>
                </c:pt>
                <c:pt idx="1326">
                  <c:v>45.814112906683924</c:v>
                </c:pt>
                <c:pt idx="1327">
                  <c:v>45.79805903820565</c:v>
                </c:pt>
                <c:pt idx="1328">
                  <c:v>45.784707874536629</c:v>
                </c:pt>
                <c:pt idx="1329">
                  <c:v>45.773757363781208</c:v>
                </c:pt>
                <c:pt idx="1330">
                  <c:v>45.76423967554345</c:v>
                </c:pt>
                <c:pt idx="1331">
                  <c:v>45.755489472029147</c:v>
                </c:pt>
                <c:pt idx="1332">
                  <c:v>45.747361199508866</c:v>
                </c:pt>
                <c:pt idx="1333">
                  <c:v>45.739779390741859</c:v>
                </c:pt>
                <c:pt idx="1334">
                  <c:v>45.732564278797668</c:v>
                </c:pt>
                <c:pt idx="1335">
                  <c:v>45.725526902932891</c:v>
                </c:pt>
                <c:pt idx="1336">
                  <c:v>45.718667651206438</c:v>
                </c:pt>
                <c:pt idx="1337">
                  <c:v>45.712176224587786</c:v>
                </c:pt>
                <c:pt idx="1338">
                  <c:v>45.706290513403751</c:v>
                </c:pt>
                <c:pt idx="1339">
                  <c:v>45.70117544776879</c:v>
                </c:pt>
                <c:pt idx="1340">
                  <c:v>45.696846363057823</c:v>
                </c:pt>
                <c:pt idx="1341">
                  <c:v>45.693195176654292</c:v>
                </c:pt>
                <c:pt idx="1342">
                  <c:v>45.690096572617392</c:v>
                </c:pt>
                <c:pt idx="1343">
                  <c:v>45.687365119250984</c:v>
                </c:pt>
                <c:pt idx="1344">
                  <c:v>45.684596138521769</c:v>
                </c:pt>
                <c:pt idx="1345">
                  <c:v>45.6813396573354</c:v>
                </c:pt>
                <c:pt idx="1346">
                  <c:v>45.677429604374488</c:v>
                </c:pt>
                <c:pt idx="1347">
                  <c:v>45.672955331176482</c:v>
                </c:pt>
                <c:pt idx="1348">
                  <c:v>45.667987493577286</c:v>
                </c:pt>
                <c:pt idx="1349">
                  <c:v>45.66241925944194</c:v>
                </c:pt>
                <c:pt idx="1350">
                  <c:v>45.656076560018249</c:v>
                </c:pt>
                <c:pt idx="1351">
                  <c:v>45.648916142372869</c:v>
                </c:pt>
                <c:pt idx="1352">
                  <c:v>45.641023726538826</c:v>
                </c:pt>
                <c:pt idx="1353">
                  <c:v>45.632543882708902</c:v>
                </c:pt>
                <c:pt idx="1354">
                  <c:v>45.623736028456278</c:v>
                </c:pt>
                <c:pt idx="1355">
                  <c:v>45.614889881613664</c:v>
                </c:pt>
                <c:pt idx="1356">
                  <c:v>45.606205526036234</c:v>
                </c:pt>
                <c:pt idx="1357">
                  <c:v>45.597879867640572</c:v>
                </c:pt>
                <c:pt idx="1358">
                  <c:v>45.590079853653101</c:v>
                </c:pt>
                <c:pt idx="1359">
                  <c:v>45.582836043903093</c:v>
                </c:pt>
                <c:pt idx="1360">
                  <c:v>45.575913997303381</c:v>
                </c:pt>
                <c:pt idx="1361">
                  <c:v>45.568826363543693</c:v>
                </c:pt>
                <c:pt idx="1362">
                  <c:v>45.561190266646193</c:v>
                </c:pt>
                <c:pt idx="1363">
                  <c:v>45.553004736021002</c:v>
                </c:pt>
                <c:pt idx="1364">
                  <c:v>45.544471248927586</c:v>
                </c:pt>
                <c:pt idx="1365">
                  <c:v>45.535741357459152</c:v>
                </c:pt>
                <c:pt idx="1366">
                  <c:v>45.526924932445908</c:v>
                </c:pt>
                <c:pt idx="1367">
                  <c:v>45.518175572159116</c:v>
                </c:pt>
                <c:pt idx="1368">
                  <c:v>45.509672837966832</c:v>
                </c:pt>
                <c:pt idx="1369">
                  <c:v>45.501506297110708</c:v>
                </c:pt>
                <c:pt idx="1370">
                  <c:v>45.493631947534404</c:v>
                </c:pt>
                <c:pt idx="1371">
                  <c:v>45.485905334604141</c:v>
                </c:pt>
                <c:pt idx="1372">
                  <c:v>45.478186301682562</c:v>
                </c:pt>
                <c:pt idx="1373">
                  <c:v>45.470369356368188</c:v>
                </c:pt>
                <c:pt idx="1374">
                  <c:v>45.46232089543593</c:v>
                </c:pt>
                <c:pt idx="1375">
                  <c:v>45.453893535641001</c:v>
                </c:pt>
                <c:pt idx="1376">
                  <c:v>45.445014327942154</c:v>
                </c:pt>
                <c:pt idx="1377">
                  <c:v>45.435712654514852</c:v>
                </c:pt>
                <c:pt idx="1378">
                  <c:v>45.426121930830355</c:v>
                </c:pt>
                <c:pt idx="1379">
                  <c:v>45.416393479086935</c:v>
                </c:pt>
                <c:pt idx="1380">
                  <c:v>45.406671901994805</c:v>
                </c:pt>
                <c:pt idx="1381">
                  <c:v>45.397152081880954</c:v>
                </c:pt>
                <c:pt idx="1382">
                  <c:v>45.388014779777393</c:v>
                </c:pt>
                <c:pt idx="1383">
                  <c:v>45.379327110839519</c:v>
                </c:pt>
                <c:pt idx="1384">
                  <c:v>45.37105179776372</c:v>
                </c:pt>
                <c:pt idx="1385">
                  <c:v>45.363070707239984</c:v>
                </c:pt>
                <c:pt idx="1386">
                  <c:v>45.355246544151562</c:v>
                </c:pt>
                <c:pt idx="1387">
                  <c:v>45.34750348770055</c:v>
                </c:pt>
                <c:pt idx="1388">
                  <c:v>45.339784035755876</c:v>
                </c:pt>
                <c:pt idx="1389">
                  <c:v>45.332025842465669</c:v>
                </c:pt>
                <c:pt idx="1390">
                  <c:v>45.324081905101437</c:v>
                </c:pt>
                <c:pt idx="1391">
                  <c:v>45.315607397529824</c:v>
                </c:pt>
                <c:pt idx="1392">
                  <c:v>45.306207997736955</c:v>
                </c:pt>
                <c:pt idx="1393">
                  <c:v>45.295642357642706</c:v>
                </c:pt>
                <c:pt idx="1394">
                  <c:v>45.2820338122634</c:v>
                </c:pt>
                <c:pt idx="1395">
                  <c:v>45.260972861727232</c:v>
                </c:pt>
                <c:pt idx="1396">
                  <c:v>45.217623068754406</c:v>
                </c:pt>
                <c:pt idx="1397">
                  <c:v>45.174847023948125</c:v>
                </c:pt>
                <c:pt idx="1398">
                  <c:v>45.143088604690512</c:v>
                </c:pt>
                <c:pt idx="1399">
                  <c:v>45.123768718772013</c:v>
                </c:pt>
                <c:pt idx="1400">
                  <c:v>45.111752845278559</c:v>
                </c:pt>
                <c:pt idx="1401">
                  <c:v>45.102496112169526</c:v>
                </c:pt>
                <c:pt idx="1402">
                  <c:v>45.094135413686409</c:v>
                </c:pt>
                <c:pt idx="1403">
                  <c:v>45.086487910838002</c:v>
                </c:pt>
                <c:pt idx="1404">
                  <c:v>45.079226994215603</c:v>
                </c:pt>
                <c:pt idx="1405">
                  <c:v>45.072056303897341</c:v>
                </c:pt>
                <c:pt idx="1406">
                  <c:v>45.064876210295324</c:v>
                </c:pt>
                <c:pt idx="1407">
                  <c:v>45.05771149022322</c:v>
                </c:pt>
                <c:pt idx="1408">
                  <c:v>45.050586765449161</c:v>
                </c:pt>
                <c:pt idx="1409">
                  <c:v>45.043509971597352</c:v>
                </c:pt>
                <c:pt idx="1410">
                  <c:v>45.036529185769929</c:v>
                </c:pt>
                <c:pt idx="1411">
                  <c:v>45.029745422552985</c:v>
                </c:pt>
                <c:pt idx="1412">
                  <c:v>45.023209078345879</c:v>
                </c:pt>
                <c:pt idx="1413">
                  <c:v>45.016854348565367</c:v>
                </c:pt>
                <c:pt idx="1414">
                  <c:v>45.010549739637618</c:v>
                </c:pt>
                <c:pt idx="1415">
                  <c:v>45.004181501561824</c:v>
                </c:pt>
                <c:pt idx="1416">
                  <c:v>44.997617303285658</c:v>
                </c:pt>
                <c:pt idx="1417">
                  <c:v>44.990658301459391</c:v>
                </c:pt>
                <c:pt idx="1418">
                  <c:v>44.983101865441853</c:v>
                </c:pt>
                <c:pt idx="1419">
                  <c:v>44.974834000028032</c:v>
                </c:pt>
                <c:pt idx="1420">
                  <c:v>44.965899372424694</c:v>
                </c:pt>
                <c:pt idx="1421">
                  <c:v>44.956518031763963</c:v>
                </c:pt>
                <c:pt idx="1422">
                  <c:v>44.946922775750672</c:v>
                </c:pt>
                <c:pt idx="1423">
                  <c:v>44.937278946452437</c:v>
                </c:pt>
                <c:pt idx="1424">
                  <c:v>44.92776540779532</c:v>
                </c:pt>
                <c:pt idx="1425">
                  <c:v>44.918553860417759</c:v>
                </c:pt>
                <c:pt idx="1426">
                  <c:v>44.909610095876261</c:v>
                </c:pt>
                <c:pt idx="1427">
                  <c:v>44.900650118243455</c:v>
                </c:pt>
                <c:pt idx="1428">
                  <c:v>44.891306922598694</c:v>
                </c:pt>
                <c:pt idx="1429">
                  <c:v>44.881332474239414</c:v>
                </c:pt>
                <c:pt idx="1430">
                  <c:v>44.870627418343595</c:v>
                </c:pt>
                <c:pt idx="1431">
                  <c:v>44.859130104511884</c:v>
                </c:pt>
                <c:pt idx="1432">
                  <c:v>44.8466329098203</c:v>
                </c:pt>
                <c:pt idx="1433">
                  <c:v>44.832982705813464</c:v>
                </c:pt>
                <c:pt idx="1434">
                  <c:v>44.81849914297819</c:v>
                </c:pt>
                <c:pt idx="1435">
                  <c:v>44.803761874887506</c:v>
                </c:pt>
                <c:pt idx="1436">
                  <c:v>44.789046893126923</c:v>
                </c:pt>
                <c:pt idx="1437">
                  <c:v>44.77462238533581</c:v>
                </c:pt>
                <c:pt idx="1438">
                  <c:v>44.761047480521007</c:v>
                </c:pt>
                <c:pt idx="1439">
                  <c:v>44.748629159225978</c:v>
                </c:pt>
                <c:pt idx="1440">
                  <c:v>44.737290069900048</c:v>
                </c:pt>
                <c:pt idx="1441">
                  <c:v>44.727019771448511</c:v>
                </c:pt>
                <c:pt idx="1442">
                  <c:v>44.717914830585997</c:v>
                </c:pt>
                <c:pt idx="1443">
                  <c:v>44.71001969341205</c:v>
                </c:pt>
                <c:pt idx="1444">
                  <c:v>44.70334193878297</c:v>
                </c:pt>
                <c:pt idx="1445">
                  <c:v>44.69770828362806</c:v>
                </c:pt>
                <c:pt idx="1446">
                  <c:v>44.69281115603809</c:v>
                </c:pt>
                <c:pt idx="1447">
                  <c:v>44.688360881176749</c:v>
                </c:pt>
                <c:pt idx="1448">
                  <c:v>44.684050363752426</c:v>
                </c:pt>
                <c:pt idx="1449">
                  <c:v>44.679551817255835</c:v>
                </c:pt>
                <c:pt idx="1450">
                  <c:v>44.674722146228156</c:v>
                </c:pt>
                <c:pt idx="1451">
                  <c:v>44.669649136639698</c:v>
                </c:pt>
                <c:pt idx="1452">
                  <c:v>44.664490731839159</c:v>
                </c:pt>
                <c:pt idx="1453">
                  <c:v>44.659322218674824</c:v>
                </c:pt>
                <c:pt idx="1454">
                  <c:v>44.654180411822757</c:v>
                </c:pt>
                <c:pt idx="1455">
                  <c:v>44.649143489464862</c:v>
                </c:pt>
                <c:pt idx="1456">
                  <c:v>44.644260188373607</c:v>
                </c:pt>
                <c:pt idx="1457">
                  <c:v>44.639506175232484</c:v>
                </c:pt>
                <c:pt idx="1458">
                  <c:v>44.634837365077502</c:v>
                </c:pt>
                <c:pt idx="1459">
                  <c:v>44.630226829702288</c:v>
                </c:pt>
                <c:pt idx="1460">
                  <c:v>44.625616879642791</c:v>
                </c:pt>
                <c:pt idx="1461">
                  <c:v>44.620876187857988</c:v>
                </c:pt>
                <c:pt idx="1462">
                  <c:v>44.615851729597409</c:v>
                </c:pt>
                <c:pt idx="1463">
                  <c:v>44.610456126966412</c:v>
                </c:pt>
                <c:pt idx="1464">
                  <c:v>44.604713717279452</c:v>
                </c:pt>
                <c:pt idx="1465">
                  <c:v>44.598748157924938</c:v>
                </c:pt>
                <c:pt idx="1466">
                  <c:v>44.592690430728801</c:v>
                </c:pt>
                <c:pt idx="1467">
                  <c:v>44.586647207485903</c:v>
                </c:pt>
                <c:pt idx="1468">
                  <c:v>44.580758408234999</c:v>
                </c:pt>
                <c:pt idx="1469">
                  <c:v>44.575154606925281</c:v>
                </c:pt>
                <c:pt idx="1470">
                  <c:v>44.569872152479277</c:v>
                </c:pt>
                <c:pt idx="1471">
                  <c:v>44.564738972329877</c:v>
                </c:pt>
                <c:pt idx="1472">
                  <c:v>44.559387939791513</c:v>
                </c:pt>
                <c:pt idx="1473">
                  <c:v>44.553537450626997</c:v>
                </c:pt>
                <c:pt idx="1474">
                  <c:v>44.547238743825524</c:v>
                </c:pt>
                <c:pt idx="1475">
                  <c:v>44.540765623951643</c:v>
                </c:pt>
                <c:pt idx="1476">
                  <c:v>44.534368623304367</c:v>
                </c:pt>
                <c:pt idx="1477">
                  <c:v>44.528254454873107</c:v>
                </c:pt>
                <c:pt idx="1478">
                  <c:v>44.522640168085466</c:v>
                </c:pt>
                <c:pt idx="1479">
                  <c:v>44.517674860094431</c:v>
                </c:pt>
                <c:pt idx="1480">
                  <c:v>44.513349806350298</c:v>
                </c:pt>
                <c:pt idx="1481">
                  <c:v>44.509516872668478</c:v>
                </c:pt>
                <c:pt idx="1482">
                  <c:v>44.505936176482436</c:v>
                </c:pt>
                <c:pt idx="1483">
                  <c:v>44.502396185009196</c:v>
                </c:pt>
                <c:pt idx="1484">
                  <c:v>44.498835472883798</c:v>
                </c:pt>
                <c:pt idx="1485">
                  <c:v>44.495298990519757</c:v>
                </c:pt>
                <c:pt idx="1486">
                  <c:v>44.491827582225817</c:v>
                </c:pt>
                <c:pt idx="1487">
                  <c:v>44.488434149831754</c:v>
                </c:pt>
                <c:pt idx="1488">
                  <c:v>44.485124577184472</c:v>
                </c:pt>
                <c:pt idx="1489">
                  <c:v>44.481907186656471</c:v>
                </c:pt>
                <c:pt idx="1490">
                  <c:v>44.478776534847135</c:v>
                </c:pt>
                <c:pt idx="1491">
                  <c:v>44.47571270240951</c:v>
                </c:pt>
                <c:pt idx="1492">
                  <c:v>44.472701120551122</c:v>
                </c:pt>
                <c:pt idx="1493">
                  <c:v>44.469740901625613</c:v>
                </c:pt>
                <c:pt idx="1494">
                  <c:v>44.466826479086485</c:v>
                </c:pt>
                <c:pt idx="1495">
                  <c:v>44.463924589259321</c:v>
                </c:pt>
                <c:pt idx="1496">
                  <c:v>44.460992282426609</c:v>
                </c:pt>
                <c:pt idx="1497">
                  <c:v>44.458010758523479</c:v>
                </c:pt>
                <c:pt idx="1498">
                  <c:v>44.454964493127484</c:v>
                </c:pt>
                <c:pt idx="1499">
                  <c:v>44.451789095413027</c:v>
                </c:pt>
                <c:pt idx="1500">
                  <c:v>44.448401198480603</c:v>
                </c:pt>
                <c:pt idx="1501">
                  <c:v>44.444788228180293</c:v>
                </c:pt>
                <c:pt idx="1502">
                  <c:v>44.441009892810293</c:v>
                </c:pt>
                <c:pt idx="1503">
                  <c:v>44.437116412436765</c:v>
                </c:pt>
                <c:pt idx="1504">
                  <c:v>44.433076455298234</c:v>
                </c:pt>
                <c:pt idx="1505">
                  <c:v>44.428798685530644</c:v>
                </c:pt>
                <c:pt idx="1506">
                  <c:v>44.42421029113541</c:v>
                </c:pt>
                <c:pt idx="1507">
                  <c:v>44.419293211932917</c:v>
                </c:pt>
                <c:pt idx="1508">
                  <c:v>44.414082984130268</c:v>
                </c:pt>
                <c:pt idx="1509">
                  <c:v>44.408667856948711</c:v>
                </c:pt>
                <c:pt idx="1510">
                  <c:v>44.403133563274281</c:v>
                </c:pt>
                <c:pt idx="1511">
                  <c:v>44.397525451105906</c:v>
                </c:pt>
                <c:pt idx="1512">
                  <c:v>44.391903699968815</c:v>
                </c:pt>
                <c:pt idx="1513">
                  <c:v>44.386346880373623</c:v>
                </c:pt>
                <c:pt idx="1514">
                  <c:v>44.380887036887806</c:v>
                </c:pt>
                <c:pt idx="1515">
                  <c:v>44.375459116552548</c:v>
                </c:pt>
                <c:pt idx="1516">
                  <c:v>44.369830682676479</c:v>
                </c:pt>
                <c:pt idx="1517">
                  <c:v>44.363720629120685</c:v>
                </c:pt>
                <c:pt idx="1518">
                  <c:v>44.357027831647159</c:v>
                </c:pt>
                <c:pt idx="1519">
                  <c:v>44.349798871397802</c:v>
                </c:pt>
                <c:pt idx="1520">
                  <c:v>44.342044453554223</c:v>
                </c:pt>
                <c:pt idx="1521">
                  <c:v>44.33365317251976</c:v>
                </c:pt>
                <c:pt idx="1522">
                  <c:v>44.324484335001365</c:v>
                </c:pt>
                <c:pt idx="1523">
                  <c:v>44.314539263342319</c:v>
                </c:pt>
                <c:pt idx="1524">
                  <c:v>44.303939196811456</c:v>
                </c:pt>
                <c:pt idx="1525">
                  <c:v>44.293006831678561</c:v>
                </c:pt>
                <c:pt idx="1526">
                  <c:v>44.282389392630932</c:v>
                </c:pt>
                <c:pt idx="1527">
                  <c:v>44.27282144567765</c:v>
                </c:pt>
                <c:pt idx="1528">
                  <c:v>44.264841410118564</c:v>
                </c:pt>
                <c:pt idx="1529">
                  <c:v>44.258735169300721</c:v>
                </c:pt>
                <c:pt idx="1530">
                  <c:v>44.25441077682077</c:v>
                </c:pt>
                <c:pt idx="1531">
                  <c:v>44.251439378304852</c:v>
                </c:pt>
                <c:pt idx="1532">
                  <c:v>44.249319134088019</c:v>
                </c:pt>
                <c:pt idx="1533">
                  <c:v>44.24757851062278</c:v>
                </c:pt>
                <c:pt idx="1534">
                  <c:v>44.245894977605531</c:v>
                </c:pt>
                <c:pt idx="1535">
                  <c:v>44.244164211448087</c:v>
                </c:pt>
                <c:pt idx="1536">
                  <c:v>44.242376671886895</c:v>
                </c:pt>
                <c:pt idx="1537">
                  <c:v>44.24051598383793</c:v>
                </c:pt>
                <c:pt idx="1538">
                  <c:v>44.238555368822155</c:v>
                </c:pt>
                <c:pt idx="1539">
                  <c:v>44.236454435541255</c:v>
                </c:pt>
                <c:pt idx="1540">
                  <c:v>44.234190658316805</c:v>
                </c:pt>
                <c:pt idx="1541">
                  <c:v>44.231768755633219</c:v>
                </c:pt>
                <c:pt idx="1542">
                  <c:v>44.229216165361528</c:v>
                </c:pt>
                <c:pt idx="1543">
                  <c:v>44.226591907384901</c:v>
                </c:pt>
                <c:pt idx="1544">
                  <c:v>44.223959019671142</c:v>
                </c:pt>
                <c:pt idx="1545">
                  <c:v>44.221374035080622</c:v>
                </c:pt>
                <c:pt idx="1546">
                  <c:v>44.218918858640066</c:v>
                </c:pt>
                <c:pt idx="1547">
                  <c:v>44.216667701458867</c:v>
                </c:pt>
                <c:pt idx="1548">
                  <c:v>44.214634282534895</c:v>
                </c:pt>
                <c:pt idx="1549">
                  <c:v>44.212787796973693</c:v>
                </c:pt>
                <c:pt idx="1550">
                  <c:v>44.21107910658359</c:v>
                </c:pt>
                <c:pt idx="1551">
                  <c:v>44.209455130064107</c:v>
                </c:pt>
                <c:pt idx="1552">
                  <c:v>44.207895953204577</c:v>
                </c:pt>
                <c:pt idx="1553">
                  <c:v>44.206421570318049</c:v>
                </c:pt>
                <c:pt idx="1554">
                  <c:v>44.205055968042984</c:v>
                </c:pt>
                <c:pt idx="1555">
                  <c:v>44.203810487182714</c:v>
                </c:pt>
                <c:pt idx="1556">
                  <c:v>44.202685756089416</c:v>
                </c:pt>
                <c:pt idx="1557">
                  <c:v>44.201662559101059</c:v>
                </c:pt>
                <c:pt idx="1558">
                  <c:v>44.200709831032633</c:v>
                </c:pt>
                <c:pt idx="1559">
                  <c:v>44.199788579620424</c:v>
                </c:pt>
                <c:pt idx="1560">
                  <c:v>44.198816084411732</c:v>
                </c:pt>
                <c:pt idx="1561">
                  <c:v>44.197690448919353</c:v>
                </c:pt>
                <c:pt idx="1562">
                  <c:v>44.196375800063706</c:v>
                </c:pt>
                <c:pt idx="1563">
                  <c:v>44.194900013752132</c:v>
                </c:pt>
                <c:pt idx="1564">
                  <c:v>44.193284395811624</c:v>
                </c:pt>
                <c:pt idx="1565">
                  <c:v>44.191523006890677</c:v>
                </c:pt>
                <c:pt idx="1566">
                  <c:v>44.189579108915943</c:v>
                </c:pt>
                <c:pt idx="1567">
                  <c:v>44.187400427516401</c:v>
                </c:pt>
                <c:pt idx="1568">
                  <c:v>44.184971489856139</c:v>
                </c:pt>
                <c:pt idx="1569">
                  <c:v>44.182317853876683</c:v>
                </c:pt>
                <c:pt idx="1570">
                  <c:v>44.179458496478837</c:v>
                </c:pt>
                <c:pt idx="1571">
                  <c:v>44.176356096812526</c:v>
                </c:pt>
                <c:pt idx="1572">
                  <c:v>44.172956482057586</c:v>
                </c:pt>
                <c:pt idx="1573">
                  <c:v>44.169272949395072</c:v>
                </c:pt>
                <c:pt idx="1574">
                  <c:v>44.165376206145339</c:v>
                </c:pt>
                <c:pt idx="1575">
                  <c:v>44.161301080655754</c:v>
                </c:pt>
                <c:pt idx="1576">
                  <c:v>44.157070676827892</c:v>
                </c:pt>
                <c:pt idx="1577">
                  <c:v>44.152763191444144</c:v>
                </c:pt>
                <c:pt idx="1578">
                  <c:v>44.148463214324032</c:v>
                </c:pt>
                <c:pt idx="1579">
                  <c:v>44.144222801383201</c:v>
                </c:pt>
                <c:pt idx="1580">
                  <c:v>44.140092808288159</c:v>
                </c:pt>
                <c:pt idx="1581">
                  <c:v>44.136123734536213</c:v>
                </c:pt>
                <c:pt idx="1582">
                  <c:v>44.132331219114704</c:v>
                </c:pt>
                <c:pt idx="1583">
                  <c:v>44.128704918039894</c:v>
                </c:pt>
                <c:pt idx="1584">
                  <c:v>44.125222356177424</c:v>
                </c:pt>
                <c:pt idx="1585">
                  <c:v>44.121846899105471</c:v>
                </c:pt>
                <c:pt idx="1586">
                  <c:v>44.118553340384345</c:v>
                </c:pt>
                <c:pt idx="1587">
                  <c:v>44.115344135704284</c:v>
                </c:pt>
                <c:pt idx="1588">
                  <c:v>44.11224437283856</c:v>
                </c:pt>
                <c:pt idx="1589">
                  <c:v>44.109291408063683</c:v>
                </c:pt>
                <c:pt idx="1590">
                  <c:v>44.106518812953617</c:v>
                </c:pt>
                <c:pt idx="1591">
                  <c:v>44.103934692072841</c:v>
                </c:pt>
                <c:pt idx="1592">
                  <c:v>44.101529014647838</c:v>
                </c:pt>
                <c:pt idx="1593">
                  <c:v>44.099267703248209</c:v>
                </c:pt>
                <c:pt idx="1594">
                  <c:v>44.097082044934481</c:v>
                </c:pt>
                <c:pt idx="1595">
                  <c:v>44.094906321217195</c:v>
                </c:pt>
                <c:pt idx="1596">
                  <c:v>44.092695134843012</c:v>
                </c:pt>
                <c:pt idx="1597">
                  <c:v>44.090393440901977</c:v>
                </c:pt>
                <c:pt idx="1598">
                  <c:v>44.087940026029408</c:v>
                </c:pt>
                <c:pt idx="1599">
                  <c:v>44.085264579628003</c:v>
                </c:pt>
                <c:pt idx="1600">
                  <c:v>44.082282466449385</c:v>
                </c:pt>
                <c:pt idx="1601">
                  <c:v>44.078950848270075</c:v>
                </c:pt>
                <c:pt idx="1602">
                  <c:v>44.075281493424342</c:v>
                </c:pt>
                <c:pt idx="1603">
                  <c:v>44.071202735924942</c:v>
                </c:pt>
                <c:pt idx="1604">
                  <c:v>44.066474803314343</c:v>
                </c:pt>
                <c:pt idx="1605">
                  <c:v>44.060568392084541</c:v>
                </c:pt>
                <c:pt idx="1606">
                  <c:v>44.052981040933446</c:v>
                </c:pt>
                <c:pt idx="1607">
                  <c:v>44.043836273579728</c:v>
                </c:pt>
                <c:pt idx="1608">
                  <c:v>44.033683895056932</c:v>
                </c:pt>
                <c:pt idx="1609">
                  <c:v>44.022795307108495</c:v>
                </c:pt>
                <c:pt idx="1610">
                  <c:v>44.011298374577855</c:v>
                </c:pt>
                <c:pt idx="1611">
                  <c:v>43.999587306953757</c:v>
                </c:pt>
                <c:pt idx="1612">
                  <c:v>43.988020556404372</c:v>
                </c:pt>
                <c:pt idx="1613">
                  <c:v>43.976351759737746</c:v>
                </c:pt>
                <c:pt idx="1614">
                  <c:v>43.963594814747822</c:v>
                </c:pt>
                <c:pt idx="1615">
                  <c:v>43.948619234370916</c:v>
                </c:pt>
                <c:pt idx="1616">
                  <c:v>43.929518413329262</c:v>
                </c:pt>
                <c:pt idx="1617">
                  <c:v>43.903028691183984</c:v>
                </c:pt>
                <c:pt idx="1618">
                  <c:v>43.86579872995592</c:v>
                </c:pt>
                <c:pt idx="1619">
                  <c:v>43.814944315440876</c:v>
                </c:pt>
                <c:pt idx="1620">
                  <c:v>43.748461372525142</c:v>
                </c:pt>
                <c:pt idx="1621">
                  <c:v>43.666511732174932</c:v>
                </c:pt>
                <c:pt idx="1622">
                  <c:v>43.56764588125359</c:v>
                </c:pt>
                <c:pt idx="1623">
                  <c:v>43.450636043859099</c:v>
                </c:pt>
                <c:pt idx="1624">
                  <c:v>43.323008314507845</c:v>
                </c:pt>
                <c:pt idx="1625">
                  <c:v>43.19711120200089</c:v>
                </c:pt>
                <c:pt idx="1626">
                  <c:v>43.078467415252071</c:v>
                </c:pt>
                <c:pt idx="1627">
                  <c:v>42.972156255011875</c:v>
                </c:pt>
                <c:pt idx="1628">
                  <c:v>42.887931151390724</c:v>
                </c:pt>
                <c:pt idx="1629">
                  <c:v>42.828286723092845</c:v>
                </c:pt>
                <c:pt idx="1630">
                  <c:v>42.78616697254607</c:v>
                </c:pt>
                <c:pt idx="1631">
                  <c:v>42.755501111365206</c:v>
                </c:pt>
                <c:pt idx="1632">
                  <c:v>42.734140219317993</c:v>
                </c:pt>
                <c:pt idx="1633">
                  <c:v>42.71988413156059</c:v>
                </c:pt>
                <c:pt idx="1634">
                  <c:v>42.710809710090054</c:v>
                </c:pt>
                <c:pt idx="1635">
                  <c:v>42.70510945801319</c:v>
                </c:pt>
                <c:pt idx="1636">
                  <c:v>42.701172660628416</c:v>
                </c:pt>
                <c:pt idx="1637">
                  <c:v>42.698097422706446</c:v>
                </c:pt>
                <c:pt idx="1638">
                  <c:v>42.695408935131731</c:v>
                </c:pt>
                <c:pt idx="1639">
                  <c:v>42.692728314593403</c:v>
                </c:pt>
                <c:pt idx="1640">
                  <c:v>42.689934721269552</c:v>
                </c:pt>
                <c:pt idx="1641">
                  <c:v>42.687056713026998</c:v>
                </c:pt>
                <c:pt idx="1642">
                  <c:v>42.684116887013523</c:v>
                </c:pt>
                <c:pt idx="1643">
                  <c:v>42.681119437801556</c:v>
                </c:pt>
                <c:pt idx="1644">
                  <c:v>42.678093343351549</c:v>
                </c:pt>
                <c:pt idx="1645">
                  <c:v>42.675105807838122</c:v>
                </c:pt>
                <c:pt idx="1646">
                  <c:v>42.67220550708025</c:v>
                </c:pt>
                <c:pt idx="1647">
                  <c:v>42.669378205198242</c:v>
                </c:pt>
                <c:pt idx="1648">
                  <c:v>42.6665740577821</c:v>
                </c:pt>
                <c:pt idx="1649">
                  <c:v>42.663752236699423</c:v>
                </c:pt>
                <c:pt idx="1650">
                  <c:v>42.660915896812334</c:v>
                </c:pt>
                <c:pt idx="1651">
                  <c:v>42.658126650246238</c:v>
                </c:pt>
                <c:pt idx="1652">
                  <c:v>42.655450473897012</c:v>
                </c:pt>
                <c:pt idx="1653">
                  <c:v>42.652909259608506</c:v>
                </c:pt>
                <c:pt idx="1654">
                  <c:v>42.650506742675653</c:v>
                </c:pt>
                <c:pt idx="1655">
                  <c:v>42.64828501921685</c:v>
                </c:pt>
                <c:pt idx="1656">
                  <c:v>42.64629475173934</c:v>
                </c:pt>
                <c:pt idx="1657">
                  <c:v>42.644494924812925</c:v>
                </c:pt>
                <c:pt idx="1658">
                  <c:v>42.642744881405598</c:v>
                </c:pt>
                <c:pt idx="1659">
                  <c:v>42.640923642132982</c:v>
                </c:pt>
                <c:pt idx="1660">
                  <c:v>42.638991290663533</c:v>
                </c:pt>
                <c:pt idx="1661">
                  <c:v>42.636870944538401</c:v>
                </c:pt>
                <c:pt idx="1662">
                  <c:v>42.634407571943441</c:v>
                </c:pt>
                <c:pt idx="1663">
                  <c:v>42.631497809913945</c:v>
                </c:pt>
                <c:pt idx="1664">
                  <c:v>42.628222224127079</c:v>
                </c:pt>
                <c:pt idx="1665">
                  <c:v>42.624807756047716</c:v>
                </c:pt>
                <c:pt idx="1666">
                  <c:v>42.621474586295321</c:v>
                </c:pt>
                <c:pt idx="1667">
                  <c:v>42.618354329692743</c:v>
                </c:pt>
                <c:pt idx="1668">
                  <c:v>42.615501861944146</c:v>
                </c:pt>
                <c:pt idx="1669">
                  <c:v>42.61293413782041</c:v>
                </c:pt>
                <c:pt idx="1670">
                  <c:v>42.610631778102359</c:v>
                </c:pt>
                <c:pt idx="1671">
                  <c:v>42.608509043355532</c:v>
                </c:pt>
                <c:pt idx="1672">
                  <c:v>42.60635121177873</c:v>
                </c:pt>
                <c:pt idx="1673">
                  <c:v>42.603917097592849</c:v>
                </c:pt>
                <c:pt idx="1674">
                  <c:v>42.601166878001877</c:v>
                </c:pt>
                <c:pt idx="1675">
                  <c:v>42.598274226366314</c:v>
                </c:pt>
                <c:pt idx="1676">
                  <c:v>42.595404598983123</c:v>
                </c:pt>
                <c:pt idx="1677">
                  <c:v>42.592644947709665</c:v>
                </c:pt>
                <c:pt idx="1678">
                  <c:v>42.590075253915934</c:v>
                </c:pt>
                <c:pt idx="1679">
                  <c:v>42.587752483318006</c:v>
                </c:pt>
                <c:pt idx="1680">
                  <c:v>42.58566593328851</c:v>
                </c:pt>
                <c:pt idx="1681">
                  <c:v>42.58374129440493</c:v>
                </c:pt>
                <c:pt idx="1682">
                  <c:v>42.581848215468426</c:v>
                </c:pt>
                <c:pt idx="1683">
                  <c:v>42.579837323999207</c:v>
                </c:pt>
                <c:pt idx="1684">
                  <c:v>42.577634853404163</c:v>
                </c:pt>
                <c:pt idx="1685">
                  <c:v>42.575279080804663</c:v>
                </c:pt>
                <c:pt idx="1686">
                  <c:v>42.572848792614217</c:v>
                </c:pt>
                <c:pt idx="1687">
                  <c:v>42.57038285122367</c:v>
                </c:pt>
                <c:pt idx="1688">
                  <c:v>42.56788073146847</c:v>
                </c:pt>
                <c:pt idx="1689">
                  <c:v>42.565336047600546</c:v>
                </c:pt>
                <c:pt idx="1690">
                  <c:v>42.562739716572473</c:v>
                </c:pt>
                <c:pt idx="1691">
                  <c:v>42.56005507070369</c:v>
                </c:pt>
                <c:pt idx="1692">
                  <c:v>42.557193428685444</c:v>
                </c:pt>
                <c:pt idx="1693">
                  <c:v>42.554050417383316</c:v>
                </c:pt>
                <c:pt idx="1694">
                  <c:v>42.550531736054886</c:v>
                </c:pt>
                <c:pt idx="1695">
                  <c:v>42.546586090863741</c:v>
                </c:pt>
                <c:pt idx="1696">
                  <c:v>42.542262344257651</c:v>
                </c:pt>
                <c:pt idx="1697">
                  <c:v>42.537663954541472</c:v>
                </c:pt>
                <c:pt idx="1698">
                  <c:v>42.532949262646483</c:v>
                </c:pt>
                <c:pt idx="1699">
                  <c:v>42.528397279695326</c:v>
                </c:pt>
                <c:pt idx="1700">
                  <c:v>42.524323057864507</c:v>
                </c:pt>
                <c:pt idx="1701">
                  <c:v>42.52091989405551</c:v>
                </c:pt>
                <c:pt idx="1702">
                  <c:v>42.518234463368579</c:v>
                </c:pt>
                <c:pt idx="1703">
                  <c:v>42.516188310333291</c:v>
                </c:pt>
                <c:pt idx="1704">
                  <c:v>42.514638578772093</c:v>
                </c:pt>
                <c:pt idx="1705">
                  <c:v>42.513418267491275</c:v>
                </c:pt>
                <c:pt idx="1706">
                  <c:v>42.512329130717085</c:v>
                </c:pt>
                <c:pt idx="1707">
                  <c:v>42.511223287308383</c:v>
                </c:pt>
                <c:pt idx="1708">
                  <c:v>42.510064229217811</c:v>
                </c:pt>
                <c:pt idx="1709">
                  <c:v>42.508871018299843</c:v>
                </c:pt>
                <c:pt idx="1710">
                  <c:v>42.507657546990565</c:v>
                </c:pt>
                <c:pt idx="1711">
                  <c:v>42.506434784922298</c:v>
                </c:pt>
                <c:pt idx="1712">
                  <c:v>42.50521984609648</c:v>
                </c:pt>
                <c:pt idx="1713">
                  <c:v>42.504032802465744</c:v>
                </c:pt>
                <c:pt idx="1714">
                  <c:v>42.502883912024707</c:v>
                </c:pt>
                <c:pt idx="1715">
                  <c:v>42.501756480314157</c:v>
                </c:pt>
                <c:pt idx="1716">
                  <c:v>42.50058670626504</c:v>
                </c:pt>
                <c:pt idx="1717">
                  <c:v>42.499298413578195</c:v>
                </c:pt>
                <c:pt idx="1718">
                  <c:v>42.497872384405419</c:v>
                </c:pt>
                <c:pt idx="1719">
                  <c:v>42.496346071784316</c:v>
                </c:pt>
                <c:pt idx="1720">
                  <c:v>42.494751810715663</c:v>
                </c:pt>
                <c:pt idx="1721">
                  <c:v>42.493095369409176</c:v>
                </c:pt>
                <c:pt idx="1722">
                  <c:v>42.491386167965572</c:v>
                </c:pt>
                <c:pt idx="1723">
                  <c:v>42.489651122529025</c:v>
                </c:pt>
                <c:pt idx="1724">
                  <c:v>42.487916805122715</c:v>
                </c:pt>
                <c:pt idx="1725">
                  <c:v>42.48617240398238</c:v>
                </c:pt>
                <c:pt idx="1726">
                  <c:v>42.484365793560798</c:v>
                </c:pt>
                <c:pt idx="1727">
                  <c:v>42.482441888758494</c:v>
                </c:pt>
                <c:pt idx="1728">
                  <c:v>42.480365044030663</c:v>
                </c:pt>
                <c:pt idx="1729">
                  <c:v>42.478127734456649</c:v>
                </c:pt>
                <c:pt idx="1730">
                  <c:v>42.475761544459438</c:v>
                </c:pt>
                <c:pt idx="1731">
                  <c:v>42.473314317650839</c:v>
                </c:pt>
                <c:pt idx="1732">
                  <c:v>42.470824890278514</c:v>
                </c:pt>
                <c:pt idx="1733">
                  <c:v>42.468347326426361</c:v>
                </c:pt>
                <c:pt idx="1734">
                  <c:v>42.465939917682284</c:v>
                </c:pt>
                <c:pt idx="1735">
                  <c:v>42.463603910956785</c:v>
                </c:pt>
                <c:pt idx="1736">
                  <c:v>42.461282254763809</c:v>
                </c:pt>
                <c:pt idx="1737">
                  <c:v>42.458925459631885</c:v>
                </c:pt>
                <c:pt idx="1738">
                  <c:v>42.456516962111472</c:v>
                </c:pt>
                <c:pt idx="1739">
                  <c:v>42.453956775534252</c:v>
                </c:pt>
                <c:pt idx="1740">
                  <c:v>42.451026559104278</c:v>
                </c:pt>
                <c:pt idx="1741">
                  <c:v>42.447566110613913</c:v>
                </c:pt>
                <c:pt idx="1742">
                  <c:v>42.443629066942584</c:v>
                </c:pt>
                <c:pt idx="1743">
                  <c:v>42.439411985874649</c:v>
                </c:pt>
                <c:pt idx="1744">
                  <c:v>42.435078317237966</c:v>
                </c:pt>
                <c:pt idx="1745">
                  <c:v>42.430761139103524</c:v>
                </c:pt>
                <c:pt idx="1746">
                  <c:v>42.426642600509076</c:v>
                </c:pt>
                <c:pt idx="1747">
                  <c:v>42.42289732829677</c:v>
                </c:pt>
                <c:pt idx="1748">
                  <c:v>42.419562145587797</c:v>
                </c:pt>
                <c:pt idx="1749">
                  <c:v>42.41653556531805</c:v>
                </c:pt>
                <c:pt idx="1750">
                  <c:v>42.413619598223484</c:v>
                </c:pt>
                <c:pt idx="1751">
                  <c:v>42.410620346595095</c:v>
                </c:pt>
                <c:pt idx="1752">
                  <c:v>42.407480963366282</c:v>
                </c:pt>
                <c:pt idx="1753">
                  <c:v>42.404245943336498</c:v>
                </c:pt>
                <c:pt idx="1754">
                  <c:v>42.400953559961337</c:v>
                </c:pt>
                <c:pt idx="1755">
                  <c:v>42.397622025399841</c:v>
                </c:pt>
                <c:pt idx="1756">
                  <c:v>42.394286390799067</c:v>
                </c:pt>
                <c:pt idx="1757">
                  <c:v>42.390991716931858</c:v>
                </c:pt>
                <c:pt idx="1758">
                  <c:v>42.387765111680352</c:v>
                </c:pt>
                <c:pt idx="1759">
                  <c:v>42.384592049220593</c:v>
                </c:pt>
                <c:pt idx="1760">
                  <c:v>42.381417287446261</c:v>
                </c:pt>
                <c:pt idx="1761">
                  <c:v>42.378174309279807</c:v>
                </c:pt>
                <c:pt idx="1762">
                  <c:v>42.374827139105903</c:v>
                </c:pt>
                <c:pt idx="1763">
                  <c:v>42.371386710297273</c:v>
                </c:pt>
                <c:pt idx="1764">
                  <c:v>42.367882838849269</c:v>
                </c:pt>
                <c:pt idx="1765">
                  <c:v>42.364330745848399</c:v>
                </c:pt>
                <c:pt idx="1766">
                  <c:v>42.360743832209401</c:v>
                </c:pt>
                <c:pt idx="1767">
                  <c:v>42.357163216916568</c:v>
                </c:pt>
                <c:pt idx="1768">
                  <c:v>42.35363468453135</c:v>
                </c:pt>
                <c:pt idx="1769">
                  <c:v>42.350163881297746</c:v>
                </c:pt>
                <c:pt idx="1770">
                  <c:v>42.34672224133093</c:v>
                </c:pt>
                <c:pt idx="1771">
                  <c:v>42.343285073726811</c:v>
                </c:pt>
                <c:pt idx="1772">
                  <c:v>42.33982698549061</c:v>
                </c:pt>
                <c:pt idx="1773">
                  <c:v>42.336300258079383</c:v>
                </c:pt>
                <c:pt idx="1774">
                  <c:v>42.332653485446357</c:v>
                </c:pt>
                <c:pt idx="1775">
                  <c:v>42.328865163973248</c:v>
                </c:pt>
                <c:pt idx="1776">
                  <c:v>42.324954177416139</c:v>
                </c:pt>
                <c:pt idx="1777">
                  <c:v>42.320979272158972</c:v>
                </c:pt>
                <c:pt idx="1778">
                  <c:v>42.317002162341367</c:v>
                </c:pt>
                <c:pt idx="1779">
                  <c:v>42.313068399467291</c:v>
                </c:pt>
                <c:pt idx="1780">
                  <c:v>42.309225596778283</c:v>
                </c:pt>
                <c:pt idx="1781">
                  <c:v>42.305513777191678</c:v>
                </c:pt>
                <c:pt idx="1782">
                  <c:v>42.301944138719492</c:v>
                </c:pt>
                <c:pt idx="1783">
                  <c:v>42.298480278657557</c:v>
                </c:pt>
                <c:pt idx="1784">
                  <c:v>42.29504077497986</c:v>
                </c:pt>
                <c:pt idx="1785">
                  <c:v>42.291558754557173</c:v>
                </c:pt>
                <c:pt idx="1786">
                  <c:v>42.288012520463667</c:v>
                </c:pt>
                <c:pt idx="1787">
                  <c:v>42.284393390369324</c:v>
                </c:pt>
                <c:pt idx="1788">
                  <c:v>42.280683664391191</c:v>
                </c:pt>
                <c:pt idx="1789">
                  <c:v>42.276885441988483</c:v>
                </c:pt>
                <c:pt idx="1790">
                  <c:v>42.273037578432486</c:v>
                </c:pt>
                <c:pt idx="1791">
                  <c:v>42.269199983409713</c:v>
                </c:pt>
                <c:pt idx="1792">
                  <c:v>42.265419056513636</c:v>
                </c:pt>
                <c:pt idx="1793">
                  <c:v>42.261631691490841</c:v>
                </c:pt>
                <c:pt idx="1794">
                  <c:v>42.257630611975443</c:v>
                </c:pt>
                <c:pt idx="1795">
                  <c:v>42.253088884394771</c:v>
                </c:pt>
                <c:pt idx="1796">
                  <c:v>42.247793815262838</c:v>
                </c:pt>
                <c:pt idx="1797">
                  <c:v>42.241883247100937</c:v>
                </c:pt>
                <c:pt idx="1798">
                  <c:v>42.235673248007537</c:v>
                </c:pt>
                <c:pt idx="1799">
                  <c:v>42.229322043194735</c:v>
                </c:pt>
                <c:pt idx="1800">
                  <c:v>42.222999070740023</c:v>
                </c:pt>
                <c:pt idx="1801">
                  <c:v>42.217064568087729</c:v>
                </c:pt>
                <c:pt idx="1802">
                  <c:v>42.211738064178924</c:v>
                </c:pt>
                <c:pt idx="1803">
                  <c:v>42.206888590599661</c:v>
                </c:pt>
                <c:pt idx="1804">
                  <c:v>42.202248318790105</c:v>
                </c:pt>
                <c:pt idx="1805">
                  <c:v>42.197643728545195</c:v>
                </c:pt>
                <c:pt idx="1806">
                  <c:v>42.193014181437867</c:v>
                </c:pt>
                <c:pt idx="1807">
                  <c:v>42.188372383591052</c:v>
                </c:pt>
                <c:pt idx="1808">
                  <c:v>42.183738619018179</c:v>
                </c:pt>
                <c:pt idx="1809">
                  <c:v>42.179125639101017</c:v>
                </c:pt>
                <c:pt idx="1810">
                  <c:v>42.174533352813349</c:v>
                </c:pt>
                <c:pt idx="1811">
                  <c:v>42.169947963564418</c:v>
                </c:pt>
                <c:pt idx="1812">
                  <c:v>42.165354677723599</c:v>
                </c:pt>
                <c:pt idx="1813">
                  <c:v>42.160505455347554</c:v>
                </c:pt>
                <c:pt idx="1814">
                  <c:v>42.154669296072406</c:v>
                </c:pt>
                <c:pt idx="1815">
                  <c:v>42.146831434765694</c:v>
                </c:pt>
                <c:pt idx="1816">
                  <c:v>42.135974833369843</c:v>
                </c:pt>
                <c:pt idx="1817">
                  <c:v>42.121767156741207</c:v>
                </c:pt>
                <c:pt idx="1818">
                  <c:v>42.105152860098514</c:v>
                </c:pt>
                <c:pt idx="1819">
                  <c:v>42.087551005748296</c:v>
                </c:pt>
                <c:pt idx="1820">
                  <c:v>42.070267238384183</c:v>
                </c:pt>
                <c:pt idx="1821">
                  <c:v>42.05483932283677</c:v>
                </c:pt>
                <c:pt idx="1822">
                  <c:v>42.042709637301392</c:v>
                </c:pt>
                <c:pt idx="1823">
                  <c:v>42.033948561481886</c:v>
                </c:pt>
                <c:pt idx="1824">
                  <c:v>42.027239877191185</c:v>
                </c:pt>
                <c:pt idx="1825">
                  <c:v>42.021159879265049</c:v>
                </c:pt>
                <c:pt idx="1826">
                  <c:v>42.01510275964452</c:v>
                </c:pt>
                <c:pt idx="1827">
                  <c:v>42.00902660443311</c:v>
                </c:pt>
                <c:pt idx="1828">
                  <c:v>42.00277210442983</c:v>
                </c:pt>
                <c:pt idx="1829">
                  <c:v>41.996145986091349</c:v>
                </c:pt>
                <c:pt idx="1830">
                  <c:v>41.989130953039279</c:v>
                </c:pt>
                <c:pt idx="1831">
                  <c:v>41.981888203686829</c:v>
                </c:pt>
                <c:pt idx="1832">
                  <c:v>41.974562002977187</c:v>
                </c:pt>
                <c:pt idx="1833">
                  <c:v>41.967190520319967</c:v>
                </c:pt>
                <c:pt idx="1834">
                  <c:v>41.959819440242335</c:v>
                </c:pt>
                <c:pt idx="1835">
                  <c:v>41.952541525903847</c:v>
                </c:pt>
                <c:pt idx="1836">
                  <c:v>41.945421501805122</c:v>
                </c:pt>
                <c:pt idx="1837">
                  <c:v>41.938476789243126</c:v>
                </c:pt>
                <c:pt idx="1838">
                  <c:v>41.931751281822464</c:v>
                </c:pt>
                <c:pt idx="1839">
                  <c:v>41.925340764440016</c:v>
                </c:pt>
                <c:pt idx="1840">
                  <c:v>41.919318532527591</c:v>
                </c:pt>
                <c:pt idx="1841">
                  <c:v>41.913662420912509</c:v>
                </c:pt>
                <c:pt idx="1842">
                  <c:v>41.908291174189536</c:v>
                </c:pt>
                <c:pt idx="1843">
                  <c:v>41.903152754687014</c:v>
                </c:pt>
                <c:pt idx="1844">
                  <c:v>41.89819960043522</c:v>
                </c:pt>
                <c:pt idx="1845">
                  <c:v>41.893319454419853</c:v>
                </c:pt>
                <c:pt idx="1846">
                  <c:v>41.888395844561266</c:v>
                </c:pt>
                <c:pt idx="1847">
                  <c:v>41.883359270022034</c:v>
                </c:pt>
                <c:pt idx="1848">
                  <c:v>41.878139054389955</c:v>
                </c:pt>
                <c:pt idx="1849">
                  <c:v>41.872653204039985</c:v>
                </c:pt>
                <c:pt idx="1850">
                  <c:v>41.866845526120649</c:v>
                </c:pt>
                <c:pt idx="1851">
                  <c:v>41.860714058385774</c:v>
                </c:pt>
                <c:pt idx="1852">
                  <c:v>41.854338337053271</c:v>
                </c:pt>
                <c:pt idx="1853">
                  <c:v>41.847825110317984</c:v>
                </c:pt>
                <c:pt idx="1854">
                  <c:v>41.841208061639186</c:v>
                </c:pt>
                <c:pt idx="1855">
                  <c:v>41.834463811462101</c:v>
                </c:pt>
                <c:pt idx="1856">
                  <c:v>41.827540647541383</c:v>
                </c:pt>
                <c:pt idx="1857">
                  <c:v>41.820341552115849</c:v>
                </c:pt>
                <c:pt idx="1858">
                  <c:v>41.812737329981964</c:v>
                </c:pt>
                <c:pt idx="1859">
                  <c:v>41.804627039566739</c:v>
                </c:pt>
                <c:pt idx="1860">
                  <c:v>41.795956950299065</c:v>
                </c:pt>
                <c:pt idx="1861">
                  <c:v>41.786741501467255</c:v>
                </c:pt>
                <c:pt idx="1862">
                  <c:v>41.777102890125533</c:v>
                </c:pt>
                <c:pt idx="1863">
                  <c:v>41.767205606601159</c:v>
                </c:pt>
                <c:pt idx="1864">
                  <c:v>41.757147418345113</c:v>
                </c:pt>
                <c:pt idx="1865">
                  <c:v>41.74694918139555</c:v>
                </c:pt>
                <c:pt idx="1866">
                  <c:v>41.736613671552519</c:v>
                </c:pt>
                <c:pt idx="1867">
                  <c:v>41.726071246341625</c:v>
                </c:pt>
                <c:pt idx="1868">
                  <c:v>41.71515301699683</c:v>
                </c:pt>
                <c:pt idx="1869">
                  <c:v>41.703714529799242</c:v>
                </c:pt>
                <c:pt idx="1870">
                  <c:v>41.691711506515681</c:v>
                </c:pt>
                <c:pt idx="1871">
                  <c:v>41.67918533347504</c:v>
                </c:pt>
                <c:pt idx="1872">
                  <c:v>41.666241852093968</c:v>
                </c:pt>
                <c:pt idx="1873">
                  <c:v>41.652952989350666</c:v>
                </c:pt>
                <c:pt idx="1874">
                  <c:v>41.639362723775669</c:v>
                </c:pt>
                <c:pt idx="1875">
                  <c:v>41.625629565225218</c:v>
                </c:pt>
                <c:pt idx="1876">
                  <c:v>41.611977030301396</c:v>
                </c:pt>
                <c:pt idx="1877">
                  <c:v>41.598504323893472</c:v>
                </c:pt>
                <c:pt idx="1878">
                  <c:v>41.58517541031194</c:v>
                </c:pt>
                <c:pt idx="1879">
                  <c:v>41.571903493375487</c:v>
                </c:pt>
                <c:pt idx="1880">
                  <c:v>41.558612042012172</c:v>
                </c:pt>
                <c:pt idx="1881">
                  <c:v>41.54528875232846</c:v>
                </c:pt>
                <c:pt idx="1882">
                  <c:v>41.531970393237543</c:v>
                </c:pt>
                <c:pt idx="1883">
                  <c:v>41.518681468718057</c:v>
                </c:pt>
                <c:pt idx="1884">
                  <c:v>41.505470689610817</c:v>
                </c:pt>
                <c:pt idx="1885">
                  <c:v>41.492419027260276</c:v>
                </c:pt>
                <c:pt idx="1886">
                  <c:v>41.479595684686487</c:v>
                </c:pt>
                <c:pt idx="1887">
                  <c:v>41.467017029134844</c:v>
                </c:pt>
                <c:pt idx="1888">
                  <c:v>41.454655709799262</c:v>
                </c:pt>
                <c:pt idx="1889">
                  <c:v>41.442496838343892</c:v>
                </c:pt>
                <c:pt idx="1890">
                  <c:v>41.430531646386861</c:v>
                </c:pt>
                <c:pt idx="1891">
                  <c:v>41.418702745830878</c:v>
                </c:pt>
                <c:pt idx="1892">
                  <c:v>41.406859561544046</c:v>
                </c:pt>
                <c:pt idx="1893">
                  <c:v>41.39486474805588</c:v>
                </c:pt>
                <c:pt idx="1894">
                  <c:v>41.382671472620437</c:v>
                </c:pt>
                <c:pt idx="1895">
                  <c:v>41.37018758435557</c:v>
                </c:pt>
                <c:pt idx="1896">
                  <c:v>41.357237178624196</c:v>
                </c:pt>
                <c:pt idx="1897">
                  <c:v>41.343728206639518</c:v>
                </c:pt>
                <c:pt idx="1898">
                  <c:v>41.329784877233898</c:v>
                </c:pt>
                <c:pt idx="1899">
                  <c:v>41.31563951523669</c:v>
                </c:pt>
                <c:pt idx="1900">
                  <c:v>41.301473005385169</c:v>
                </c:pt>
                <c:pt idx="1901">
                  <c:v>41.287353756831983</c:v>
                </c:pt>
                <c:pt idx="1902">
                  <c:v>41.273271900642939</c:v>
                </c:pt>
                <c:pt idx="1903">
                  <c:v>41.259198208818027</c:v>
                </c:pt>
                <c:pt idx="1904">
                  <c:v>41.245113228770855</c:v>
                </c:pt>
                <c:pt idx="1905">
                  <c:v>41.230987698544041</c:v>
                </c:pt>
                <c:pt idx="1906">
                  <c:v>41.216746250279463</c:v>
                </c:pt>
                <c:pt idx="1907">
                  <c:v>41.202295003348276</c:v>
                </c:pt>
                <c:pt idx="1908">
                  <c:v>41.187481439428701</c:v>
                </c:pt>
                <c:pt idx="1909">
                  <c:v>41.17198901684521</c:v>
                </c:pt>
                <c:pt idx="1910">
                  <c:v>41.155454624076476</c:v>
                </c:pt>
                <c:pt idx="1911">
                  <c:v>41.137668990813367</c:v>
                </c:pt>
                <c:pt idx="1912">
                  <c:v>41.118306312775054</c:v>
                </c:pt>
                <c:pt idx="1913">
                  <c:v>41.09685860182995</c:v>
                </c:pt>
                <c:pt idx="1914">
                  <c:v>41.073154717301271</c:v>
                </c:pt>
                <c:pt idx="1915">
                  <c:v>41.047670014227464</c:v>
                </c:pt>
                <c:pt idx="1916">
                  <c:v>41.021242628666748</c:v>
                </c:pt>
                <c:pt idx="1917">
                  <c:v>40.994559586468291</c:v>
                </c:pt>
                <c:pt idx="1918">
                  <c:v>40.968164900820682</c:v>
                </c:pt>
                <c:pt idx="1919">
                  <c:v>40.942749842872765</c:v>
                </c:pt>
                <c:pt idx="1920">
                  <c:v>40.918956684996516</c:v>
                </c:pt>
                <c:pt idx="1921">
                  <c:v>40.896932734396295</c:v>
                </c:pt>
                <c:pt idx="1922">
                  <c:v>40.876743522896589</c:v>
                </c:pt>
                <c:pt idx="1923">
                  <c:v>40.859013030633207</c:v>
                </c:pt>
                <c:pt idx="1924">
                  <c:v>40.844411693816191</c:v>
                </c:pt>
                <c:pt idx="1925">
                  <c:v>40.832713132955654</c:v>
                </c:pt>
                <c:pt idx="1926">
                  <c:v>40.823076043290733</c:v>
                </c:pt>
                <c:pt idx="1927">
                  <c:v>40.814950725024559</c:v>
                </c:pt>
                <c:pt idx="1928">
                  <c:v>40.808214455608208</c:v>
                </c:pt>
                <c:pt idx="1929">
                  <c:v>40.80277839589256</c:v>
                </c:pt>
                <c:pt idx="1930">
                  <c:v>40.798389689727749</c:v>
                </c:pt>
                <c:pt idx="1931">
                  <c:v>40.794690730445559</c:v>
                </c:pt>
                <c:pt idx="1932">
                  <c:v>40.791477688888861</c:v>
                </c:pt>
                <c:pt idx="1933">
                  <c:v>40.78869702658664</c:v>
                </c:pt>
                <c:pt idx="1934">
                  <c:v>40.786337767629725</c:v>
                </c:pt>
                <c:pt idx="1935">
                  <c:v>40.784405361255537</c:v>
                </c:pt>
                <c:pt idx="1936">
                  <c:v>40.782842152161422</c:v>
                </c:pt>
                <c:pt idx="1937">
                  <c:v>40.781538288029168</c:v>
                </c:pt>
                <c:pt idx="1938">
                  <c:v>40.780421051234754</c:v>
                </c:pt>
                <c:pt idx="1939">
                  <c:v>40.779459535714068</c:v>
                </c:pt>
                <c:pt idx="1940">
                  <c:v>40.778631468045205</c:v>
                </c:pt>
                <c:pt idx="1941">
                  <c:v>40.777925680490391</c:v>
                </c:pt>
                <c:pt idx="1942">
                  <c:v>40.777319250062781</c:v>
                </c:pt>
                <c:pt idx="1943">
                  <c:v>40.77677225031497</c:v>
                </c:pt>
                <c:pt idx="1944">
                  <c:v>40.776255961414485</c:v>
                </c:pt>
                <c:pt idx="1945">
                  <c:v>40.775763243716874</c:v>
                </c:pt>
                <c:pt idx="1946">
                  <c:v>40.77528910730301</c:v>
                </c:pt>
                <c:pt idx="1947">
                  <c:v>40.774824155098003</c:v>
                </c:pt>
                <c:pt idx="1948">
                  <c:v>40.774359732588252</c:v>
                </c:pt>
                <c:pt idx="1949">
                  <c:v>40.773891762357863</c:v>
                </c:pt>
                <c:pt idx="1950">
                  <c:v>40.773417385771886</c:v>
                </c:pt>
                <c:pt idx="1951">
                  <c:v>40.772932177321785</c:v>
                </c:pt>
                <c:pt idx="1952">
                  <c:v>40.77243060494434</c:v>
                </c:pt>
                <c:pt idx="1953">
                  <c:v>40.77190731900037</c:v>
                </c:pt>
                <c:pt idx="1954">
                  <c:v>40.771359237964568</c:v>
                </c:pt>
                <c:pt idx="1955">
                  <c:v>40.770784789922111</c:v>
                </c:pt>
                <c:pt idx="1956">
                  <c:v>40.770175874383845</c:v>
                </c:pt>
                <c:pt idx="1957">
                  <c:v>40.769518119921763</c:v>
                </c:pt>
                <c:pt idx="1958">
                  <c:v>40.768805314321995</c:v>
                </c:pt>
                <c:pt idx="1959">
                  <c:v>40.768046948173883</c:v>
                </c:pt>
                <c:pt idx="1960">
                  <c:v>40.767258656069053</c:v>
                </c:pt>
                <c:pt idx="1961">
                  <c:v>40.766451800736803</c:v>
                </c:pt>
                <c:pt idx="1962">
                  <c:v>40.765625944657074</c:v>
                </c:pt>
                <c:pt idx="1963">
                  <c:v>40.764771048581984</c:v>
                </c:pt>
                <c:pt idx="1964">
                  <c:v>40.763879751212286</c:v>
                </c:pt>
                <c:pt idx="1965">
                  <c:v>40.762951570975154</c:v>
                </c:pt>
                <c:pt idx="1966">
                  <c:v>40.761988756988409</c:v>
                </c:pt>
                <c:pt idx="1967">
                  <c:v>40.760993230492851</c:v>
                </c:pt>
                <c:pt idx="1968">
                  <c:v>40.75996316790426</c:v>
                </c:pt>
                <c:pt idx="1969">
                  <c:v>40.758897860913187</c:v>
                </c:pt>
                <c:pt idx="1970">
                  <c:v>40.757812469865598</c:v>
                </c:pt>
                <c:pt idx="1971">
                  <c:v>40.756729546342783</c:v>
                </c:pt>
                <c:pt idx="1972">
                  <c:v>40.755658990660713</c:v>
                </c:pt>
                <c:pt idx="1973">
                  <c:v>40.754591360944929</c:v>
                </c:pt>
                <c:pt idx="1974">
                  <c:v>40.753505355186363</c:v>
                </c:pt>
                <c:pt idx="1975">
                  <c:v>40.752385546372679</c:v>
                </c:pt>
                <c:pt idx="1976">
                  <c:v>40.751231413003197</c:v>
                </c:pt>
                <c:pt idx="1977">
                  <c:v>40.750044364476821</c:v>
                </c:pt>
                <c:pt idx="1978">
                  <c:v>40.748822054625222</c:v>
                </c:pt>
                <c:pt idx="1979">
                  <c:v>40.747559370982628</c:v>
                </c:pt>
                <c:pt idx="1980">
                  <c:v>40.746251369447023</c:v>
                </c:pt>
                <c:pt idx="1981">
                  <c:v>40.744902336942864</c:v>
                </c:pt>
                <c:pt idx="1982">
                  <c:v>40.743522153036359</c:v>
                </c:pt>
                <c:pt idx="1983">
                  <c:v>40.742119172027785</c:v>
                </c:pt>
                <c:pt idx="1984">
                  <c:v>40.740701855590515</c:v>
                </c:pt>
                <c:pt idx="1985">
                  <c:v>40.739278603061976</c:v>
                </c:pt>
                <c:pt idx="1986">
                  <c:v>40.737843453377614</c:v>
                </c:pt>
                <c:pt idx="1987">
                  <c:v>40.736371775728145</c:v>
                </c:pt>
                <c:pt idx="1988">
                  <c:v>40.734837410605365</c:v>
                </c:pt>
                <c:pt idx="1989">
                  <c:v>40.733227708624987</c:v>
                </c:pt>
                <c:pt idx="1990">
                  <c:v>40.73154672678816</c:v>
                </c:pt>
                <c:pt idx="1991">
                  <c:v>40.729811799684803</c:v>
                </c:pt>
                <c:pt idx="1992">
                  <c:v>40.728046168891005</c:v>
                </c:pt>
                <c:pt idx="1993">
                  <c:v>40.726272311238482</c:v>
                </c:pt>
                <c:pt idx="1994">
                  <c:v>40.724519490230605</c:v>
                </c:pt>
                <c:pt idx="1995">
                  <c:v>40.722821418741447</c:v>
                </c:pt>
                <c:pt idx="1996">
                  <c:v>40.721184324222925</c:v>
                </c:pt>
                <c:pt idx="1997">
                  <c:v>40.7195677669174</c:v>
                </c:pt>
                <c:pt idx="1998">
                  <c:v>40.717919572212047</c:v>
                </c:pt>
                <c:pt idx="1999">
                  <c:v>40.716216133985945</c:v>
                </c:pt>
                <c:pt idx="2000">
                  <c:v>40.714462476287167</c:v>
                </c:pt>
                <c:pt idx="2001">
                  <c:v>40.712674491928574</c:v>
                </c:pt>
                <c:pt idx="2002">
                  <c:v>40.710868221026566</c:v>
                </c:pt>
                <c:pt idx="2003">
                  <c:v>40.709059789097566</c:v>
                </c:pt>
                <c:pt idx="2004">
                  <c:v>40.707274858503027</c:v>
                </c:pt>
                <c:pt idx="2005">
                  <c:v>40.705537697298986</c:v>
                </c:pt>
                <c:pt idx="2006">
                  <c:v>40.703856346409175</c:v>
                </c:pt>
                <c:pt idx="2007">
                  <c:v>40.702224887908066</c:v>
                </c:pt>
                <c:pt idx="2008">
                  <c:v>40.700629400991993</c:v>
                </c:pt>
                <c:pt idx="2009">
                  <c:v>40.699054293624421</c:v>
                </c:pt>
                <c:pt idx="2010">
                  <c:v>40.697482024248231</c:v>
                </c:pt>
                <c:pt idx="2011">
                  <c:v>40.695885616369495</c:v>
                </c:pt>
                <c:pt idx="2012">
                  <c:v>40.694230375454751</c:v>
                </c:pt>
                <c:pt idx="2013">
                  <c:v>40.692500641641153</c:v>
                </c:pt>
                <c:pt idx="2014">
                  <c:v>40.690720321906511</c:v>
                </c:pt>
                <c:pt idx="2015">
                  <c:v>40.688929645701208</c:v>
                </c:pt>
                <c:pt idx="2016">
                  <c:v>40.687147529042605</c:v>
                </c:pt>
                <c:pt idx="2017">
                  <c:v>40.685379639706241</c:v>
                </c:pt>
                <c:pt idx="2018">
                  <c:v>40.6836491311618</c:v>
                </c:pt>
                <c:pt idx="2019">
                  <c:v>40.681982298963604</c:v>
                </c:pt>
                <c:pt idx="2020">
                  <c:v>40.68036902030294</c:v>
                </c:pt>
                <c:pt idx="2021">
                  <c:v>40.678757534058583</c:v>
                </c:pt>
                <c:pt idx="2022">
                  <c:v>40.677100833385701</c:v>
                </c:pt>
                <c:pt idx="2023">
                  <c:v>40.675378322052758</c:v>
                </c:pt>
                <c:pt idx="2024">
                  <c:v>40.67358697040779</c:v>
                </c:pt>
                <c:pt idx="2025">
                  <c:v>40.671739403077311</c:v>
                </c:pt>
                <c:pt idx="2026">
                  <c:v>40.669855232585071</c:v>
                </c:pt>
                <c:pt idx="2027">
                  <c:v>40.667953101626196</c:v>
                </c:pt>
                <c:pt idx="2028">
                  <c:v>40.666059185756204</c:v>
                </c:pt>
                <c:pt idx="2029">
                  <c:v>40.664205309699135</c:v>
                </c:pt>
                <c:pt idx="2030">
                  <c:v>40.662403121178876</c:v>
                </c:pt>
                <c:pt idx="2031">
                  <c:v>40.660634155976986</c:v>
                </c:pt>
                <c:pt idx="2032">
                  <c:v>40.658869995215035</c:v>
                </c:pt>
                <c:pt idx="2033">
                  <c:v>40.657097614377093</c:v>
                </c:pt>
                <c:pt idx="2034">
                  <c:v>40.655310813917922</c:v>
                </c:pt>
                <c:pt idx="2035">
                  <c:v>40.653496571615037</c:v>
                </c:pt>
                <c:pt idx="2036">
                  <c:v>40.651647665513657</c:v>
                </c:pt>
                <c:pt idx="2037">
                  <c:v>40.649773384336918</c:v>
                </c:pt>
                <c:pt idx="2038">
                  <c:v>40.647893830386039</c:v>
                </c:pt>
                <c:pt idx="2039">
                  <c:v>40.646025409047724</c:v>
                </c:pt>
                <c:pt idx="2040">
                  <c:v>40.644177440084484</c:v>
                </c:pt>
                <c:pt idx="2041">
                  <c:v>40.642355583110152</c:v>
                </c:pt>
                <c:pt idx="2042">
                  <c:v>40.640561123857829</c:v>
                </c:pt>
                <c:pt idx="2043">
                  <c:v>40.63879080030204</c:v>
                </c:pt>
                <c:pt idx="2044">
                  <c:v>40.637032587239531</c:v>
                </c:pt>
                <c:pt idx="2045">
                  <c:v>40.635260886507282</c:v>
                </c:pt>
                <c:pt idx="2046">
                  <c:v>40.633442402232191</c:v>
                </c:pt>
                <c:pt idx="2047">
                  <c:v>40.631554283250857</c:v>
                </c:pt>
                <c:pt idx="2048">
                  <c:v>40.62959431099587</c:v>
                </c:pt>
                <c:pt idx="2049">
                  <c:v>40.627572357302213</c:v>
                </c:pt>
                <c:pt idx="2050">
                  <c:v>40.625494129645681</c:v>
                </c:pt>
                <c:pt idx="2051">
                  <c:v>40.623367873443733</c:v>
                </c:pt>
                <c:pt idx="2052">
                  <c:v>40.621216883119097</c:v>
                </c:pt>
                <c:pt idx="2053">
                  <c:v>40.61906478801388</c:v>
                </c:pt>
                <c:pt idx="2054">
                  <c:v>40.616916539850742</c:v>
                </c:pt>
                <c:pt idx="2055">
                  <c:v>40.614764712425682</c:v>
                </c:pt>
                <c:pt idx="2056">
                  <c:v>40.612602837813</c:v>
                </c:pt>
                <c:pt idx="2057">
                  <c:v>40.61042435715396</c:v>
                </c:pt>
                <c:pt idx="2058">
                  <c:v>40.608222053836712</c:v>
                </c:pt>
                <c:pt idx="2059">
                  <c:v>40.605991560979803</c:v>
                </c:pt>
                <c:pt idx="2060">
                  <c:v>40.603733036290137</c:v>
                </c:pt>
                <c:pt idx="2061">
                  <c:v>40.601454535904757</c:v>
                </c:pt>
                <c:pt idx="2062">
                  <c:v>40.599174858027531</c:v>
                </c:pt>
                <c:pt idx="2063">
                  <c:v>40.596914393126752</c:v>
                </c:pt>
                <c:pt idx="2064">
                  <c:v>40.594679679835508</c:v>
                </c:pt>
                <c:pt idx="2065">
                  <c:v>40.592467371784466</c:v>
                </c:pt>
                <c:pt idx="2066">
                  <c:v>40.59027674116804</c:v>
                </c:pt>
                <c:pt idx="2067">
                  <c:v>40.588108076149453</c:v>
                </c:pt>
                <c:pt idx="2068">
                  <c:v>40.58594727084683</c:v>
                </c:pt>
                <c:pt idx="2069">
                  <c:v>40.58376283705941</c:v>
                </c:pt>
                <c:pt idx="2070">
                  <c:v>40.581532541052972</c:v>
                </c:pt>
                <c:pt idx="2071">
                  <c:v>40.579257513743912</c:v>
                </c:pt>
                <c:pt idx="2072">
                  <c:v>40.576946454092912</c:v>
                </c:pt>
                <c:pt idx="2073">
                  <c:v>40.57460257035347</c:v>
                </c:pt>
                <c:pt idx="2074">
                  <c:v>40.572228129709032</c:v>
                </c:pt>
                <c:pt idx="2075">
                  <c:v>40.569830473791825</c:v>
                </c:pt>
                <c:pt idx="2076">
                  <c:v>40.567423825798116</c:v>
                </c:pt>
                <c:pt idx="2077">
                  <c:v>40.565020357929328</c:v>
                </c:pt>
                <c:pt idx="2078">
                  <c:v>40.562624483724342</c:v>
                </c:pt>
                <c:pt idx="2079">
                  <c:v>40.560235079488947</c:v>
                </c:pt>
                <c:pt idx="2080">
                  <c:v>40.557851579348458</c:v>
                </c:pt>
                <c:pt idx="2081">
                  <c:v>40.555470133593907</c:v>
                </c:pt>
                <c:pt idx="2082">
                  <c:v>40.533958934988263</c:v>
                </c:pt>
                <c:pt idx="2083">
                  <c:v>40.512466036369077</c:v>
                </c:pt>
                <c:pt idx="2084">
                  <c:v>40.491021081459117</c:v>
                </c:pt>
                <c:pt idx="2085">
                  <c:v>40.469455767004263</c:v>
                </c:pt>
                <c:pt idx="2086">
                  <c:v>40.447684268192226</c:v>
                </c:pt>
                <c:pt idx="2087">
                  <c:v>40.425699431775236</c:v>
                </c:pt>
                <c:pt idx="2088">
                  <c:v>40.403422211803154</c:v>
                </c:pt>
                <c:pt idx="2089">
                  <c:v>40.380686795374793</c:v>
                </c:pt>
                <c:pt idx="2090">
                  <c:v>40.357424623178431</c:v>
                </c:pt>
                <c:pt idx="2091">
                  <c:v>40.333645086981235</c:v>
                </c:pt>
                <c:pt idx="2092">
                  <c:v>40.309167805354726</c:v>
                </c:pt>
                <c:pt idx="2093">
                  <c:v>40.283726927220989</c:v>
                </c:pt>
                <c:pt idx="2094">
                  <c:v>40.257562557694321</c:v>
                </c:pt>
                <c:pt idx="2095">
                  <c:v>40.231495500330702</c:v>
                </c:pt>
                <c:pt idx="2096">
                  <c:v>40.20636110955251</c:v>
                </c:pt>
                <c:pt idx="2097">
                  <c:v>40.18284686109115</c:v>
                </c:pt>
                <c:pt idx="2098">
                  <c:v>40.161468534956605</c:v>
                </c:pt>
                <c:pt idx="2099">
                  <c:v>40.141974816706878</c:v>
                </c:pt>
                <c:pt idx="2100">
                  <c:v>40.122743714961658</c:v>
                </c:pt>
                <c:pt idx="2101">
                  <c:v>40.101878581279379</c:v>
                </c:pt>
                <c:pt idx="2102">
                  <c:v>40.07906687979817</c:v>
                </c:pt>
                <c:pt idx="2103">
                  <c:v>40.055758743103176</c:v>
                </c:pt>
                <c:pt idx="2104">
                  <c:v>40.033548448672477</c:v>
                </c:pt>
                <c:pt idx="2105">
                  <c:v>40.012876238396863</c:v>
                </c:pt>
                <c:pt idx="2106">
                  <c:v>39.993237857667253</c:v>
                </c:pt>
                <c:pt idx="2107">
                  <c:v>39.973886235538302</c:v>
                </c:pt>
                <c:pt idx="2108">
                  <c:v>39.954547523356972</c:v>
                </c:pt>
                <c:pt idx="2109">
                  <c:v>39.935631255301153</c:v>
                </c:pt>
                <c:pt idx="2110">
                  <c:v>39.917740214936458</c:v>
                </c:pt>
                <c:pt idx="2111">
                  <c:v>39.900780241044963</c:v>
                </c:pt>
                <c:pt idx="2112">
                  <c:v>39.883984124250695</c:v>
                </c:pt>
                <c:pt idx="2113">
                  <c:v>39.866477772694026</c:v>
                </c:pt>
                <c:pt idx="2114">
                  <c:v>39.847392649999122</c:v>
                </c:pt>
                <c:pt idx="2115">
                  <c:v>39.825759644925498</c:v>
                </c:pt>
                <c:pt idx="2116">
                  <c:v>39.801118030025492</c:v>
                </c:pt>
                <c:pt idx="2117">
                  <c:v>39.774391078448474</c:v>
                </c:pt>
                <c:pt idx="2118">
                  <c:v>39.747460705492557</c:v>
                </c:pt>
                <c:pt idx="2119">
                  <c:v>39.721896685328637</c:v>
                </c:pt>
                <c:pt idx="2120">
                  <c:v>39.69801860366578</c:v>
                </c:pt>
                <c:pt idx="2121">
                  <c:v>39.67514391625064</c:v>
                </c:pt>
                <c:pt idx="2122">
                  <c:v>39.652627275425637</c:v>
                </c:pt>
                <c:pt idx="2123">
                  <c:v>39.630646283889114</c:v>
                </c:pt>
                <c:pt idx="2124">
                  <c:v>39.609589933876066</c:v>
                </c:pt>
                <c:pt idx="2125">
                  <c:v>39.589143827567682</c:v>
                </c:pt>
                <c:pt idx="2126">
                  <c:v>39.568459747283761</c:v>
                </c:pt>
                <c:pt idx="2127">
                  <c:v>39.5470521853062</c:v>
                </c:pt>
                <c:pt idx="2128">
                  <c:v>39.525194469538576</c:v>
                </c:pt>
                <c:pt idx="2129">
                  <c:v>39.503369946574516</c:v>
                </c:pt>
                <c:pt idx="2130">
                  <c:v>39.481331251650673</c:v>
                </c:pt>
                <c:pt idx="2131">
                  <c:v>39.45806989579556</c:v>
                </c:pt>
                <c:pt idx="2132">
                  <c:v>39.432893034016473</c:v>
                </c:pt>
                <c:pt idx="2133">
                  <c:v>39.406077409955465</c:v>
                </c:pt>
                <c:pt idx="2134">
                  <c:v>39.378242548629949</c:v>
                </c:pt>
                <c:pt idx="2135">
                  <c:v>39.349468483127559</c:v>
                </c:pt>
                <c:pt idx="2136">
                  <c:v>39.31928102081892</c:v>
                </c:pt>
                <c:pt idx="2137">
                  <c:v>39.287213127844474</c:v>
                </c:pt>
                <c:pt idx="2138">
                  <c:v>39.253450652091963</c:v>
                </c:pt>
                <c:pt idx="2139">
                  <c:v>39.21860779114823</c:v>
                </c:pt>
                <c:pt idx="2140">
                  <c:v>39.182690332609667</c:v>
                </c:pt>
                <c:pt idx="2141">
                  <c:v>39.1447138166819</c:v>
                </c:pt>
                <c:pt idx="2142">
                  <c:v>39.103337166868172</c:v>
                </c:pt>
                <c:pt idx="2143">
                  <c:v>39.057073290231209</c:v>
                </c:pt>
                <c:pt idx="2144">
                  <c:v>39.004557339328748</c:v>
                </c:pt>
                <c:pt idx="2145">
                  <c:v>38.946546842995737</c:v>
                </c:pt>
                <c:pt idx="2146">
                  <c:v>38.887259691865218</c:v>
                </c:pt>
                <c:pt idx="2147">
                  <c:v>38.831244681810134</c:v>
                </c:pt>
                <c:pt idx="2148">
                  <c:v>38.779590379927498</c:v>
                </c:pt>
                <c:pt idx="2149">
                  <c:v>38.731632026202512</c:v>
                </c:pt>
                <c:pt idx="2150">
                  <c:v>38.688671065414965</c:v>
                </c:pt>
                <c:pt idx="2151">
                  <c:v>38.652470256421495</c:v>
                </c:pt>
                <c:pt idx="2152">
                  <c:v>38.622019877281915</c:v>
                </c:pt>
                <c:pt idx="2153">
                  <c:v>38.594336469616522</c:v>
                </c:pt>
                <c:pt idx="2154">
                  <c:v>38.567076291947728</c:v>
                </c:pt>
                <c:pt idx="2155">
                  <c:v>38.539410829445451</c:v>
                </c:pt>
                <c:pt idx="2156">
                  <c:v>38.511424141636041</c:v>
                </c:pt>
                <c:pt idx="2157">
                  <c:v>38.483455781279233</c:v>
                </c:pt>
                <c:pt idx="2158">
                  <c:v>38.455781205165501</c:v>
                </c:pt>
                <c:pt idx="2159">
                  <c:v>38.428479397015046</c:v>
                </c:pt>
                <c:pt idx="2160">
                  <c:v>38.40130253858154</c:v>
                </c:pt>
                <c:pt idx="2161">
                  <c:v>38.37409390168304</c:v>
                </c:pt>
                <c:pt idx="2162">
                  <c:v>38.347214917630666</c:v>
                </c:pt>
                <c:pt idx="2163">
                  <c:v>38.321122590992822</c:v>
                </c:pt>
                <c:pt idx="2164">
                  <c:v>38.295788564905607</c:v>
                </c:pt>
                <c:pt idx="2165">
                  <c:v>38.270843231666291</c:v>
                </c:pt>
                <c:pt idx="2166">
                  <c:v>38.245604120583934</c:v>
                </c:pt>
                <c:pt idx="2167">
                  <c:v>38.218764909653046</c:v>
                </c:pt>
                <c:pt idx="2168">
                  <c:v>38.189253502631807</c:v>
                </c:pt>
                <c:pt idx="2169">
                  <c:v>38.157802350560821</c:v>
                </c:pt>
                <c:pt idx="2170">
                  <c:v>38.126433828981554</c:v>
                </c:pt>
                <c:pt idx="2171">
                  <c:v>38.096383872076707</c:v>
                </c:pt>
                <c:pt idx="2172">
                  <c:v>38.067637768578493</c:v>
                </c:pt>
                <c:pt idx="2173">
                  <c:v>38.039930034596217</c:v>
                </c:pt>
                <c:pt idx="2174">
                  <c:v>38.013230014470793</c:v>
                </c:pt>
                <c:pt idx="2175">
                  <c:v>37.987507640671879</c:v>
                </c:pt>
                <c:pt idx="2176">
                  <c:v>37.962509887574576</c:v>
                </c:pt>
                <c:pt idx="2177">
                  <c:v>37.937713649487016</c:v>
                </c:pt>
                <c:pt idx="2178">
                  <c:v>37.912573281826944</c:v>
                </c:pt>
                <c:pt idx="2179">
                  <c:v>37.886764741660755</c:v>
                </c:pt>
                <c:pt idx="2180">
                  <c:v>37.860355086619215</c:v>
                </c:pt>
                <c:pt idx="2181">
                  <c:v>37.83384774146699</c:v>
                </c:pt>
                <c:pt idx="2182">
                  <c:v>37.807740065369501</c:v>
                </c:pt>
                <c:pt idx="2183">
                  <c:v>37.781931349577071</c:v>
                </c:pt>
                <c:pt idx="2184">
                  <c:v>37.755817865918949</c:v>
                </c:pt>
                <c:pt idx="2185">
                  <c:v>37.728711524707741</c:v>
                </c:pt>
                <c:pt idx="2186">
                  <c:v>37.699977775857263</c:v>
                </c:pt>
                <c:pt idx="2187">
                  <c:v>37.669178876480828</c:v>
                </c:pt>
                <c:pt idx="2188">
                  <c:v>37.636034961477257</c:v>
                </c:pt>
                <c:pt idx="2189">
                  <c:v>37.600307580788467</c:v>
                </c:pt>
                <c:pt idx="2190">
                  <c:v>37.562181013832991</c:v>
                </c:pt>
                <c:pt idx="2191">
                  <c:v>37.522873520256816</c:v>
                </c:pt>
                <c:pt idx="2192">
                  <c:v>37.484109647934389</c:v>
                </c:pt>
                <c:pt idx="2193">
                  <c:v>37.446873270555635</c:v>
                </c:pt>
                <c:pt idx="2194">
                  <c:v>37.411171449127345</c:v>
                </c:pt>
                <c:pt idx="2195">
                  <c:v>37.376696971254297</c:v>
                </c:pt>
                <c:pt idx="2196">
                  <c:v>37.342851964028455</c:v>
                </c:pt>
                <c:pt idx="2197">
                  <c:v>37.308449347865306</c:v>
                </c:pt>
                <c:pt idx="2198">
                  <c:v>37.272623190593713</c:v>
                </c:pt>
                <c:pt idx="2199">
                  <c:v>37.236002856877974</c:v>
                </c:pt>
                <c:pt idx="2200">
                  <c:v>37.200255468540533</c:v>
                </c:pt>
                <c:pt idx="2201">
                  <c:v>37.166546167397435</c:v>
                </c:pt>
                <c:pt idx="2202">
                  <c:v>37.135080965108358</c:v>
                </c:pt>
                <c:pt idx="2203">
                  <c:v>37.105241639587774</c:v>
                </c:pt>
                <c:pt idx="2204">
                  <c:v>37.075706673829302</c:v>
                </c:pt>
                <c:pt idx="2205">
                  <c:v>37.045354680142658</c:v>
                </c:pt>
                <c:pt idx="2206">
                  <c:v>37.014526645322121</c:v>
                </c:pt>
                <c:pt idx="2207">
                  <c:v>36.985150214456915</c:v>
                </c:pt>
                <c:pt idx="2208">
                  <c:v>36.959361903114164</c:v>
                </c:pt>
                <c:pt idx="2209">
                  <c:v>36.937858819296189</c:v>
                </c:pt>
                <c:pt idx="2210">
                  <c:v>36.91943687558993</c:v>
                </c:pt>
                <c:pt idx="2211">
                  <c:v>36.902148846571926</c:v>
                </c:pt>
                <c:pt idx="2212">
                  <c:v>36.884676548621727</c:v>
                </c:pt>
                <c:pt idx="2213">
                  <c:v>36.866887299419808</c:v>
                </c:pt>
                <c:pt idx="2214">
                  <c:v>36.849446550722043</c:v>
                </c:pt>
                <c:pt idx="2215">
                  <c:v>36.832989012224189</c:v>
                </c:pt>
                <c:pt idx="2216">
                  <c:v>36.817750178067413</c:v>
                </c:pt>
                <c:pt idx="2217">
                  <c:v>36.803740626144567</c:v>
                </c:pt>
                <c:pt idx="2218">
                  <c:v>36.790876425569643</c:v>
                </c:pt>
                <c:pt idx="2219">
                  <c:v>36.779026143940179</c:v>
                </c:pt>
                <c:pt idx="2220">
                  <c:v>36.768054709488986</c:v>
                </c:pt>
                <c:pt idx="2221">
                  <c:v>36.757779542425695</c:v>
                </c:pt>
                <c:pt idx="2222">
                  <c:v>36.747950580405757</c:v>
                </c:pt>
                <c:pt idx="2223">
                  <c:v>36.738437482841583</c:v>
                </c:pt>
                <c:pt idx="2224">
                  <c:v>36.729295672380388</c:v>
                </c:pt>
                <c:pt idx="2225">
                  <c:v>36.720583273143838</c:v>
                </c:pt>
                <c:pt idx="2226">
                  <c:v>36.712245720425827</c:v>
                </c:pt>
                <c:pt idx="2227">
                  <c:v>36.704193131343715</c:v>
                </c:pt>
                <c:pt idx="2228">
                  <c:v>36.696334812082291</c:v>
                </c:pt>
                <c:pt idx="2229">
                  <c:v>36.68852892327655</c:v>
                </c:pt>
                <c:pt idx="2230">
                  <c:v>36.680598150618415</c:v>
                </c:pt>
                <c:pt idx="2231">
                  <c:v>36.67243212396626</c:v>
                </c:pt>
                <c:pt idx="2232">
                  <c:v>36.664048944078253</c:v>
                </c:pt>
                <c:pt idx="2233">
                  <c:v>36.655570646618919</c:v>
                </c:pt>
                <c:pt idx="2234">
                  <c:v>36.647109894012843</c:v>
                </c:pt>
                <c:pt idx="2235">
                  <c:v>36.638668597669117</c:v>
                </c:pt>
                <c:pt idx="2236">
                  <c:v>36.630160947985402</c:v>
                </c:pt>
                <c:pt idx="2237">
                  <c:v>36.621544840458121</c:v>
                </c:pt>
                <c:pt idx="2238">
                  <c:v>36.612840942132777</c:v>
                </c:pt>
                <c:pt idx="2239">
                  <c:v>36.604064520417609</c:v>
                </c:pt>
                <c:pt idx="2240">
                  <c:v>36.595308203064171</c:v>
                </c:pt>
                <c:pt idx="2241">
                  <c:v>36.586825704715324</c:v>
                </c:pt>
                <c:pt idx="2242">
                  <c:v>36.578836168917825</c:v>
                </c:pt>
                <c:pt idx="2243">
                  <c:v>36.571279788154477</c:v>
                </c:pt>
                <c:pt idx="2244">
                  <c:v>36.56384098837168</c:v>
                </c:pt>
                <c:pt idx="2245">
                  <c:v>36.556192203031941</c:v>
                </c:pt>
                <c:pt idx="2246">
                  <c:v>36.548216200453318</c:v>
                </c:pt>
                <c:pt idx="2247">
                  <c:v>36.539978962438717</c:v>
                </c:pt>
                <c:pt idx="2248">
                  <c:v>36.53152460103567</c:v>
                </c:pt>
                <c:pt idx="2249">
                  <c:v>36.522827334889875</c:v>
                </c:pt>
                <c:pt idx="2250">
                  <c:v>36.513921237878066</c:v>
                </c:pt>
                <c:pt idx="2251">
                  <c:v>36.504909802418517</c:v>
                </c:pt>
                <c:pt idx="2252">
                  <c:v>36.495812729119194</c:v>
                </c:pt>
                <c:pt idx="2253">
                  <c:v>36.486576158013648</c:v>
                </c:pt>
                <c:pt idx="2254">
                  <c:v>36.477193592869227</c:v>
                </c:pt>
                <c:pt idx="2255">
                  <c:v>36.467645111955463</c:v>
                </c:pt>
                <c:pt idx="2256">
                  <c:v>36.457767545566476</c:v>
                </c:pt>
                <c:pt idx="2257">
                  <c:v>36.447361858346362</c:v>
                </c:pt>
                <c:pt idx="2258">
                  <c:v>36.436389546696503</c:v>
                </c:pt>
                <c:pt idx="2259">
                  <c:v>36.424967824444913</c:v>
                </c:pt>
                <c:pt idx="2260">
                  <c:v>36.413216962106702</c:v>
                </c:pt>
                <c:pt idx="2261">
                  <c:v>36.401116220816959</c:v>
                </c:pt>
                <c:pt idx="2262">
                  <c:v>36.388382359228757</c:v>
                </c:pt>
                <c:pt idx="2263">
                  <c:v>36.374434121157307</c:v>
                </c:pt>
                <c:pt idx="2264">
                  <c:v>36.358372162335435</c:v>
                </c:pt>
                <c:pt idx="2265">
                  <c:v>36.339435321034109</c:v>
                </c:pt>
                <c:pt idx="2266">
                  <c:v>36.317725790714071</c:v>
                </c:pt>
                <c:pt idx="2267">
                  <c:v>36.293906838620792</c:v>
                </c:pt>
                <c:pt idx="2268">
                  <c:v>36.268154347747959</c:v>
                </c:pt>
                <c:pt idx="2269">
                  <c:v>36.24059693590916</c:v>
                </c:pt>
                <c:pt idx="2270">
                  <c:v>36.212395415299788</c:v>
                </c:pt>
                <c:pt idx="2271">
                  <c:v>36.184552891950176</c:v>
                </c:pt>
                <c:pt idx="2272">
                  <c:v>36.155927762284293</c:v>
                </c:pt>
                <c:pt idx="2273">
                  <c:v>36.124070333553938</c:v>
                </c:pt>
                <c:pt idx="2274">
                  <c:v>36.08744999424286</c:v>
                </c:pt>
                <c:pt idx="2275">
                  <c:v>36.045763672956944</c:v>
                </c:pt>
                <c:pt idx="2276">
                  <c:v>35.998554203603021</c:v>
                </c:pt>
                <c:pt idx="2277">
                  <c:v>35.944685209801982</c:v>
                </c:pt>
                <c:pt idx="2278">
                  <c:v>35.883148243015228</c:v>
                </c:pt>
                <c:pt idx="2279">
                  <c:v>35.813625124985556</c:v>
                </c:pt>
                <c:pt idx="2280">
                  <c:v>35.738427043879483</c:v>
                </c:pt>
                <c:pt idx="2281">
                  <c:v>35.663693126940672</c:v>
                </c:pt>
                <c:pt idx="2282">
                  <c:v>35.597230514886846</c:v>
                </c:pt>
                <c:pt idx="2283">
                  <c:v>35.544773598532402</c:v>
                </c:pt>
                <c:pt idx="2284">
                  <c:v>35.508193351397793</c:v>
                </c:pt>
                <c:pt idx="2285">
                  <c:v>35.485468069580676</c:v>
                </c:pt>
                <c:pt idx="2286">
                  <c:v>35.472284621894701</c:v>
                </c:pt>
                <c:pt idx="2287">
                  <c:v>35.464422173101568</c:v>
                </c:pt>
                <c:pt idx="2288">
                  <c:v>35.458718680369998</c:v>
                </c:pt>
                <c:pt idx="2289">
                  <c:v>35.453329672446536</c:v>
                </c:pt>
                <c:pt idx="2290">
                  <c:v>35.447392520090084</c:v>
                </c:pt>
                <c:pt idx="2291">
                  <c:v>35.440347897689229</c:v>
                </c:pt>
                <c:pt idx="2292">
                  <c:v>35.431063413705125</c:v>
                </c:pt>
                <c:pt idx="2293">
                  <c:v>35.417623482454644</c:v>
                </c:pt>
                <c:pt idx="2294">
                  <c:v>35.399096996909378</c:v>
                </c:pt>
                <c:pt idx="2295">
                  <c:v>35.373864427066231</c:v>
                </c:pt>
                <c:pt idx="2296">
                  <c:v>35.337081845769518</c:v>
                </c:pt>
                <c:pt idx="2297">
                  <c:v>35.283267385145884</c:v>
                </c:pt>
                <c:pt idx="2298">
                  <c:v>35.199215461305798</c:v>
                </c:pt>
                <c:pt idx="2299">
                  <c:v>35.066541675320984</c:v>
                </c:pt>
                <c:pt idx="2300">
                  <c:v>34.898565631666109</c:v>
                </c:pt>
                <c:pt idx="2301">
                  <c:v>34.746251552255934</c:v>
                </c:pt>
                <c:pt idx="2302">
                  <c:v>34.637566289551721</c:v>
                </c:pt>
                <c:pt idx="2303">
                  <c:v>34.549480863965236</c:v>
                </c:pt>
                <c:pt idx="2304">
                  <c:v>34.450173389316241</c:v>
                </c:pt>
                <c:pt idx="2305">
                  <c:v>34.285110622278083</c:v>
                </c:pt>
                <c:pt idx="2306">
                  <c:v>34.077279004864586</c:v>
                </c:pt>
                <c:pt idx="2307">
                  <c:v>33.784321414372464</c:v>
                </c:pt>
                <c:pt idx="2308">
                  <c:v>33.286359489181322</c:v>
                </c:pt>
                <c:pt idx="2309">
                  <c:v>32.51223242182401</c:v>
                </c:pt>
                <c:pt idx="2310">
                  <c:v>31.55191725830112</c:v>
                </c:pt>
                <c:pt idx="2311">
                  <c:v>30.552126838063501</c:v>
                </c:pt>
                <c:pt idx="2312">
                  <c:v>29.653473984181957</c:v>
                </c:pt>
                <c:pt idx="2313">
                  <c:v>28.994334904388722</c:v>
                </c:pt>
                <c:pt idx="2314">
                  <c:v>28.75506870610818</c:v>
                </c:pt>
                <c:pt idx="2315">
                  <c:v>28.575536517132875</c:v>
                </c:pt>
                <c:pt idx="2316">
                  <c:v>28.421516754667334</c:v>
                </c:pt>
                <c:pt idx="2317">
                  <c:v>28.314495498324074</c:v>
                </c:pt>
                <c:pt idx="2318">
                  <c:v>28.23683753328363</c:v>
                </c:pt>
                <c:pt idx="2319">
                  <c:v>28.170906463587649</c:v>
                </c:pt>
                <c:pt idx="2320">
                  <c:v>28.102479730878386</c:v>
                </c:pt>
                <c:pt idx="2321">
                  <c:v>28.032914524886003</c:v>
                </c:pt>
                <c:pt idx="2322">
                  <c:v>27.976580965592547</c:v>
                </c:pt>
                <c:pt idx="2323">
                  <c:v>27.937234137609117</c:v>
                </c:pt>
                <c:pt idx="2324">
                  <c:v>27.909518113482598</c:v>
                </c:pt>
                <c:pt idx="2325">
                  <c:v>27.886948602235979</c:v>
                </c:pt>
                <c:pt idx="2326">
                  <c:v>27.867568824519648</c:v>
                </c:pt>
                <c:pt idx="2327">
                  <c:v>27.85421813128033</c:v>
                </c:pt>
                <c:pt idx="2328">
                  <c:v>27.842533931274083</c:v>
                </c:pt>
                <c:pt idx="2329">
                  <c:v>27.831031760390879</c:v>
                </c:pt>
                <c:pt idx="2330">
                  <c:v>27.817728032215449</c:v>
                </c:pt>
                <c:pt idx="2331">
                  <c:v>27.795430782945065</c:v>
                </c:pt>
                <c:pt idx="2332">
                  <c:v>27.753080489049143</c:v>
                </c:pt>
                <c:pt idx="2333">
                  <c:v>27.690552109243217</c:v>
                </c:pt>
                <c:pt idx="2334">
                  <c:v>27.623317201485111</c:v>
                </c:pt>
                <c:pt idx="2335">
                  <c:v>27.565723365072454</c:v>
                </c:pt>
                <c:pt idx="2336">
                  <c:v>27.521015720665417</c:v>
                </c:pt>
                <c:pt idx="2337">
                  <c:v>27.488560052311414</c:v>
                </c:pt>
                <c:pt idx="2338">
                  <c:v>27.467905772485469</c:v>
                </c:pt>
                <c:pt idx="2339">
                  <c:v>27.45648846816982</c:v>
                </c:pt>
                <c:pt idx="2340">
                  <c:v>27.44991331508129</c:v>
                </c:pt>
                <c:pt idx="2341">
                  <c:v>27.445139169611092</c:v>
                </c:pt>
                <c:pt idx="2342">
                  <c:v>27.441096526468808</c:v>
                </c:pt>
                <c:pt idx="2343">
                  <c:v>27.437500475382759</c:v>
                </c:pt>
                <c:pt idx="2344">
                  <c:v>27.434196928627678</c:v>
                </c:pt>
                <c:pt idx="2345">
                  <c:v>27.431112100139341</c:v>
                </c:pt>
                <c:pt idx="2346">
                  <c:v>27.428162393723447</c:v>
                </c:pt>
                <c:pt idx="2347">
                  <c:v>27.425306613679119</c:v>
                </c:pt>
                <c:pt idx="2348">
                  <c:v>27.422567127861175</c:v>
                </c:pt>
                <c:pt idx="2349">
                  <c:v>27.419967499091911</c:v>
                </c:pt>
                <c:pt idx="2350">
                  <c:v>27.417530523267313</c:v>
                </c:pt>
                <c:pt idx="2351">
                  <c:v>27.41529495350181</c:v>
                </c:pt>
                <c:pt idx="2352">
                  <c:v>27.413274159981704</c:v>
                </c:pt>
                <c:pt idx="2353">
                  <c:v>27.411408842659146</c:v>
                </c:pt>
                <c:pt idx="2354">
                  <c:v>27.409608804302362</c:v>
                </c:pt>
                <c:pt idx="2355">
                  <c:v>27.407850840424423</c:v>
                </c:pt>
                <c:pt idx="2356">
                  <c:v>27.406186519546498</c:v>
                </c:pt>
                <c:pt idx="2357">
                  <c:v>27.404650621395994</c:v>
                </c:pt>
                <c:pt idx="2358">
                  <c:v>27.403218809610809</c:v>
                </c:pt>
                <c:pt idx="2359">
                  <c:v>27.401842208273756</c:v>
                </c:pt>
                <c:pt idx="2360">
                  <c:v>27.400477531153307</c:v>
                </c:pt>
                <c:pt idx="2361">
                  <c:v>27.399088692701884</c:v>
                </c:pt>
                <c:pt idx="2362">
                  <c:v>27.397670373509904</c:v>
                </c:pt>
                <c:pt idx="2363">
                  <c:v>27.396247073338781</c:v>
                </c:pt>
                <c:pt idx="2364">
                  <c:v>27.39483837193141</c:v>
                </c:pt>
                <c:pt idx="2365">
                  <c:v>27.393440262398649</c:v>
                </c:pt>
                <c:pt idx="2366">
                  <c:v>27.392055219391729</c:v>
                </c:pt>
                <c:pt idx="2367">
                  <c:v>27.390705681953893</c:v>
                </c:pt>
                <c:pt idx="2368">
                  <c:v>27.389400996023589</c:v>
                </c:pt>
                <c:pt idx="2369">
                  <c:v>27.388126241889239</c:v>
                </c:pt>
                <c:pt idx="2370">
                  <c:v>27.386866601657474</c:v>
                </c:pt>
                <c:pt idx="2371">
                  <c:v>27.385618452732182</c:v>
                </c:pt>
                <c:pt idx="2372">
                  <c:v>27.384377697422913</c:v>
                </c:pt>
                <c:pt idx="2373">
                  <c:v>27.383137742739535</c:v>
                </c:pt>
                <c:pt idx="2374">
                  <c:v>27.381899158732391</c:v>
                </c:pt>
                <c:pt idx="2375">
                  <c:v>27.380671874871606</c:v>
                </c:pt>
                <c:pt idx="2376">
                  <c:v>27.379467770021623</c:v>
                </c:pt>
                <c:pt idx="2377">
                  <c:v>27.37827024842878</c:v>
                </c:pt>
                <c:pt idx="2378">
                  <c:v>27.377023718421079</c:v>
                </c:pt>
                <c:pt idx="2379">
                  <c:v>27.375683044199825</c:v>
                </c:pt>
                <c:pt idx="2380">
                  <c:v>27.374259256663592</c:v>
                </c:pt>
                <c:pt idx="2381">
                  <c:v>27.372778552741273</c:v>
                </c:pt>
                <c:pt idx="2382">
                  <c:v>27.371226193297609</c:v>
                </c:pt>
                <c:pt idx="2383">
                  <c:v>27.369561179591923</c:v>
                </c:pt>
                <c:pt idx="2384">
                  <c:v>27.367756727570058</c:v>
                </c:pt>
                <c:pt idx="2385">
                  <c:v>27.365795286704209</c:v>
                </c:pt>
                <c:pt idx="2386">
                  <c:v>27.363655809023637</c:v>
                </c:pt>
                <c:pt idx="2387">
                  <c:v>27.361327486095018</c:v>
                </c:pt>
                <c:pt idx="2388">
                  <c:v>27.358813970169475</c:v>
                </c:pt>
                <c:pt idx="2389">
                  <c:v>27.356124771205156</c:v>
                </c:pt>
                <c:pt idx="2390">
                  <c:v>27.35328968162359</c:v>
                </c:pt>
                <c:pt idx="2391">
                  <c:v>27.350372842688898</c:v>
                </c:pt>
                <c:pt idx="2392">
                  <c:v>27.34744492507285</c:v>
                </c:pt>
                <c:pt idx="2393">
                  <c:v>27.344547547412244</c:v>
                </c:pt>
                <c:pt idx="2394">
                  <c:v>27.341666496090482</c:v>
                </c:pt>
                <c:pt idx="2395">
                  <c:v>27.338707138953936</c:v>
                </c:pt>
                <c:pt idx="2396">
                  <c:v>27.335534314192028</c:v>
                </c:pt>
                <c:pt idx="2397">
                  <c:v>27.332048542161921</c:v>
                </c:pt>
                <c:pt idx="2398">
                  <c:v>27.328199459350774</c:v>
                </c:pt>
                <c:pt idx="2399">
                  <c:v>27.323977428646543</c:v>
                </c:pt>
                <c:pt idx="2400">
                  <c:v>27.319440196519515</c:v>
                </c:pt>
                <c:pt idx="2401">
                  <c:v>27.314663088811589</c:v>
                </c:pt>
                <c:pt idx="2402">
                  <c:v>27.309639166093678</c:v>
                </c:pt>
                <c:pt idx="2403">
                  <c:v>27.30431287070564</c:v>
                </c:pt>
                <c:pt idx="2404">
                  <c:v>27.298704816437265</c:v>
                </c:pt>
                <c:pt idx="2405">
                  <c:v>27.292891779846229</c:v>
                </c:pt>
                <c:pt idx="2406">
                  <c:v>27.286904949673854</c:v>
                </c:pt>
                <c:pt idx="2407">
                  <c:v>27.280771661227035</c:v>
                </c:pt>
                <c:pt idx="2408">
                  <c:v>27.27450275017133</c:v>
                </c:pt>
                <c:pt idx="2409">
                  <c:v>27.267971534620361</c:v>
                </c:pt>
                <c:pt idx="2410">
                  <c:v>27.261002036105989</c:v>
                </c:pt>
                <c:pt idx="2411">
                  <c:v>27.253598895201382</c:v>
                </c:pt>
                <c:pt idx="2412">
                  <c:v>27.245855405966818</c:v>
                </c:pt>
                <c:pt idx="2413">
                  <c:v>27.237759546931887</c:v>
                </c:pt>
                <c:pt idx="2414">
                  <c:v>27.229306858368396</c:v>
                </c:pt>
                <c:pt idx="2415">
                  <c:v>27.220628621832713</c:v>
                </c:pt>
                <c:pt idx="2416">
                  <c:v>27.21180450793933</c:v>
                </c:pt>
                <c:pt idx="2417">
                  <c:v>27.202652538682901</c:v>
                </c:pt>
                <c:pt idx="2418">
                  <c:v>27.19285389809475</c:v>
                </c:pt>
                <c:pt idx="2419">
                  <c:v>27.182299624294675</c:v>
                </c:pt>
                <c:pt idx="2420">
                  <c:v>27.171146365762986</c:v>
                </c:pt>
                <c:pt idx="2421">
                  <c:v>27.159543009226162</c:v>
                </c:pt>
                <c:pt idx="2422">
                  <c:v>27.147581883882204</c:v>
                </c:pt>
                <c:pt idx="2423">
                  <c:v>27.135532520664437</c:v>
                </c:pt>
                <c:pt idx="2424">
                  <c:v>27.123670588350603</c:v>
                </c:pt>
                <c:pt idx="2425">
                  <c:v>27.111866161369971</c:v>
                </c:pt>
                <c:pt idx="2426">
                  <c:v>27.099703268757668</c:v>
                </c:pt>
                <c:pt idx="2427">
                  <c:v>27.086996470005662</c:v>
                </c:pt>
                <c:pt idx="2428">
                  <c:v>27.07395151470196</c:v>
                </c:pt>
                <c:pt idx="2429">
                  <c:v>27.060867164298337</c:v>
                </c:pt>
                <c:pt idx="2430">
                  <c:v>27.047869615470599</c:v>
                </c:pt>
                <c:pt idx="2431">
                  <c:v>27.034931540142686</c:v>
                </c:pt>
                <c:pt idx="2432">
                  <c:v>27.02202299559346</c:v>
                </c:pt>
                <c:pt idx="2433">
                  <c:v>27.009149856618741</c:v>
                </c:pt>
                <c:pt idx="2434">
                  <c:v>26.996264645195808</c:v>
                </c:pt>
                <c:pt idx="2435">
                  <c:v>26.983238978353349</c:v>
                </c:pt>
                <c:pt idx="2436">
                  <c:v>26.970019595728601</c:v>
                </c:pt>
                <c:pt idx="2437">
                  <c:v>26.956714293776983</c:v>
                </c:pt>
                <c:pt idx="2438">
                  <c:v>26.943478849277714</c:v>
                </c:pt>
                <c:pt idx="2439">
                  <c:v>26.93037343296492</c:v>
                </c:pt>
                <c:pt idx="2440">
                  <c:v>26.917390847919464</c:v>
                </c:pt>
                <c:pt idx="2441">
                  <c:v>26.904535921010662</c:v>
                </c:pt>
                <c:pt idx="2442">
                  <c:v>26.891807454164852</c:v>
                </c:pt>
                <c:pt idx="2443">
                  <c:v>26.879128563518663</c:v>
                </c:pt>
                <c:pt idx="2444">
                  <c:v>26.866370441449025</c:v>
                </c:pt>
                <c:pt idx="2445">
                  <c:v>26.853461393671495</c:v>
                </c:pt>
                <c:pt idx="2446">
                  <c:v>26.840462580281272</c:v>
                </c:pt>
                <c:pt idx="2447">
                  <c:v>26.827514254164807</c:v>
                </c:pt>
                <c:pt idx="2448">
                  <c:v>26.814746286284883</c:v>
                </c:pt>
                <c:pt idx="2449">
                  <c:v>26.802263076578974</c:v>
                </c:pt>
                <c:pt idx="2450">
                  <c:v>26.790086476145692</c:v>
                </c:pt>
                <c:pt idx="2451">
                  <c:v>26.778052135600586</c:v>
                </c:pt>
                <c:pt idx="2452">
                  <c:v>26.76585047809068</c:v>
                </c:pt>
                <c:pt idx="2453">
                  <c:v>26.753304064250983</c:v>
                </c:pt>
                <c:pt idx="2454">
                  <c:v>26.740535999462466</c:v>
                </c:pt>
                <c:pt idx="2455">
                  <c:v>26.727858555238061</c:v>
                </c:pt>
                <c:pt idx="2456">
                  <c:v>26.715532195216557</c:v>
                </c:pt>
                <c:pt idx="2457">
                  <c:v>26.703665453443513</c:v>
                </c:pt>
                <c:pt idx="2458">
                  <c:v>26.692143617657841</c:v>
                </c:pt>
                <c:pt idx="2459">
                  <c:v>26.680542233857828</c:v>
                </c:pt>
                <c:pt idx="2460">
                  <c:v>26.668318505136941</c:v>
                </c:pt>
                <c:pt idx="2461">
                  <c:v>26.655376289885055</c:v>
                </c:pt>
                <c:pt idx="2462">
                  <c:v>26.642262721612099</c:v>
                </c:pt>
                <c:pt idx="2463">
                  <c:v>26.629599885944366</c:v>
                </c:pt>
                <c:pt idx="2464">
                  <c:v>26.617531960091053</c:v>
                </c:pt>
                <c:pt idx="2465">
                  <c:v>26.605822776716554</c:v>
                </c:pt>
                <c:pt idx="2466">
                  <c:v>26.594215859018966</c:v>
                </c:pt>
                <c:pt idx="2467">
                  <c:v>26.582619908296596</c:v>
                </c:pt>
                <c:pt idx="2468">
                  <c:v>26.57112263104856</c:v>
                </c:pt>
                <c:pt idx="2469">
                  <c:v>26.559767771714302</c:v>
                </c:pt>
                <c:pt idx="2470">
                  <c:v>26.548491467440655</c:v>
                </c:pt>
                <c:pt idx="2471">
                  <c:v>26.537377991391825</c:v>
                </c:pt>
                <c:pt idx="2472">
                  <c:v>26.526794536665403</c:v>
                </c:pt>
                <c:pt idx="2473">
                  <c:v>26.516963607510245</c:v>
                </c:pt>
                <c:pt idx="2474">
                  <c:v>26.507653572569314</c:v>
                </c:pt>
                <c:pt idx="2475">
                  <c:v>26.498480755769645</c:v>
                </c:pt>
                <c:pt idx="2476">
                  <c:v>26.48924965409223</c:v>
                </c:pt>
                <c:pt idx="2477">
                  <c:v>26.479985513217194</c:v>
                </c:pt>
                <c:pt idx="2478">
                  <c:v>26.470820010692695</c:v>
                </c:pt>
                <c:pt idx="2479">
                  <c:v>26.461880684190955</c:v>
                </c:pt>
                <c:pt idx="2480">
                  <c:v>26.453176068808073</c:v>
                </c:pt>
                <c:pt idx="2481">
                  <c:v>26.444623604999414</c:v>
                </c:pt>
                <c:pt idx="2482">
                  <c:v>26.436123363364793</c:v>
                </c:pt>
                <c:pt idx="2483">
                  <c:v>26.427610591065228</c:v>
                </c:pt>
                <c:pt idx="2484">
                  <c:v>26.419097036636636</c:v>
                </c:pt>
                <c:pt idx="2485">
                  <c:v>26.410621824976428</c:v>
                </c:pt>
                <c:pt idx="2486">
                  <c:v>26.402177019136573</c:v>
                </c:pt>
                <c:pt idx="2487">
                  <c:v>26.393745060383399</c:v>
                </c:pt>
                <c:pt idx="2488">
                  <c:v>26.385347233149211</c:v>
                </c:pt>
                <c:pt idx="2489">
                  <c:v>26.376952534015402</c:v>
                </c:pt>
                <c:pt idx="2490">
                  <c:v>26.368436363395329</c:v>
                </c:pt>
                <c:pt idx="2491">
                  <c:v>26.359686796828687</c:v>
                </c:pt>
                <c:pt idx="2492">
                  <c:v>26.350680778886041</c:v>
                </c:pt>
                <c:pt idx="2493">
                  <c:v>26.341427763701212</c:v>
                </c:pt>
                <c:pt idx="2494">
                  <c:v>26.331898966055057</c:v>
                </c:pt>
                <c:pt idx="2495">
                  <c:v>26.322004365170812</c:v>
                </c:pt>
                <c:pt idx="2496">
                  <c:v>26.311717932971028</c:v>
                </c:pt>
                <c:pt idx="2497">
                  <c:v>26.301175601541306</c:v>
                </c:pt>
                <c:pt idx="2498">
                  <c:v>26.290565701258863</c:v>
                </c:pt>
                <c:pt idx="2499">
                  <c:v>26.280044003102127</c:v>
                </c:pt>
                <c:pt idx="2500">
                  <c:v>26.269812078724584</c:v>
                </c:pt>
                <c:pt idx="2501">
                  <c:v>26.26009753965868</c:v>
                </c:pt>
                <c:pt idx="2502">
                  <c:v>26.250901971500021</c:v>
                </c:pt>
                <c:pt idx="2503">
                  <c:v>26.241947732078955</c:v>
                </c:pt>
                <c:pt idx="2504">
                  <c:v>26.233015156231346</c:v>
                </c:pt>
                <c:pt idx="2505">
                  <c:v>26.224246698052486</c:v>
                </c:pt>
                <c:pt idx="2506">
                  <c:v>26.215986998801988</c:v>
                </c:pt>
                <c:pt idx="2507">
                  <c:v>26.208343433851322</c:v>
                </c:pt>
                <c:pt idx="2508">
                  <c:v>26.201095414520697</c:v>
                </c:pt>
                <c:pt idx="2509">
                  <c:v>26.19406570025928</c:v>
                </c:pt>
                <c:pt idx="2510">
                  <c:v>26.187286910824621</c:v>
                </c:pt>
                <c:pt idx="2511">
                  <c:v>26.180650039654015</c:v>
                </c:pt>
                <c:pt idx="2512">
                  <c:v>26.173609972090183</c:v>
                </c:pt>
                <c:pt idx="2513">
                  <c:v>26.165396942744163</c:v>
                </c:pt>
                <c:pt idx="2514">
                  <c:v>26.155356453768494</c:v>
                </c:pt>
                <c:pt idx="2515">
                  <c:v>26.143027092254748</c:v>
                </c:pt>
                <c:pt idx="2516">
                  <c:v>26.128271196935103</c:v>
                </c:pt>
                <c:pt idx="2517">
                  <c:v>26.111396792859534</c:v>
                </c:pt>
                <c:pt idx="2518">
                  <c:v>26.092710455750431</c:v>
                </c:pt>
                <c:pt idx="2519">
                  <c:v>26.072111219165414</c:v>
                </c:pt>
                <c:pt idx="2520">
                  <c:v>26.049614972660031</c:v>
                </c:pt>
                <c:pt idx="2521">
                  <c:v>26.026205440628836</c:v>
                </c:pt>
                <c:pt idx="2522">
                  <c:v>26.00331368819068</c:v>
                </c:pt>
                <c:pt idx="2523">
                  <c:v>25.981357671619868</c:v>
                </c:pt>
                <c:pt idx="2524">
                  <c:v>25.95958964868019</c:v>
                </c:pt>
                <c:pt idx="2525">
                  <c:v>25.937393033941007</c:v>
                </c:pt>
                <c:pt idx="2526">
                  <c:v>25.914837068888652</c:v>
                </c:pt>
                <c:pt idx="2527">
                  <c:v>25.892099661727727</c:v>
                </c:pt>
                <c:pt idx="2528">
                  <c:v>25.869237180162223</c:v>
                </c:pt>
                <c:pt idx="2529">
                  <c:v>25.846559133928345</c:v>
                </c:pt>
                <c:pt idx="2530">
                  <c:v>25.824596689463281</c:v>
                </c:pt>
                <c:pt idx="2531">
                  <c:v>25.803619769053228</c:v>
                </c:pt>
                <c:pt idx="2532">
                  <c:v>25.783552552868638</c:v>
                </c:pt>
                <c:pt idx="2533">
                  <c:v>25.764298671738075</c:v>
                </c:pt>
                <c:pt idx="2534">
                  <c:v>25.745880955042704</c:v>
                </c:pt>
                <c:pt idx="2535">
                  <c:v>25.728279864477255</c:v>
                </c:pt>
                <c:pt idx="2536">
                  <c:v>25.711264872979765</c:v>
                </c:pt>
                <c:pt idx="2537">
                  <c:v>25.694618637846041</c:v>
                </c:pt>
                <c:pt idx="2538">
                  <c:v>25.678556903412598</c:v>
                </c:pt>
                <c:pt idx="2539">
                  <c:v>25.663568512569483</c:v>
                </c:pt>
                <c:pt idx="2540">
                  <c:v>25.649925908927841</c:v>
                </c:pt>
                <c:pt idx="2541">
                  <c:v>25.637724329524819</c:v>
                </c:pt>
                <c:pt idx="2542">
                  <c:v>25.627131570034468</c:v>
                </c:pt>
                <c:pt idx="2543">
                  <c:v>25.618219586423098</c:v>
                </c:pt>
                <c:pt idx="2544">
                  <c:v>25.610814797509526</c:v>
                </c:pt>
                <c:pt idx="2545">
                  <c:v>25.604624265801139</c:v>
                </c:pt>
                <c:pt idx="2546">
                  <c:v>25.59932121941285</c:v>
                </c:pt>
                <c:pt idx="2547">
                  <c:v>25.594573219699686</c:v>
                </c:pt>
                <c:pt idx="2548">
                  <c:v>25.590150509436885</c:v>
                </c:pt>
                <c:pt idx="2549">
                  <c:v>25.585971614249463</c:v>
                </c:pt>
                <c:pt idx="2550">
                  <c:v>25.582053020860137</c:v>
                </c:pt>
                <c:pt idx="2551">
                  <c:v>25.578409725433517</c:v>
                </c:pt>
                <c:pt idx="2552">
                  <c:v>25.574945112431067</c:v>
                </c:pt>
                <c:pt idx="2553">
                  <c:v>25.571491978150419</c:v>
                </c:pt>
                <c:pt idx="2554">
                  <c:v>25.567915355174684</c:v>
                </c:pt>
                <c:pt idx="2555">
                  <c:v>25.564136714195666</c:v>
                </c:pt>
                <c:pt idx="2556">
                  <c:v>25.56013540866109</c:v>
                </c:pt>
                <c:pt idx="2557">
                  <c:v>25.556018505196967</c:v>
                </c:pt>
                <c:pt idx="2558">
                  <c:v>25.55200670077863</c:v>
                </c:pt>
                <c:pt idx="2559">
                  <c:v>25.54823961196681</c:v>
                </c:pt>
                <c:pt idx="2560">
                  <c:v>25.544586450000605</c:v>
                </c:pt>
                <c:pt idx="2561">
                  <c:v>25.540749973036313</c:v>
                </c:pt>
                <c:pt idx="2562">
                  <c:v>25.53653493935807</c:v>
                </c:pt>
                <c:pt idx="2563">
                  <c:v>25.531805854524528</c:v>
                </c:pt>
                <c:pt idx="2564">
                  <c:v>25.526501134804917</c:v>
                </c:pt>
                <c:pt idx="2565">
                  <c:v>25.521018943278538</c:v>
                </c:pt>
                <c:pt idx="2566">
                  <c:v>25.516109382707764</c:v>
                </c:pt>
                <c:pt idx="2567">
                  <c:v>25.512036339046396</c:v>
                </c:pt>
                <c:pt idx="2568">
                  <c:v>25.508255519809367</c:v>
                </c:pt>
                <c:pt idx="2569">
                  <c:v>25.503967521526622</c:v>
                </c:pt>
                <c:pt idx="2570">
                  <c:v>25.498697213660169</c:v>
                </c:pt>
                <c:pt idx="2571">
                  <c:v>25.49256618875782</c:v>
                </c:pt>
                <c:pt idx="2572">
                  <c:v>25.486332596337633</c:v>
                </c:pt>
                <c:pt idx="2573">
                  <c:v>25.480845554602027</c:v>
                </c:pt>
                <c:pt idx="2574">
                  <c:v>25.476282833673753</c:v>
                </c:pt>
                <c:pt idx="2575">
                  <c:v>25.472172303573064</c:v>
                </c:pt>
                <c:pt idx="2576">
                  <c:v>25.46808094302607</c:v>
                </c:pt>
                <c:pt idx="2577">
                  <c:v>25.463862631949194</c:v>
                </c:pt>
                <c:pt idx="2578">
                  <c:v>25.45930946679162</c:v>
                </c:pt>
                <c:pt idx="2579">
                  <c:v>25.454182081284163</c:v>
                </c:pt>
                <c:pt idx="2580">
                  <c:v>25.448698219561344</c:v>
                </c:pt>
                <c:pt idx="2581">
                  <c:v>25.443516457079941</c:v>
                </c:pt>
                <c:pt idx="2582">
                  <c:v>25.439024246938505</c:v>
                </c:pt>
                <c:pt idx="2583">
                  <c:v>25.435044711483538</c:v>
                </c:pt>
                <c:pt idx="2584">
                  <c:v>25.431193483469595</c:v>
                </c:pt>
                <c:pt idx="2585">
                  <c:v>25.427114359104088</c:v>
                </c:pt>
                <c:pt idx="2586">
                  <c:v>25.422507116004365</c:v>
                </c:pt>
                <c:pt idx="2587">
                  <c:v>25.417348602838963</c:v>
                </c:pt>
                <c:pt idx="2588">
                  <c:v>25.412078566167249</c:v>
                </c:pt>
                <c:pt idx="2589">
                  <c:v>25.407253537481655</c:v>
                </c:pt>
                <c:pt idx="2590">
                  <c:v>25.403056169836002</c:v>
                </c:pt>
                <c:pt idx="2591">
                  <c:v>25.399245990131089</c:v>
                </c:pt>
                <c:pt idx="2592">
                  <c:v>25.395504797943783</c:v>
                </c:pt>
                <c:pt idx="2593">
                  <c:v>25.391718852246839</c:v>
                </c:pt>
                <c:pt idx="2594">
                  <c:v>25.387954077875598</c:v>
                </c:pt>
                <c:pt idx="2595">
                  <c:v>25.384187877979905</c:v>
                </c:pt>
                <c:pt idx="2596">
                  <c:v>25.380293223798709</c:v>
                </c:pt>
                <c:pt idx="2597">
                  <c:v>25.376274977048439</c:v>
                </c:pt>
                <c:pt idx="2598">
                  <c:v>25.372300271156575</c:v>
                </c:pt>
                <c:pt idx="2599">
                  <c:v>25.368491616356483</c:v>
                </c:pt>
                <c:pt idx="2600">
                  <c:v>25.364804084532096</c:v>
                </c:pt>
                <c:pt idx="2601">
                  <c:v>25.361073307581066</c:v>
                </c:pt>
                <c:pt idx="2602">
                  <c:v>25.357170612287927</c:v>
                </c:pt>
                <c:pt idx="2603">
                  <c:v>25.353175469753985</c:v>
                </c:pt>
                <c:pt idx="2604">
                  <c:v>25.349307352538176</c:v>
                </c:pt>
                <c:pt idx="2605">
                  <c:v>25.345639058125297</c:v>
                </c:pt>
                <c:pt idx="2606">
                  <c:v>25.342074332133482</c:v>
                </c:pt>
                <c:pt idx="2607">
                  <c:v>25.338612656593085</c:v>
                </c:pt>
                <c:pt idx="2608">
                  <c:v>25.335399413652254</c:v>
                </c:pt>
                <c:pt idx="2609">
                  <c:v>25.332520717844368</c:v>
                </c:pt>
                <c:pt idx="2610">
                  <c:v>25.32988351790662</c:v>
                </c:pt>
                <c:pt idx="2611">
                  <c:v>25.327338519688702</c:v>
                </c:pt>
                <c:pt idx="2612">
                  <c:v>25.324832232752431</c:v>
                </c:pt>
                <c:pt idx="2613">
                  <c:v>25.322424696009769</c:v>
                </c:pt>
                <c:pt idx="2614">
                  <c:v>25.32016727310544</c:v>
                </c:pt>
                <c:pt idx="2615">
                  <c:v>25.318017212380717</c:v>
                </c:pt>
                <c:pt idx="2616">
                  <c:v>25.315895495830343</c:v>
                </c:pt>
                <c:pt idx="2617">
                  <c:v>25.313763806812862</c:v>
                </c:pt>
                <c:pt idx="2618">
                  <c:v>25.311632429114326</c:v>
                </c:pt>
                <c:pt idx="2619">
                  <c:v>25.309529150790006</c:v>
                </c:pt>
                <c:pt idx="2620">
                  <c:v>25.307469789902214</c:v>
                </c:pt>
                <c:pt idx="2621">
                  <c:v>25.305439923070349</c:v>
                </c:pt>
                <c:pt idx="2622">
                  <c:v>25.303411762340925</c:v>
                </c:pt>
                <c:pt idx="2623">
                  <c:v>25.301368908451717</c:v>
                </c:pt>
                <c:pt idx="2624">
                  <c:v>25.299308408908878</c:v>
                </c:pt>
                <c:pt idx="2625">
                  <c:v>25.297242515358157</c:v>
                </c:pt>
                <c:pt idx="2626">
                  <c:v>25.295180730379691</c:v>
                </c:pt>
                <c:pt idx="2627">
                  <c:v>25.293105439937051</c:v>
                </c:pt>
                <c:pt idx="2628">
                  <c:v>25.290981144381558</c:v>
                </c:pt>
                <c:pt idx="2629">
                  <c:v>25.288795135366843</c:v>
                </c:pt>
                <c:pt idx="2630">
                  <c:v>25.286576991218919</c:v>
                </c:pt>
                <c:pt idx="2631">
                  <c:v>25.28436630146641</c:v>
                </c:pt>
                <c:pt idx="2632">
                  <c:v>25.28214162997287</c:v>
                </c:pt>
                <c:pt idx="2633">
                  <c:v>25.279829006866446</c:v>
                </c:pt>
                <c:pt idx="2634">
                  <c:v>25.277400465049386</c:v>
                </c:pt>
                <c:pt idx="2635">
                  <c:v>25.274897885177939</c:v>
                </c:pt>
                <c:pt idx="2636">
                  <c:v>25.272353802006705</c:v>
                </c:pt>
                <c:pt idx="2637">
                  <c:v>25.269769308940408</c:v>
                </c:pt>
                <c:pt idx="2638">
                  <c:v>25.267138312933554</c:v>
                </c:pt>
                <c:pt idx="2639">
                  <c:v>25.264401996517151</c:v>
                </c:pt>
                <c:pt idx="2640">
                  <c:v>25.261445242143008</c:v>
                </c:pt>
                <c:pt idx="2641">
                  <c:v>25.25817583679898</c:v>
                </c:pt>
                <c:pt idx="2642">
                  <c:v>25.254580597647877</c:v>
                </c:pt>
                <c:pt idx="2643">
                  <c:v>25.250756829284494</c:v>
                </c:pt>
                <c:pt idx="2644">
                  <c:v>25.246953559217555</c:v>
                </c:pt>
                <c:pt idx="2645">
                  <c:v>25.243401170919991</c:v>
                </c:pt>
                <c:pt idx="2646">
                  <c:v>25.240073965538404</c:v>
                </c:pt>
                <c:pt idx="2647">
                  <c:v>25.236803298207057</c:v>
                </c:pt>
                <c:pt idx="2648">
                  <c:v>25.233347134913423</c:v>
                </c:pt>
                <c:pt idx="2649">
                  <c:v>25.229391118910375</c:v>
                </c:pt>
                <c:pt idx="2650">
                  <c:v>25.224903347628508</c:v>
                </c:pt>
                <c:pt idx="2651">
                  <c:v>25.220391980365608</c:v>
                </c:pt>
                <c:pt idx="2652">
                  <c:v>25.21633426141619</c:v>
                </c:pt>
                <c:pt idx="2653">
                  <c:v>25.212578921581265</c:v>
                </c:pt>
                <c:pt idx="2654">
                  <c:v>25.208587606955845</c:v>
                </c:pt>
                <c:pt idx="2655">
                  <c:v>25.203968158376156</c:v>
                </c:pt>
                <c:pt idx="2656">
                  <c:v>25.198705862355052</c:v>
                </c:pt>
                <c:pt idx="2657">
                  <c:v>25.193047778487902</c:v>
                </c:pt>
                <c:pt idx="2658">
                  <c:v>25.18725925176215</c:v>
                </c:pt>
                <c:pt idx="2659">
                  <c:v>25.18155935370994</c:v>
                </c:pt>
                <c:pt idx="2660">
                  <c:v>25.176077044648935</c:v>
                </c:pt>
                <c:pt idx="2661">
                  <c:v>25.17067625350143</c:v>
                </c:pt>
                <c:pt idx="2662">
                  <c:v>25.165180194450194</c:v>
                </c:pt>
                <c:pt idx="2663">
                  <c:v>25.159833997588755</c:v>
                </c:pt>
                <c:pt idx="2664">
                  <c:v>25.154958340336833</c:v>
                </c:pt>
                <c:pt idx="2665">
                  <c:v>25.150307671636526</c:v>
                </c:pt>
                <c:pt idx="2666">
                  <c:v>25.145406523003722</c:v>
                </c:pt>
                <c:pt idx="2667">
                  <c:v>25.140068428031718</c:v>
                </c:pt>
                <c:pt idx="2668">
                  <c:v>25.134239579752204</c:v>
                </c:pt>
                <c:pt idx="2669">
                  <c:v>25.127980835835302</c:v>
                </c:pt>
                <c:pt idx="2670">
                  <c:v>25.121884148073541</c:v>
                </c:pt>
                <c:pt idx="2671">
                  <c:v>25.116627703537652</c:v>
                </c:pt>
                <c:pt idx="2672">
                  <c:v>25.112010516701876</c:v>
                </c:pt>
                <c:pt idx="2673">
                  <c:v>25.107091708277725</c:v>
                </c:pt>
                <c:pt idx="2674">
                  <c:v>25.101265944954065</c:v>
                </c:pt>
                <c:pt idx="2675">
                  <c:v>25.094939525774112</c:v>
                </c:pt>
                <c:pt idx="2676">
                  <c:v>25.088926892247706</c:v>
                </c:pt>
                <c:pt idx="2677">
                  <c:v>25.083292260446509</c:v>
                </c:pt>
                <c:pt idx="2678">
                  <c:v>25.077454250085072</c:v>
                </c:pt>
                <c:pt idx="2679">
                  <c:v>25.071302925014692</c:v>
                </c:pt>
                <c:pt idx="2680">
                  <c:v>25.065238711567094</c:v>
                </c:pt>
                <c:pt idx="2681">
                  <c:v>25.059385722390374</c:v>
                </c:pt>
                <c:pt idx="2682">
                  <c:v>25.053500275592654</c:v>
                </c:pt>
                <c:pt idx="2683">
                  <c:v>25.047328872137356</c:v>
                </c:pt>
                <c:pt idx="2684">
                  <c:v>25.040977135119679</c:v>
                </c:pt>
                <c:pt idx="2685">
                  <c:v>25.035182877051724</c:v>
                </c:pt>
                <c:pt idx="2686">
                  <c:v>25.030740794556202</c:v>
                </c:pt>
                <c:pt idx="2687">
                  <c:v>25.027542246330853</c:v>
                </c:pt>
                <c:pt idx="2688">
                  <c:v>25.024652859268411</c:v>
                </c:pt>
                <c:pt idx="2689">
                  <c:v>25.021330400299011</c:v>
                </c:pt>
                <c:pt idx="2690">
                  <c:v>25.017704466020671</c:v>
                </c:pt>
                <c:pt idx="2691">
                  <c:v>25.014400161378209</c:v>
                </c:pt>
                <c:pt idx="2692">
                  <c:v>25.011677256927637</c:v>
                </c:pt>
                <c:pt idx="2693">
                  <c:v>25.00910698924196</c:v>
                </c:pt>
                <c:pt idx="2694">
                  <c:v>25.006196768431835</c:v>
                </c:pt>
                <c:pt idx="2695">
                  <c:v>25.003003915317137</c:v>
                </c:pt>
                <c:pt idx="2696">
                  <c:v>24.999951573419469</c:v>
                </c:pt>
                <c:pt idx="2697">
                  <c:v>24.997288501952962</c:v>
                </c:pt>
                <c:pt idx="2698">
                  <c:v>24.994931139115092</c:v>
                </c:pt>
                <c:pt idx="2699">
                  <c:v>24.992729906006712</c:v>
                </c:pt>
                <c:pt idx="2700">
                  <c:v>24.990591925519446</c:v>
                </c:pt>
                <c:pt idx="2701">
                  <c:v>24.988436460180019</c:v>
                </c:pt>
                <c:pt idx="2702">
                  <c:v>24.986170879867014</c:v>
                </c:pt>
                <c:pt idx="2703">
                  <c:v>24.983730708321829</c:v>
                </c:pt>
                <c:pt idx="2704">
                  <c:v>24.981125369494126</c:v>
                </c:pt>
                <c:pt idx="2705">
                  <c:v>24.978446755444587</c:v>
                </c:pt>
                <c:pt idx="2706">
                  <c:v>24.975795470062927</c:v>
                </c:pt>
                <c:pt idx="2707">
                  <c:v>24.973188102864885</c:v>
                </c:pt>
                <c:pt idx="2708">
                  <c:v>24.970585861978314</c:v>
                </c:pt>
                <c:pt idx="2709">
                  <c:v>24.967962290260441</c:v>
                </c:pt>
                <c:pt idx="2710">
                  <c:v>24.965334210059893</c:v>
                </c:pt>
                <c:pt idx="2711">
                  <c:v>24.962780428857698</c:v>
                </c:pt>
                <c:pt idx="2712">
                  <c:v>24.960368153475585</c:v>
                </c:pt>
                <c:pt idx="2713">
                  <c:v>24.958014360036206</c:v>
                </c:pt>
                <c:pt idx="2714">
                  <c:v>24.95555619965657</c:v>
                </c:pt>
                <c:pt idx="2715">
                  <c:v>24.952939497015436</c:v>
                </c:pt>
                <c:pt idx="2716">
                  <c:v>24.950206111235527</c:v>
                </c:pt>
                <c:pt idx="2717">
                  <c:v>24.947386110230227</c:v>
                </c:pt>
                <c:pt idx="2718">
                  <c:v>24.944510044264</c:v>
                </c:pt>
                <c:pt idx="2719">
                  <c:v>24.941677683719266</c:v>
                </c:pt>
                <c:pt idx="2720">
                  <c:v>24.938970007263851</c:v>
                </c:pt>
                <c:pt idx="2721">
                  <c:v>24.936357586713807</c:v>
                </c:pt>
                <c:pt idx="2722">
                  <c:v>24.933771825853366</c:v>
                </c:pt>
                <c:pt idx="2723">
                  <c:v>24.931195900282194</c:v>
                </c:pt>
                <c:pt idx="2724">
                  <c:v>24.928603641678762</c:v>
                </c:pt>
                <c:pt idx="2725">
                  <c:v>24.925932947443929</c:v>
                </c:pt>
                <c:pt idx="2726">
                  <c:v>24.923185234418554</c:v>
                </c:pt>
                <c:pt idx="2727">
                  <c:v>24.920457393252132</c:v>
                </c:pt>
                <c:pt idx="2728">
                  <c:v>24.917827332588828</c:v>
                </c:pt>
                <c:pt idx="2729">
                  <c:v>24.915249758556293</c:v>
                </c:pt>
                <c:pt idx="2730">
                  <c:v>24.912617330230461</c:v>
                </c:pt>
                <c:pt idx="2731">
                  <c:v>24.909878258691641</c:v>
                </c:pt>
                <c:pt idx="2732">
                  <c:v>24.907084739851928</c:v>
                </c:pt>
                <c:pt idx="2733">
                  <c:v>24.90433874385554</c:v>
                </c:pt>
                <c:pt idx="2734">
                  <c:v>24.901694223581014</c:v>
                </c:pt>
                <c:pt idx="2735">
                  <c:v>24.899109628581595</c:v>
                </c:pt>
                <c:pt idx="2736">
                  <c:v>24.896511038941295</c:v>
                </c:pt>
                <c:pt idx="2737">
                  <c:v>24.893862029706636</c:v>
                </c:pt>
                <c:pt idx="2738">
                  <c:v>24.891188223649397</c:v>
                </c:pt>
                <c:pt idx="2739">
                  <c:v>24.888539867840134</c:v>
                </c:pt>
                <c:pt idx="2740">
                  <c:v>24.885935381029256</c:v>
                </c:pt>
                <c:pt idx="2741">
                  <c:v>24.883381696936912</c:v>
                </c:pt>
                <c:pt idx="2742">
                  <c:v>24.880912185700836</c:v>
                </c:pt>
                <c:pt idx="2743">
                  <c:v>24.878532863129752</c:v>
                </c:pt>
                <c:pt idx="2744">
                  <c:v>24.876185963176312</c:v>
                </c:pt>
                <c:pt idx="2745">
                  <c:v>24.873819848895128</c:v>
                </c:pt>
                <c:pt idx="2746">
                  <c:v>24.871450783469076</c:v>
                </c:pt>
                <c:pt idx="2747">
                  <c:v>24.869114001782304</c:v>
                </c:pt>
                <c:pt idx="2748">
                  <c:v>24.866800026321759</c:v>
                </c:pt>
                <c:pt idx="2749">
                  <c:v>24.864473546600372</c:v>
                </c:pt>
                <c:pt idx="2750">
                  <c:v>24.862118821824104</c:v>
                </c:pt>
                <c:pt idx="2751">
                  <c:v>24.859739892731426</c:v>
                </c:pt>
                <c:pt idx="2752">
                  <c:v>24.857335401043137</c:v>
                </c:pt>
                <c:pt idx="2753">
                  <c:v>24.854901709430948</c:v>
                </c:pt>
                <c:pt idx="2754">
                  <c:v>24.852454291206808</c:v>
                </c:pt>
                <c:pt idx="2755">
                  <c:v>24.850025720270558</c:v>
                </c:pt>
                <c:pt idx="2756">
                  <c:v>24.847631892323356</c:v>
                </c:pt>
                <c:pt idx="2757">
                  <c:v>24.845254862524389</c:v>
                </c:pt>
                <c:pt idx="2758">
                  <c:v>24.842889073142022</c:v>
                </c:pt>
                <c:pt idx="2759">
                  <c:v>24.8405673146037</c:v>
                </c:pt>
                <c:pt idx="2760">
                  <c:v>24.838300285138271</c:v>
                </c:pt>
                <c:pt idx="2761">
                  <c:v>24.836035657608019</c:v>
                </c:pt>
                <c:pt idx="2762">
                  <c:v>24.833730308301774</c:v>
                </c:pt>
                <c:pt idx="2763">
                  <c:v>24.831409831733311</c:v>
                </c:pt>
                <c:pt idx="2764">
                  <c:v>24.829107766580258</c:v>
                </c:pt>
                <c:pt idx="2765">
                  <c:v>24.826804427436411</c:v>
                </c:pt>
                <c:pt idx="2766">
                  <c:v>24.82445804630839</c:v>
                </c:pt>
                <c:pt idx="2767">
                  <c:v>24.822076056398426</c:v>
                </c:pt>
                <c:pt idx="2768">
                  <c:v>24.819710237743156</c:v>
                </c:pt>
                <c:pt idx="2769">
                  <c:v>24.817390587830154</c:v>
                </c:pt>
                <c:pt idx="2770">
                  <c:v>24.815091990733393</c:v>
                </c:pt>
                <c:pt idx="2771">
                  <c:v>24.812792651294117</c:v>
                </c:pt>
                <c:pt idx="2772">
                  <c:v>24.810523083954866</c:v>
                </c:pt>
                <c:pt idx="2773">
                  <c:v>24.808329864284502</c:v>
                </c:pt>
                <c:pt idx="2774">
                  <c:v>24.806207988765035</c:v>
                </c:pt>
                <c:pt idx="2775">
                  <c:v>24.804108290657236</c:v>
                </c:pt>
                <c:pt idx="2776">
                  <c:v>24.801986053970985</c:v>
                </c:pt>
                <c:pt idx="2777">
                  <c:v>24.799817693992242</c:v>
                </c:pt>
                <c:pt idx="2778">
                  <c:v>24.797597607940833</c:v>
                </c:pt>
                <c:pt idx="2779">
                  <c:v>24.795343841100721</c:v>
                </c:pt>
                <c:pt idx="2780">
                  <c:v>24.793094535727011</c:v>
                </c:pt>
                <c:pt idx="2781">
                  <c:v>24.790863596907741</c:v>
                </c:pt>
                <c:pt idx="2782">
                  <c:v>24.788620609433462</c:v>
                </c:pt>
                <c:pt idx="2783">
                  <c:v>24.786336765078651</c:v>
                </c:pt>
                <c:pt idx="2784">
                  <c:v>24.784036877221965</c:v>
                </c:pt>
                <c:pt idx="2785">
                  <c:v>24.781775637411631</c:v>
                </c:pt>
                <c:pt idx="2786">
                  <c:v>24.779573797549141</c:v>
                </c:pt>
                <c:pt idx="2787">
                  <c:v>24.77741593421959</c:v>
                </c:pt>
                <c:pt idx="2788">
                  <c:v>24.77529190023629</c:v>
                </c:pt>
                <c:pt idx="2789">
                  <c:v>24.773209336362854</c:v>
                </c:pt>
                <c:pt idx="2790">
                  <c:v>24.771160371339608</c:v>
                </c:pt>
                <c:pt idx="2791">
                  <c:v>24.76910414683007</c:v>
                </c:pt>
                <c:pt idx="2792">
                  <c:v>24.766971066266031</c:v>
                </c:pt>
                <c:pt idx="2793">
                  <c:v>24.764711912622342</c:v>
                </c:pt>
                <c:pt idx="2794">
                  <c:v>24.762350421681912</c:v>
                </c:pt>
                <c:pt idx="2795">
                  <c:v>24.759960256298388</c:v>
                </c:pt>
                <c:pt idx="2796">
                  <c:v>24.757579199274993</c:v>
                </c:pt>
                <c:pt idx="2797">
                  <c:v>24.755185268005661</c:v>
                </c:pt>
                <c:pt idx="2798">
                  <c:v>24.752751080501</c:v>
                </c:pt>
                <c:pt idx="2799">
                  <c:v>24.750299213591617</c:v>
                </c:pt>
                <c:pt idx="2800">
                  <c:v>24.747897952016302</c:v>
                </c:pt>
                <c:pt idx="2801">
                  <c:v>24.745587585866318</c:v>
                </c:pt>
                <c:pt idx="2802">
                  <c:v>24.743343596584438</c:v>
                </c:pt>
                <c:pt idx="2803">
                  <c:v>24.741115366536896</c:v>
                </c:pt>
                <c:pt idx="2804">
                  <c:v>24.738880255000616</c:v>
                </c:pt>
                <c:pt idx="2805">
                  <c:v>24.736651622903846</c:v>
                </c:pt>
                <c:pt idx="2806">
                  <c:v>24.734447796963604</c:v>
                </c:pt>
                <c:pt idx="2807">
                  <c:v>24.73225844361896</c:v>
                </c:pt>
                <c:pt idx="2808">
                  <c:v>24.730054733683282</c:v>
                </c:pt>
                <c:pt idx="2809">
                  <c:v>24.727816561815921</c:v>
                </c:pt>
                <c:pt idx="2810">
                  <c:v>24.725547569567276</c:v>
                </c:pt>
                <c:pt idx="2811">
                  <c:v>24.723274185014201</c:v>
                </c:pt>
                <c:pt idx="2812">
                  <c:v>24.721030238086943</c:v>
                </c:pt>
                <c:pt idx="2813">
                  <c:v>24.718819426606455</c:v>
                </c:pt>
                <c:pt idx="2814">
                  <c:v>24.716615533670002</c:v>
                </c:pt>
                <c:pt idx="2815">
                  <c:v>24.714409921077692</c:v>
                </c:pt>
                <c:pt idx="2816">
                  <c:v>24.712214246854192</c:v>
                </c:pt>
                <c:pt idx="2817">
                  <c:v>24.710020904273637</c:v>
                </c:pt>
                <c:pt idx="2818">
                  <c:v>24.707799409649006</c:v>
                </c:pt>
                <c:pt idx="2819">
                  <c:v>24.705525439414483</c:v>
                </c:pt>
                <c:pt idx="2820">
                  <c:v>24.703180533765376</c:v>
                </c:pt>
                <c:pt idx="2821">
                  <c:v>24.700752429516591</c:v>
                </c:pt>
                <c:pt idx="2822">
                  <c:v>24.698264657691468</c:v>
                </c:pt>
                <c:pt idx="2823">
                  <c:v>24.695775489158041</c:v>
                </c:pt>
                <c:pt idx="2824">
                  <c:v>24.693340496815296</c:v>
                </c:pt>
                <c:pt idx="2825">
                  <c:v>24.69099659387275</c:v>
                </c:pt>
                <c:pt idx="2826">
                  <c:v>24.688764153482921</c:v>
                </c:pt>
                <c:pt idx="2827">
                  <c:v>24.686632982713398</c:v>
                </c:pt>
                <c:pt idx="2828">
                  <c:v>24.684555414597877</c:v>
                </c:pt>
                <c:pt idx="2829">
                  <c:v>24.682467600076301</c:v>
                </c:pt>
                <c:pt idx="2830">
                  <c:v>24.680315169176314</c:v>
                </c:pt>
                <c:pt idx="2831">
                  <c:v>24.678082276743321</c:v>
                </c:pt>
                <c:pt idx="2832">
                  <c:v>24.675787673303578</c:v>
                </c:pt>
                <c:pt idx="2833">
                  <c:v>24.673449113867946</c:v>
                </c:pt>
                <c:pt idx="2834">
                  <c:v>24.671063555821625</c:v>
                </c:pt>
                <c:pt idx="2835">
                  <c:v>24.668614309057396</c:v>
                </c:pt>
                <c:pt idx="2836">
                  <c:v>24.666101981757386</c:v>
                </c:pt>
                <c:pt idx="2837">
                  <c:v>24.663565564706314</c:v>
                </c:pt>
                <c:pt idx="2838">
                  <c:v>24.661025964490992</c:v>
                </c:pt>
                <c:pt idx="2839">
                  <c:v>24.658397447056345</c:v>
                </c:pt>
                <c:pt idx="2840">
                  <c:v>24.655502374156221</c:v>
                </c:pt>
                <c:pt idx="2841">
                  <c:v>24.65216723180426</c:v>
                </c:pt>
                <c:pt idx="2842">
                  <c:v>24.648156911344593</c:v>
                </c:pt>
                <c:pt idx="2843">
                  <c:v>24.643015768128311</c:v>
                </c:pt>
                <c:pt idx="2844">
                  <c:v>24.636070864831019</c:v>
                </c:pt>
                <c:pt idx="2845">
                  <c:v>24.626467751276152</c:v>
                </c:pt>
                <c:pt idx="2846">
                  <c:v>24.613045817282522</c:v>
                </c:pt>
                <c:pt idx="2847">
                  <c:v>24.594235354393202</c:v>
                </c:pt>
                <c:pt idx="2848">
                  <c:v>24.568035618319058</c:v>
                </c:pt>
                <c:pt idx="2849">
                  <c:v>24.531832287491763</c:v>
                </c:pt>
                <c:pt idx="2850">
                  <c:v>24.482400462583655</c:v>
                </c:pt>
                <c:pt idx="2851">
                  <c:v>24.417504027327265</c:v>
                </c:pt>
                <c:pt idx="2852">
                  <c:v>24.338563470944113</c:v>
                </c:pt>
                <c:pt idx="2853">
                  <c:v>24.251148760032745</c:v>
                </c:pt>
                <c:pt idx="2854">
                  <c:v>24.162991795896851</c:v>
                </c:pt>
                <c:pt idx="2855">
                  <c:v>24.081543739909943</c:v>
                </c:pt>
                <c:pt idx="2856">
                  <c:v>24.011212352230665</c:v>
                </c:pt>
                <c:pt idx="2857">
                  <c:v>23.952906468470836</c:v>
                </c:pt>
                <c:pt idx="2858">
                  <c:v>23.906597974717069</c:v>
                </c:pt>
                <c:pt idx="2859">
                  <c:v>23.872195183729449</c:v>
                </c:pt>
                <c:pt idx="2860">
                  <c:v>23.847927557316211</c:v>
                </c:pt>
                <c:pt idx="2861">
                  <c:v>23.830641114120187</c:v>
                </c:pt>
                <c:pt idx="2862">
                  <c:v>23.817516614974718</c:v>
                </c:pt>
                <c:pt idx="2863">
                  <c:v>23.806559346814367</c:v>
                </c:pt>
                <c:pt idx="2864">
                  <c:v>23.796621486695607</c:v>
                </c:pt>
                <c:pt idx="2865">
                  <c:v>23.787332500322687</c:v>
                </c:pt>
                <c:pt idx="2866">
                  <c:v>23.778666229978764</c:v>
                </c:pt>
                <c:pt idx="2867">
                  <c:v>23.770360319950672</c:v>
                </c:pt>
                <c:pt idx="2868">
                  <c:v>23.761854017786657</c:v>
                </c:pt>
                <c:pt idx="2869">
                  <c:v>23.752623992514529</c:v>
                </c:pt>
                <c:pt idx="2870">
                  <c:v>23.742325315830119</c:v>
                </c:pt>
                <c:pt idx="2871">
                  <c:v>23.730687216469128</c:v>
                </c:pt>
                <c:pt idx="2872">
                  <c:v>23.717589113134782</c:v>
                </c:pt>
                <c:pt idx="2873">
                  <c:v>23.703169275929614</c:v>
                </c:pt>
                <c:pt idx="2874">
                  <c:v>23.687874871317977</c:v>
                </c:pt>
                <c:pt idx="2875">
                  <c:v>23.672542358623808</c:v>
                </c:pt>
                <c:pt idx="2876">
                  <c:v>23.658227558658851</c:v>
                </c:pt>
                <c:pt idx="2877">
                  <c:v>23.645677901701411</c:v>
                </c:pt>
                <c:pt idx="2878">
                  <c:v>23.635118384293477</c:v>
                </c:pt>
                <c:pt idx="2879">
                  <c:v>23.626502095551519</c:v>
                </c:pt>
                <c:pt idx="2880">
                  <c:v>23.619709091622855</c:v>
                </c:pt>
                <c:pt idx="2881">
                  <c:v>23.6144914735799</c:v>
                </c:pt>
                <c:pt idx="2882">
                  <c:v>23.610439584761391</c:v>
                </c:pt>
                <c:pt idx="2883">
                  <c:v>23.607103589181367</c:v>
                </c:pt>
                <c:pt idx="2884">
                  <c:v>23.604150454076951</c:v>
                </c:pt>
                <c:pt idx="2885">
                  <c:v>23.601392189904832</c:v>
                </c:pt>
                <c:pt idx="2886">
                  <c:v>23.598725418609042</c:v>
                </c:pt>
                <c:pt idx="2887">
                  <c:v>23.596072434049312</c:v>
                </c:pt>
                <c:pt idx="2888">
                  <c:v>23.593397680626651</c:v>
                </c:pt>
                <c:pt idx="2889">
                  <c:v>23.590723855631531</c:v>
                </c:pt>
                <c:pt idx="2890">
                  <c:v>23.588062627616083</c:v>
                </c:pt>
                <c:pt idx="2891">
                  <c:v>23.585378326099992</c:v>
                </c:pt>
                <c:pt idx="2892">
                  <c:v>23.582632447758051</c:v>
                </c:pt>
                <c:pt idx="2893">
                  <c:v>23.579817745295443</c:v>
                </c:pt>
                <c:pt idx="2894">
                  <c:v>23.576945742474425</c:v>
                </c:pt>
                <c:pt idx="2895">
                  <c:v>23.574037449865624</c:v>
                </c:pt>
                <c:pt idx="2896">
                  <c:v>23.571106611381623</c:v>
                </c:pt>
                <c:pt idx="2897">
                  <c:v>23.568142147279957</c:v>
                </c:pt>
                <c:pt idx="2898">
                  <c:v>23.565119403338862</c:v>
                </c:pt>
                <c:pt idx="2899">
                  <c:v>23.562043607139032</c:v>
                </c:pt>
                <c:pt idx="2900">
                  <c:v>23.558962446803928</c:v>
                </c:pt>
                <c:pt idx="2901">
                  <c:v>23.555913352883394</c:v>
                </c:pt>
                <c:pt idx="2902">
                  <c:v>23.552887646358446</c:v>
                </c:pt>
                <c:pt idx="2903">
                  <c:v>23.549880307099084</c:v>
                </c:pt>
                <c:pt idx="2904">
                  <c:v>23.54693156124495</c:v>
                </c:pt>
                <c:pt idx="2905">
                  <c:v>23.544081259613339</c:v>
                </c:pt>
                <c:pt idx="2906">
                  <c:v>23.541306389225348</c:v>
                </c:pt>
                <c:pt idx="2907">
                  <c:v>23.538538212377858</c:v>
                </c:pt>
                <c:pt idx="2908">
                  <c:v>23.535744091791059</c:v>
                </c:pt>
                <c:pt idx="2909">
                  <c:v>23.532954782590021</c:v>
                </c:pt>
                <c:pt idx="2910">
                  <c:v>23.53020405375921</c:v>
                </c:pt>
                <c:pt idx="2911">
                  <c:v>23.527503218536332</c:v>
                </c:pt>
                <c:pt idx="2912">
                  <c:v>23.524872058280206</c:v>
                </c:pt>
                <c:pt idx="2913">
                  <c:v>23.522323496815833</c:v>
                </c:pt>
                <c:pt idx="2914">
                  <c:v>23.519826938665148</c:v>
                </c:pt>
                <c:pt idx="2915">
                  <c:v>23.517339297682696</c:v>
                </c:pt>
                <c:pt idx="2916">
                  <c:v>23.514846806176685</c:v>
                </c:pt>
                <c:pt idx="2917">
                  <c:v>23.512360929042512</c:v>
                </c:pt>
                <c:pt idx="2918">
                  <c:v>23.50987707794399</c:v>
                </c:pt>
                <c:pt idx="2919">
                  <c:v>23.507356664550397</c:v>
                </c:pt>
                <c:pt idx="2920">
                  <c:v>23.504762371540291</c:v>
                </c:pt>
                <c:pt idx="2921">
                  <c:v>23.502082785244824</c:v>
                </c:pt>
                <c:pt idx="2922">
                  <c:v>23.499339835507946</c:v>
                </c:pt>
                <c:pt idx="2923">
                  <c:v>23.496594037607522</c:v>
                </c:pt>
                <c:pt idx="2924">
                  <c:v>23.493896180913389</c:v>
                </c:pt>
                <c:pt idx="2925">
                  <c:v>23.491198014382746</c:v>
                </c:pt>
                <c:pt idx="2926">
                  <c:v>23.488403415219366</c:v>
                </c:pt>
                <c:pt idx="2927">
                  <c:v>23.485499578410302</c:v>
                </c:pt>
                <c:pt idx="2928">
                  <c:v>23.482561751408234</c:v>
                </c:pt>
                <c:pt idx="2929">
                  <c:v>23.479667873896489</c:v>
                </c:pt>
                <c:pt idx="2930">
                  <c:v>23.476873833065049</c:v>
                </c:pt>
                <c:pt idx="2931">
                  <c:v>23.474197850109324</c:v>
                </c:pt>
                <c:pt idx="2932">
                  <c:v>23.471589702159434</c:v>
                </c:pt>
                <c:pt idx="2933">
                  <c:v>23.468971636260889</c:v>
                </c:pt>
                <c:pt idx="2934">
                  <c:v>23.466312568523875</c:v>
                </c:pt>
                <c:pt idx="2935">
                  <c:v>23.46363291401855</c:v>
                </c:pt>
                <c:pt idx="2936">
                  <c:v>23.460957269802325</c:v>
                </c:pt>
                <c:pt idx="2937">
                  <c:v>23.458282552509729</c:v>
                </c:pt>
                <c:pt idx="2938">
                  <c:v>23.45559146664306</c:v>
                </c:pt>
                <c:pt idx="2939">
                  <c:v>23.45288391010001</c:v>
                </c:pt>
                <c:pt idx="2940">
                  <c:v>23.450179779634571</c:v>
                </c:pt>
                <c:pt idx="2941">
                  <c:v>23.447497663878821</c:v>
                </c:pt>
                <c:pt idx="2942">
                  <c:v>23.444832480852778</c:v>
                </c:pt>
                <c:pt idx="2943">
                  <c:v>23.4421565400086</c:v>
                </c:pt>
                <c:pt idx="2944">
                  <c:v>23.439448055318909</c:v>
                </c:pt>
                <c:pt idx="2945">
                  <c:v>23.436709151064676</c:v>
                </c:pt>
                <c:pt idx="2946">
                  <c:v>23.433941394616394</c:v>
                </c:pt>
                <c:pt idx="2947">
                  <c:v>23.431123143853647</c:v>
                </c:pt>
                <c:pt idx="2948">
                  <c:v>23.428245530636978</c:v>
                </c:pt>
                <c:pt idx="2949">
                  <c:v>23.425330882684623</c:v>
                </c:pt>
                <c:pt idx="2950">
                  <c:v>23.422401741695058</c:v>
                </c:pt>
                <c:pt idx="2951">
                  <c:v>23.41945803372986</c:v>
                </c:pt>
                <c:pt idx="2952">
                  <c:v>23.416489448363258</c:v>
                </c:pt>
                <c:pt idx="2953">
                  <c:v>23.413497839489555</c:v>
                </c:pt>
                <c:pt idx="2954">
                  <c:v>23.410524392944968</c:v>
                </c:pt>
                <c:pt idx="2955">
                  <c:v>23.407623614080638</c:v>
                </c:pt>
                <c:pt idx="2956">
                  <c:v>23.404785905084299</c:v>
                </c:pt>
                <c:pt idx="2957">
                  <c:v>23.401949158738784</c:v>
                </c:pt>
                <c:pt idx="2958">
                  <c:v>23.399075908263164</c:v>
                </c:pt>
                <c:pt idx="2959">
                  <c:v>23.396167019282462</c:v>
                </c:pt>
                <c:pt idx="2960">
                  <c:v>23.393216615008697</c:v>
                </c:pt>
                <c:pt idx="2961">
                  <c:v>23.390192926962822</c:v>
                </c:pt>
                <c:pt idx="2962">
                  <c:v>23.387064729962862</c:v>
                </c:pt>
                <c:pt idx="2963">
                  <c:v>23.383845492368859</c:v>
                </c:pt>
                <c:pt idx="2964">
                  <c:v>23.380586276013602</c:v>
                </c:pt>
                <c:pt idx="2965">
                  <c:v>23.377298713693087</c:v>
                </c:pt>
                <c:pt idx="2966">
                  <c:v>23.373950326791544</c:v>
                </c:pt>
                <c:pt idx="2967">
                  <c:v>23.370567356611474</c:v>
                </c:pt>
                <c:pt idx="2968">
                  <c:v>23.367234930217428</c:v>
                </c:pt>
                <c:pt idx="2969">
                  <c:v>23.363983894473837</c:v>
                </c:pt>
                <c:pt idx="2970">
                  <c:v>23.360779236063106</c:v>
                </c:pt>
                <c:pt idx="2971">
                  <c:v>23.357563788574375</c:v>
                </c:pt>
                <c:pt idx="2972">
                  <c:v>23.354269952845154</c:v>
                </c:pt>
                <c:pt idx="2973">
                  <c:v>23.350833071662834</c:v>
                </c:pt>
                <c:pt idx="2974">
                  <c:v>23.347226205558606</c:v>
                </c:pt>
                <c:pt idx="2975">
                  <c:v>23.343462647922813</c:v>
                </c:pt>
                <c:pt idx="2976">
                  <c:v>23.339628496617021</c:v>
                </c:pt>
                <c:pt idx="2977">
                  <c:v>23.335881875494643</c:v>
                </c:pt>
                <c:pt idx="2978">
                  <c:v>23.332371065633108</c:v>
                </c:pt>
                <c:pt idx="2979">
                  <c:v>23.329147993838944</c:v>
                </c:pt>
                <c:pt idx="2980">
                  <c:v>23.326139646475088</c:v>
                </c:pt>
                <c:pt idx="2981">
                  <c:v>23.323175609756966</c:v>
                </c:pt>
                <c:pt idx="2982">
                  <c:v>23.320087875446845</c:v>
                </c:pt>
                <c:pt idx="2983">
                  <c:v>23.316831016109099</c:v>
                </c:pt>
                <c:pt idx="2984">
                  <c:v>23.313499358521703</c:v>
                </c:pt>
                <c:pt idx="2985">
                  <c:v>23.310217484092259</c:v>
                </c:pt>
                <c:pt idx="2986">
                  <c:v>23.30702901482864</c:v>
                </c:pt>
                <c:pt idx="2987">
                  <c:v>23.303909830774476</c:v>
                </c:pt>
                <c:pt idx="2988">
                  <c:v>23.300837282628404</c:v>
                </c:pt>
                <c:pt idx="2989">
                  <c:v>23.29779110152932</c:v>
                </c:pt>
                <c:pt idx="2990">
                  <c:v>23.294715622457293</c:v>
                </c:pt>
                <c:pt idx="2991">
                  <c:v>23.291580383327222</c:v>
                </c:pt>
                <c:pt idx="2992">
                  <c:v>23.288446887546993</c:v>
                </c:pt>
                <c:pt idx="2993">
                  <c:v>23.285376544084912</c:v>
                </c:pt>
                <c:pt idx="2994">
                  <c:v>23.282343044907591</c:v>
                </c:pt>
                <c:pt idx="2995">
                  <c:v>23.279310547367949</c:v>
                </c:pt>
                <c:pt idx="2996">
                  <c:v>23.27630822895766</c:v>
                </c:pt>
                <c:pt idx="2997">
                  <c:v>23.273364402382278</c:v>
                </c:pt>
                <c:pt idx="2998">
                  <c:v>23.270458595150131</c:v>
                </c:pt>
                <c:pt idx="2999">
                  <c:v>23.267543712227496</c:v>
                </c:pt>
                <c:pt idx="3000">
                  <c:v>23.264568786803334</c:v>
                </c:pt>
                <c:pt idx="3001">
                  <c:v>23.261498828300027</c:v>
                </c:pt>
                <c:pt idx="3002">
                  <c:v>23.258359834440995</c:v>
                </c:pt>
                <c:pt idx="3003">
                  <c:v>23.255225473288185</c:v>
                </c:pt>
                <c:pt idx="3004">
                  <c:v>23.252145782881865</c:v>
                </c:pt>
                <c:pt idx="3005">
                  <c:v>23.249123994545037</c:v>
                </c:pt>
                <c:pt idx="3006">
                  <c:v>23.246161074460741</c:v>
                </c:pt>
                <c:pt idx="3007">
                  <c:v>23.243263232581935</c:v>
                </c:pt>
                <c:pt idx="3008">
                  <c:v>23.240407428321781</c:v>
                </c:pt>
                <c:pt idx="3009">
                  <c:v>23.237544688571091</c:v>
                </c:pt>
                <c:pt idx="3010">
                  <c:v>23.234654437117378</c:v>
                </c:pt>
                <c:pt idx="3011">
                  <c:v>23.231761162345574</c:v>
                </c:pt>
                <c:pt idx="3012">
                  <c:v>23.228883474905071</c:v>
                </c:pt>
                <c:pt idx="3013">
                  <c:v>23.226019314761242</c:v>
                </c:pt>
                <c:pt idx="3014">
                  <c:v>23.223148197581043</c:v>
                </c:pt>
                <c:pt idx="3015">
                  <c:v>23.220215244005921</c:v>
                </c:pt>
                <c:pt idx="3016">
                  <c:v>23.217154963503024</c:v>
                </c:pt>
                <c:pt idx="3017">
                  <c:v>23.213985253694105</c:v>
                </c:pt>
                <c:pt idx="3018">
                  <c:v>23.210801210594163</c:v>
                </c:pt>
                <c:pt idx="3019">
                  <c:v>23.207671976875687</c:v>
                </c:pt>
                <c:pt idx="3020">
                  <c:v>23.204603689808177</c:v>
                </c:pt>
                <c:pt idx="3021">
                  <c:v>23.201568029935331</c:v>
                </c:pt>
                <c:pt idx="3022">
                  <c:v>23.198521467839793</c:v>
                </c:pt>
                <c:pt idx="3023">
                  <c:v>23.195437801247397</c:v>
                </c:pt>
                <c:pt idx="3024">
                  <c:v>23.192348037955703</c:v>
                </c:pt>
                <c:pt idx="3025">
                  <c:v>23.189287605544084</c:v>
                </c:pt>
                <c:pt idx="3026">
                  <c:v>23.186226769175128</c:v>
                </c:pt>
                <c:pt idx="3027">
                  <c:v>23.183112200237836</c:v>
                </c:pt>
                <c:pt idx="3028">
                  <c:v>23.179940757849014</c:v>
                </c:pt>
                <c:pt idx="3029">
                  <c:v>23.176759372042209</c:v>
                </c:pt>
                <c:pt idx="3030">
                  <c:v>23.173605270305679</c:v>
                </c:pt>
                <c:pt idx="3031">
                  <c:v>23.170456545120533</c:v>
                </c:pt>
                <c:pt idx="3032">
                  <c:v>23.167252531939564</c:v>
                </c:pt>
                <c:pt idx="3033">
                  <c:v>23.163999751019979</c:v>
                </c:pt>
                <c:pt idx="3034">
                  <c:v>23.160790413511613</c:v>
                </c:pt>
                <c:pt idx="3035">
                  <c:v>23.157679595195919</c:v>
                </c:pt>
                <c:pt idx="3036">
                  <c:v>23.154610342844897</c:v>
                </c:pt>
                <c:pt idx="3037">
                  <c:v>23.15149582667863</c:v>
                </c:pt>
                <c:pt idx="3038">
                  <c:v>23.14831639407798</c:v>
                </c:pt>
                <c:pt idx="3039">
                  <c:v>23.145113743991153</c:v>
                </c:pt>
                <c:pt idx="3040">
                  <c:v>23.141918753911895</c:v>
                </c:pt>
                <c:pt idx="3041">
                  <c:v>23.138707832897417</c:v>
                </c:pt>
                <c:pt idx="3042">
                  <c:v>23.13545028862811</c:v>
                </c:pt>
                <c:pt idx="3043">
                  <c:v>23.132150760230424</c:v>
                </c:pt>
                <c:pt idx="3044">
                  <c:v>23.128802538007186</c:v>
                </c:pt>
                <c:pt idx="3045">
                  <c:v>23.125367132848218</c:v>
                </c:pt>
                <c:pt idx="3046">
                  <c:v>23.121849558771341</c:v>
                </c:pt>
                <c:pt idx="3047">
                  <c:v>23.118312766909018</c:v>
                </c:pt>
                <c:pt idx="3048">
                  <c:v>23.114782757360242</c:v>
                </c:pt>
                <c:pt idx="3049">
                  <c:v>23.11120967844013</c:v>
                </c:pt>
                <c:pt idx="3050">
                  <c:v>23.107561211119009</c:v>
                </c:pt>
                <c:pt idx="3051">
                  <c:v>23.10388771769362</c:v>
                </c:pt>
                <c:pt idx="3052">
                  <c:v>23.100269057493399</c:v>
                </c:pt>
                <c:pt idx="3053">
                  <c:v>23.096712619417787</c:v>
                </c:pt>
                <c:pt idx="3054">
                  <c:v>23.093132625032872</c:v>
                </c:pt>
                <c:pt idx="3055">
                  <c:v>23.089442418205291</c:v>
                </c:pt>
                <c:pt idx="3056">
                  <c:v>23.085644714056549</c:v>
                </c:pt>
                <c:pt idx="3057">
                  <c:v>23.081803283523588</c:v>
                </c:pt>
                <c:pt idx="3058">
                  <c:v>23.077955901440323</c:v>
                </c:pt>
                <c:pt idx="3059">
                  <c:v>23.074092784378148</c:v>
                </c:pt>
                <c:pt idx="3060">
                  <c:v>23.070184276368074</c:v>
                </c:pt>
                <c:pt idx="3061">
                  <c:v>23.066204256345966</c:v>
                </c:pt>
                <c:pt idx="3062">
                  <c:v>23.062158862505594</c:v>
                </c:pt>
                <c:pt idx="3063">
                  <c:v>23.05808658614983</c:v>
                </c:pt>
                <c:pt idx="3064">
                  <c:v>23.054023894579647</c:v>
                </c:pt>
                <c:pt idx="3065">
                  <c:v>23.049998670764566</c:v>
                </c:pt>
                <c:pt idx="3066">
                  <c:v>23.046046231649033</c:v>
                </c:pt>
                <c:pt idx="3067">
                  <c:v>23.042190216225521</c:v>
                </c:pt>
                <c:pt idx="3068">
                  <c:v>23.038403081191763</c:v>
                </c:pt>
                <c:pt idx="3069">
                  <c:v>23.03460221736146</c:v>
                </c:pt>
                <c:pt idx="3070">
                  <c:v>23.030687908942689</c:v>
                </c:pt>
                <c:pt idx="3071">
                  <c:v>23.026600665690633</c:v>
                </c:pt>
                <c:pt idx="3072">
                  <c:v>23.022346551463514</c:v>
                </c:pt>
                <c:pt idx="3073">
                  <c:v>23.017958308531892</c:v>
                </c:pt>
                <c:pt idx="3074">
                  <c:v>23.013474218105337</c:v>
                </c:pt>
                <c:pt idx="3075">
                  <c:v>23.008941492370514</c:v>
                </c:pt>
                <c:pt idx="3076">
                  <c:v>22.974376285366695</c:v>
                </c:pt>
                <c:pt idx="3077">
                  <c:v>22.939470631048327</c:v>
                </c:pt>
                <c:pt idx="3078">
                  <c:v>22.904792597068717</c:v>
                </c:pt>
                <c:pt idx="3079">
                  <c:v>22.871403877784857</c:v>
                </c:pt>
                <c:pt idx="3080">
                  <c:v>22.840378912379396</c:v>
                </c:pt>
                <c:pt idx="3081">
                  <c:v>22.811064246129916</c:v>
                </c:pt>
                <c:pt idx="3082">
                  <c:v>22.780986150119677</c:v>
                </c:pt>
                <c:pt idx="3083">
                  <c:v>22.747815556382708</c:v>
                </c:pt>
                <c:pt idx="3084">
                  <c:v>22.711077124721367</c:v>
                </c:pt>
                <c:pt idx="3085">
                  <c:v>22.671844531631859</c:v>
                </c:pt>
                <c:pt idx="3086">
                  <c:v>22.631273937538079</c:v>
                </c:pt>
                <c:pt idx="3087">
                  <c:v>22.590017045480622</c:v>
                </c:pt>
                <c:pt idx="3088">
                  <c:v>22.54881781345939</c:v>
                </c:pt>
                <c:pt idx="3089">
                  <c:v>22.508945646928662</c:v>
                </c:pt>
                <c:pt idx="3090">
                  <c:v>22.471961870765703</c:v>
                </c:pt>
                <c:pt idx="3091">
                  <c:v>22.439469412522989</c:v>
                </c:pt>
                <c:pt idx="3092">
                  <c:v>22.412575299920668</c:v>
                </c:pt>
                <c:pt idx="3093">
                  <c:v>22.391006462800686</c:v>
                </c:pt>
                <c:pt idx="3094">
                  <c:v>22.373000742136508</c:v>
                </c:pt>
                <c:pt idx="3095">
                  <c:v>22.356642221217541</c:v>
                </c:pt>
                <c:pt idx="3096">
                  <c:v>22.340896743064807</c:v>
                </c:pt>
                <c:pt idx="3097">
                  <c:v>22.325438535169617</c:v>
                </c:pt>
                <c:pt idx="3098">
                  <c:v>22.310093823002887</c:v>
                </c:pt>
                <c:pt idx="3099">
                  <c:v>22.294571411909921</c:v>
                </c:pt>
                <c:pt idx="3100">
                  <c:v>22.278558646813789</c:v>
                </c:pt>
                <c:pt idx="3101">
                  <c:v>22.26212315877644</c:v>
                </c:pt>
                <c:pt idx="3102">
                  <c:v>22.245561475950836</c:v>
                </c:pt>
                <c:pt idx="3103">
                  <c:v>22.22886483490273</c:v>
                </c:pt>
                <c:pt idx="3104">
                  <c:v>22.211840956143117</c:v>
                </c:pt>
                <c:pt idx="3105">
                  <c:v>22.1948314684089</c:v>
                </c:pt>
                <c:pt idx="3106">
                  <c:v>22.178417324432914</c:v>
                </c:pt>
                <c:pt idx="3107">
                  <c:v>22.162409375898729</c:v>
                </c:pt>
                <c:pt idx="3108">
                  <c:v>22.146275058000789</c:v>
                </c:pt>
                <c:pt idx="3109">
                  <c:v>22.130350589368017</c:v>
                </c:pt>
                <c:pt idx="3110">
                  <c:v>22.115361740732158</c:v>
                </c:pt>
                <c:pt idx="3111">
                  <c:v>22.100898771744784</c:v>
                </c:pt>
                <c:pt idx="3112">
                  <c:v>22.085979550845099</c:v>
                </c:pt>
                <c:pt idx="3113">
                  <c:v>22.070758575556283</c:v>
                </c:pt>
                <c:pt idx="3114">
                  <c:v>22.056402574666002</c:v>
                </c:pt>
                <c:pt idx="3115">
                  <c:v>22.043430706756361</c:v>
                </c:pt>
                <c:pt idx="3116">
                  <c:v>22.03127864387136</c:v>
                </c:pt>
                <c:pt idx="3117">
                  <c:v>22.019306062761846</c:v>
                </c:pt>
                <c:pt idx="3118">
                  <c:v>22.00751583680022</c:v>
                </c:pt>
                <c:pt idx="3119">
                  <c:v>21.996294381538434</c:v>
                </c:pt>
                <c:pt idx="3120">
                  <c:v>21.98578532559284</c:v>
                </c:pt>
                <c:pt idx="3121">
                  <c:v>21.975818291605204</c:v>
                </c:pt>
                <c:pt idx="3122">
                  <c:v>21.966218555790817</c:v>
                </c:pt>
                <c:pt idx="3123">
                  <c:v>21.956908630147037</c:v>
                </c:pt>
                <c:pt idx="3124">
                  <c:v>21.947806808971766</c:v>
                </c:pt>
                <c:pt idx="3125">
                  <c:v>21.938799242636875</c:v>
                </c:pt>
                <c:pt idx="3126">
                  <c:v>21.929802492205955</c:v>
                </c:pt>
                <c:pt idx="3127">
                  <c:v>21.920835153943802</c:v>
                </c:pt>
                <c:pt idx="3128">
                  <c:v>21.911964814248432</c:v>
                </c:pt>
                <c:pt idx="3129">
                  <c:v>21.90317023005877</c:v>
                </c:pt>
                <c:pt idx="3130">
                  <c:v>21.894361976161512</c:v>
                </c:pt>
                <c:pt idx="3131">
                  <c:v>21.885525790724934</c:v>
                </c:pt>
                <c:pt idx="3132">
                  <c:v>21.876767095855239</c:v>
                </c:pt>
                <c:pt idx="3133">
                  <c:v>21.868137072007013</c:v>
                </c:pt>
                <c:pt idx="3134">
                  <c:v>21.85955122892927</c:v>
                </c:pt>
                <c:pt idx="3135">
                  <c:v>21.850926331998252</c:v>
                </c:pt>
                <c:pt idx="3136">
                  <c:v>21.842274150765611</c:v>
                </c:pt>
                <c:pt idx="3137">
                  <c:v>21.833586587250643</c:v>
                </c:pt>
                <c:pt idx="3138">
                  <c:v>21.824693084438866</c:v>
                </c:pt>
                <c:pt idx="3139">
                  <c:v>21.815205498283863</c:v>
                </c:pt>
                <c:pt idx="3140">
                  <c:v>21.804429501871386</c:v>
                </c:pt>
                <c:pt idx="3141">
                  <c:v>21.791222741871572</c:v>
                </c:pt>
                <c:pt idx="3142">
                  <c:v>21.774349596765209</c:v>
                </c:pt>
                <c:pt idx="3143">
                  <c:v>21.753768449764468</c:v>
                </c:pt>
                <c:pt idx="3144">
                  <c:v>21.73108539974146</c:v>
                </c:pt>
                <c:pt idx="3145">
                  <c:v>21.708136734778364</c:v>
                </c:pt>
                <c:pt idx="3146">
                  <c:v>21.685630019598399</c:v>
                </c:pt>
                <c:pt idx="3147">
                  <c:v>21.663465443715456</c:v>
                </c:pt>
                <c:pt idx="3148">
                  <c:v>21.641425904418437</c:v>
                </c:pt>
                <c:pt idx="3149">
                  <c:v>21.619251797018567</c:v>
                </c:pt>
                <c:pt idx="3150">
                  <c:v>21.596610761831386</c:v>
                </c:pt>
                <c:pt idx="3151">
                  <c:v>21.573294529752939</c:v>
                </c:pt>
                <c:pt idx="3152">
                  <c:v>21.549458551219594</c:v>
                </c:pt>
                <c:pt idx="3153">
                  <c:v>21.525694929429221</c:v>
                </c:pt>
                <c:pt idx="3154">
                  <c:v>21.503288204514433</c:v>
                </c:pt>
                <c:pt idx="3155">
                  <c:v>21.483932896178644</c:v>
                </c:pt>
                <c:pt idx="3156">
                  <c:v>21.468701151072739</c:v>
                </c:pt>
                <c:pt idx="3157">
                  <c:v>21.457182006573984</c:v>
                </c:pt>
                <c:pt idx="3158">
                  <c:v>21.447885262447247</c:v>
                </c:pt>
                <c:pt idx="3159">
                  <c:v>21.439393243056237</c:v>
                </c:pt>
                <c:pt idx="3160">
                  <c:v>21.431043337582192</c:v>
                </c:pt>
                <c:pt idx="3161">
                  <c:v>21.422726649164844</c:v>
                </c:pt>
                <c:pt idx="3162">
                  <c:v>21.414450684663901</c:v>
                </c:pt>
                <c:pt idx="3163">
                  <c:v>21.406198171581327</c:v>
                </c:pt>
                <c:pt idx="3164">
                  <c:v>21.397927251253609</c:v>
                </c:pt>
                <c:pt idx="3165">
                  <c:v>21.389555376365408</c:v>
                </c:pt>
                <c:pt idx="3166">
                  <c:v>21.380829756188952</c:v>
                </c:pt>
                <c:pt idx="3167">
                  <c:v>21.371369976984958</c:v>
                </c:pt>
                <c:pt idx="3168">
                  <c:v>21.361033271384827</c:v>
                </c:pt>
                <c:pt idx="3169">
                  <c:v>21.350128964239882</c:v>
                </c:pt>
                <c:pt idx="3170">
                  <c:v>21.339130783781766</c:v>
                </c:pt>
                <c:pt idx="3171">
                  <c:v>21.328190109437223</c:v>
                </c:pt>
                <c:pt idx="3172">
                  <c:v>21.316988781173766</c:v>
                </c:pt>
                <c:pt idx="3173">
                  <c:v>21.304924359015786</c:v>
                </c:pt>
                <c:pt idx="3174">
                  <c:v>21.291812534326763</c:v>
                </c:pt>
                <c:pt idx="3175">
                  <c:v>21.278427072166064</c:v>
                </c:pt>
                <c:pt idx="3176">
                  <c:v>21.265901493718513</c:v>
                </c:pt>
                <c:pt idx="3177">
                  <c:v>21.254487378883766</c:v>
                </c:pt>
                <c:pt idx="3178">
                  <c:v>21.243242009163122</c:v>
                </c:pt>
                <c:pt idx="3179">
                  <c:v>21.230998276294049</c:v>
                </c:pt>
                <c:pt idx="3180">
                  <c:v>21.217437711692284</c:v>
                </c:pt>
                <c:pt idx="3181">
                  <c:v>21.203456022258333</c:v>
                </c:pt>
                <c:pt idx="3182">
                  <c:v>21.190320802107813</c:v>
                </c:pt>
                <c:pt idx="3183">
                  <c:v>21.178636798401147</c:v>
                </c:pt>
                <c:pt idx="3184">
                  <c:v>21.167689077173918</c:v>
                </c:pt>
                <c:pt idx="3185">
                  <c:v>21.155786030250642</c:v>
                </c:pt>
                <c:pt idx="3186">
                  <c:v>21.141908161612626</c:v>
                </c:pt>
                <c:pt idx="3187">
                  <c:v>21.127123303242549</c:v>
                </c:pt>
                <c:pt idx="3188">
                  <c:v>21.113322289942843</c:v>
                </c:pt>
                <c:pt idx="3189">
                  <c:v>21.101040003198701</c:v>
                </c:pt>
                <c:pt idx="3190">
                  <c:v>21.089475562516228</c:v>
                </c:pt>
                <c:pt idx="3191">
                  <c:v>21.077907441674014</c:v>
                </c:pt>
                <c:pt idx="3192">
                  <c:v>21.066255399873612</c:v>
                </c:pt>
                <c:pt idx="3193">
                  <c:v>21.054580787197974</c:v>
                </c:pt>
                <c:pt idx="3194">
                  <c:v>21.042897006714824</c:v>
                </c:pt>
                <c:pt idx="3195">
                  <c:v>21.031428092429628</c:v>
                </c:pt>
                <c:pt idx="3196">
                  <c:v>21.020590005684824</c:v>
                </c:pt>
                <c:pt idx="3197">
                  <c:v>21.010519097997573</c:v>
                </c:pt>
                <c:pt idx="3198">
                  <c:v>21.000720273676102</c:v>
                </c:pt>
                <c:pt idx="3199">
                  <c:v>20.989893794634032</c:v>
                </c:pt>
                <c:pt idx="3200">
                  <c:v>20.976381190828768</c:v>
                </c:pt>
                <c:pt idx="3201">
                  <c:v>20.959140390733722</c:v>
                </c:pt>
                <c:pt idx="3202">
                  <c:v>20.938460401377455</c:v>
                </c:pt>
                <c:pt idx="3203">
                  <c:v>20.9157355808637</c:v>
                </c:pt>
                <c:pt idx="3204">
                  <c:v>20.892337549798011</c:v>
                </c:pt>
                <c:pt idx="3205">
                  <c:v>20.868961804716172</c:v>
                </c:pt>
                <c:pt idx="3206">
                  <c:v>20.846018951968695</c:v>
                </c:pt>
                <c:pt idx="3207">
                  <c:v>20.82403957615491</c:v>
                </c:pt>
                <c:pt idx="3208">
                  <c:v>20.803316193772542</c:v>
                </c:pt>
                <c:pt idx="3209">
                  <c:v>20.783469685524235</c:v>
                </c:pt>
                <c:pt idx="3210">
                  <c:v>20.763622504464351</c:v>
                </c:pt>
                <c:pt idx="3211">
                  <c:v>20.742996167413303</c:v>
                </c:pt>
                <c:pt idx="3212">
                  <c:v>20.721365771007243</c:v>
                </c:pt>
                <c:pt idx="3213">
                  <c:v>20.698879015179418</c:v>
                </c:pt>
                <c:pt idx="3214">
                  <c:v>20.675613815620537</c:v>
                </c:pt>
                <c:pt idx="3215">
                  <c:v>20.651547817052109</c:v>
                </c:pt>
                <c:pt idx="3216">
                  <c:v>20.626960254766125</c:v>
                </c:pt>
                <c:pt idx="3217">
                  <c:v>20.602714843636221</c:v>
                </c:pt>
                <c:pt idx="3218">
                  <c:v>20.580009692854464</c:v>
                </c:pt>
                <c:pt idx="3219">
                  <c:v>20.560204780998919</c:v>
                </c:pt>
                <c:pt idx="3220">
                  <c:v>20.544321148815271</c:v>
                </c:pt>
                <c:pt idx="3221">
                  <c:v>20.532169194286514</c:v>
                </c:pt>
                <c:pt idx="3222">
                  <c:v>20.522284136972083</c:v>
                </c:pt>
                <c:pt idx="3223">
                  <c:v>20.513116006341424</c:v>
                </c:pt>
                <c:pt idx="3224">
                  <c:v>20.503994335337289</c:v>
                </c:pt>
                <c:pt idx="3225">
                  <c:v>20.494904264337507</c:v>
                </c:pt>
                <c:pt idx="3226">
                  <c:v>20.485976182127303</c:v>
                </c:pt>
                <c:pt idx="3227">
                  <c:v>20.477223410570726</c:v>
                </c:pt>
                <c:pt idx="3228">
                  <c:v>20.468535195889626</c:v>
                </c:pt>
                <c:pt idx="3229">
                  <c:v>20.459783029495519</c:v>
                </c:pt>
                <c:pt idx="3230">
                  <c:v>20.450935900616695</c:v>
                </c:pt>
                <c:pt idx="3231">
                  <c:v>20.442027681732647</c:v>
                </c:pt>
                <c:pt idx="3232">
                  <c:v>20.433057922411564</c:v>
                </c:pt>
                <c:pt idx="3233">
                  <c:v>20.42390260490404</c:v>
                </c:pt>
                <c:pt idx="3234">
                  <c:v>20.414346688334167</c:v>
                </c:pt>
                <c:pt idx="3235">
                  <c:v>20.404149452460036</c:v>
                </c:pt>
                <c:pt idx="3236">
                  <c:v>20.393320006478611</c:v>
                </c:pt>
                <c:pt idx="3237">
                  <c:v>20.382303627868321</c:v>
                </c:pt>
                <c:pt idx="3238">
                  <c:v>20.371623658697171</c:v>
                </c:pt>
                <c:pt idx="3239">
                  <c:v>20.361286670410198</c:v>
                </c:pt>
                <c:pt idx="3240">
                  <c:v>20.350915808119989</c:v>
                </c:pt>
                <c:pt idx="3241">
                  <c:v>20.340380725704023</c:v>
                </c:pt>
                <c:pt idx="3242">
                  <c:v>20.329737726540706</c:v>
                </c:pt>
                <c:pt idx="3243">
                  <c:v>20.318592298369072</c:v>
                </c:pt>
                <c:pt idx="3244">
                  <c:v>20.306222914522358</c:v>
                </c:pt>
                <c:pt idx="3245">
                  <c:v>20.292667109762522</c:v>
                </c:pt>
                <c:pt idx="3246">
                  <c:v>20.279089739824098</c:v>
                </c:pt>
                <c:pt idx="3247">
                  <c:v>20.266618932489394</c:v>
                </c:pt>
                <c:pt idx="3248">
                  <c:v>20.255225613440356</c:v>
                </c:pt>
                <c:pt idx="3249">
                  <c:v>20.24418506209938</c:v>
                </c:pt>
                <c:pt idx="3250">
                  <c:v>20.232888914593421</c:v>
                </c:pt>
                <c:pt idx="3251">
                  <c:v>20.220794596331892</c:v>
                </c:pt>
                <c:pt idx="3252">
                  <c:v>20.207534286388228</c:v>
                </c:pt>
                <c:pt idx="3253">
                  <c:v>20.19355946252832</c:v>
                </c:pt>
                <c:pt idx="3254">
                  <c:v>20.17996560244972</c:v>
                </c:pt>
                <c:pt idx="3255">
                  <c:v>20.167302931354037</c:v>
                </c:pt>
                <c:pt idx="3256">
                  <c:v>20.155155275916904</c:v>
                </c:pt>
                <c:pt idx="3257">
                  <c:v>20.142788497517291</c:v>
                </c:pt>
                <c:pt idx="3258">
                  <c:v>20.129344301527649</c:v>
                </c:pt>
                <c:pt idx="3259">
                  <c:v>20.113540907976919</c:v>
                </c:pt>
                <c:pt idx="3260">
                  <c:v>20.094188727109607</c:v>
                </c:pt>
                <c:pt idx="3261">
                  <c:v>20.071280756480508</c:v>
                </c:pt>
                <c:pt idx="3262">
                  <c:v>20.046340306005529</c:v>
                </c:pt>
                <c:pt idx="3263">
                  <c:v>20.02136303329187</c:v>
                </c:pt>
                <c:pt idx="3264">
                  <c:v>19.99731515720481</c:v>
                </c:pt>
                <c:pt idx="3265">
                  <c:v>19.973970293098049</c:v>
                </c:pt>
                <c:pt idx="3266">
                  <c:v>19.951056644554271</c:v>
                </c:pt>
                <c:pt idx="3267">
                  <c:v>19.928977413475867</c:v>
                </c:pt>
                <c:pt idx="3268">
                  <c:v>19.90816841157223</c:v>
                </c:pt>
                <c:pt idx="3269">
                  <c:v>19.88802198778345</c:v>
                </c:pt>
                <c:pt idx="3270">
                  <c:v>19.86733754719539</c:v>
                </c:pt>
                <c:pt idx="3271">
                  <c:v>19.845759819668483</c:v>
                </c:pt>
                <c:pt idx="3272">
                  <c:v>19.823983721160417</c:v>
                </c:pt>
                <c:pt idx="3273">
                  <c:v>19.802680172427053</c:v>
                </c:pt>
                <c:pt idx="3274">
                  <c:v>19.781930411923089</c:v>
                </c:pt>
                <c:pt idx="3275">
                  <c:v>19.761477018325557</c:v>
                </c:pt>
                <c:pt idx="3276">
                  <c:v>19.740808123957439</c:v>
                </c:pt>
                <c:pt idx="3277">
                  <c:v>19.719335713452114</c:v>
                </c:pt>
                <c:pt idx="3278">
                  <c:v>19.696821064044386</c:v>
                </c:pt>
                <c:pt idx="3279">
                  <c:v>19.673573915349792</c:v>
                </c:pt>
                <c:pt idx="3280">
                  <c:v>19.65018638171103</c:v>
                </c:pt>
                <c:pt idx="3281">
                  <c:v>19.627535079245131</c:v>
                </c:pt>
                <c:pt idx="3282">
                  <c:v>19.606825423149989</c:v>
                </c:pt>
                <c:pt idx="3283">
                  <c:v>19.589063133365816</c:v>
                </c:pt>
                <c:pt idx="3284">
                  <c:v>19.574398932910796</c:v>
                </c:pt>
                <c:pt idx="3285">
                  <c:v>19.562176528650468</c:v>
                </c:pt>
                <c:pt idx="3286">
                  <c:v>19.551463525552894</c:v>
                </c:pt>
                <c:pt idx="3287">
                  <c:v>19.541411771558792</c:v>
                </c:pt>
                <c:pt idx="3288">
                  <c:v>19.531524797082994</c:v>
                </c:pt>
                <c:pt idx="3289">
                  <c:v>19.521680543772412</c:v>
                </c:pt>
                <c:pt idx="3290">
                  <c:v>19.511860769360531</c:v>
                </c:pt>
                <c:pt idx="3291">
                  <c:v>19.502004320170535</c:v>
                </c:pt>
                <c:pt idx="3292">
                  <c:v>19.492053908944747</c:v>
                </c:pt>
                <c:pt idx="3293">
                  <c:v>19.482015527118801</c:v>
                </c:pt>
                <c:pt idx="3294">
                  <c:v>19.471918625154323</c:v>
                </c:pt>
                <c:pt idx="3295">
                  <c:v>19.461772180524449</c:v>
                </c:pt>
                <c:pt idx="3296">
                  <c:v>19.451550056288827</c:v>
                </c:pt>
                <c:pt idx="3297">
                  <c:v>19.441194561048199</c:v>
                </c:pt>
                <c:pt idx="3298">
                  <c:v>19.430677267123198</c:v>
                </c:pt>
                <c:pt idx="3299">
                  <c:v>19.420098385159204</c:v>
                </c:pt>
                <c:pt idx="3300">
                  <c:v>19.40968062040093</c:v>
                </c:pt>
                <c:pt idx="3301">
                  <c:v>19.399560065629448</c:v>
                </c:pt>
                <c:pt idx="3302">
                  <c:v>19.389591580071304</c:v>
                </c:pt>
                <c:pt idx="3303">
                  <c:v>19.379427814275989</c:v>
                </c:pt>
                <c:pt idx="3304">
                  <c:v>19.368798931120171</c:v>
                </c:pt>
                <c:pt idx="3305">
                  <c:v>19.357719154258195</c:v>
                </c:pt>
                <c:pt idx="3306">
                  <c:v>19.346413853465563</c:v>
                </c:pt>
                <c:pt idx="3307">
                  <c:v>19.33508107979959</c:v>
                </c:pt>
                <c:pt idx="3308">
                  <c:v>19.323770352845493</c:v>
                </c:pt>
                <c:pt idx="3309">
                  <c:v>19.31243474005592</c:v>
                </c:pt>
                <c:pt idx="3310">
                  <c:v>19.301040100819908</c:v>
                </c:pt>
                <c:pt idx="3311">
                  <c:v>19.289664960779699</c:v>
                </c:pt>
                <c:pt idx="3312">
                  <c:v>19.27840565661252</c:v>
                </c:pt>
                <c:pt idx="3313">
                  <c:v>19.267168279676188</c:v>
                </c:pt>
                <c:pt idx="3314">
                  <c:v>19.255627858396981</c:v>
                </c:pt>
                <c:pt idx="3315">
                  <c:v>19.24353892082285</c:v>
                </c:pt>
                <c:pt idx="3316">
                  <c:v>19.230994052459891</c:v>
                </c:pt>
                <c:pt idx="3317">
                  <c:v>19.218029600905485</c:v>
                </c:pt>
                <c:pt idx="3318">
                  <c:v>19.204012473458683</c:v>
                </c:pt>
                <c:pt idx="3319">
                  <c:v>19.18811979004564</c:v>
                </c:pt>
                <c:pt idx="3320">
                  <c:v>19.170427774555961</c:v>
                </c:pt>
                <c:pt idx="3321">
                  <c:v>19.151794517317626</c:v>
                </c:pt>
                <c:pt idx="3322">
                  <c:v>19.132761140119939</c:v>
                </c:pt>
                <c:pt idx="3323">
                  <c:v>19.113111486869144</c:v>
                </c:pt>
                <c:pt idx="3324">
                  <c:v>19.092703037784229</c:v>
                </c:pt>
                <c:pt idx="3325">
                  <c:v>19.072216191083086</c:v>
                </c:pt>
                <c:pt idx="3326">
                  <c:v>19.052716381025213</c:v>
                </c:pt>
                <c:pt idx="3327">
                  <c:v>19.034596341798409</c:v>
                </c:pt>
                <c:pt idx="3328">
                  <c:v>19.01735136660243</c:v>
                </c:pt>
                <c:pt idx="3329">
                  <c:v>19.000252996297736</c:v>
                </c:pt>
                <c:pt idx="3330">
                  <c:v>18.982921014982509</c:v>
                </c:pt>
                <c:pt idx="3331">
                  <c:v>18.965356045377955</c:v>
                </c:pt>
                <c:pt idx="3332">
                  <c:v>18.947778842343599</c:v>
                </c:pt>
                <c:pt idx="3333">
                  <c:v>18.930366758240673</c:v>
                </c:pt>
                <c:pt idx="3334">
                  <c:v>18.912930612321116</c:v>
                </c:pt>
                <c:pt idx="3335">
                  <c:v>18.895198753084479</c:v>
                </c:pt>
                <c:pt idx="3336">
                  <c:v>18.877318917031396</c:v>
                </c:pt>
                <c:pt idx="3337">
                  <c:v>18.859623012698471</c:v>
                </c:pt>
                <c:pt idx="3338">
                  <c:v>18.842004089125162</c:v>
                </c:pt>
                <c:pt idx="3339">
                  <c:v>18.824040651621349</c:v>
                </c:pt>
                <c:pt idx="3340">
                  <c:v>18.805585842497049</c:v>
                </c:pt>
                <c:pt idx="3341">
                  <c:v>18.786786626828238</c:v>
                </c:pt>
                <c:pt idx="3342">
                  <c:v>18.767776861880265</c:v>
                </c:pt>
                <c:pt idx="3343">
                  <c:v>18.748589348361971</c:v>
                </c:pt>
                <c:pt idx="3344">
                  <c:v>18.729280135469338</c:v>
                </c:pt>
                <c:pt idx="3345">
                  <c:v>18.710084124044915</c:v>
                </c:pt>
                <c:pt idx="3346">
                  <c:v>18.691653175367648</c:v>
                </c:pt>
                <c:pt idx="3347">
                  <c:v>18.674839714123138</c:v>
                </c:pt>
                <c:pt idx="3348">
                  <c:v>18.660092020602651</c:v>
                </c:pt>
                <c:pt idx="3349">
                  <c:v>18.647142717228771</c:v>
                </c:pt>
                <c:pt idx="3350">
                  <c:v>18.63534128749021</c:v>
                </c:pt>
                <c:pt idx="3351">
                  <c:v>18.624108099353919</c:v>
                </c:pt>
                <c:pt idx="3352">
                  <c:v>18.613093659203354</c:v>
                </c:pt>
                <c:pt idx="3353">
                  <c:v>18.602110707924524</c:v>
                </c:pt>
                <c:pt idx="3354">
                  <c:v>18.591095927543499</c:v>
                </c:pt>
                <c:pt idx="3355">
                  <c:v>18.580066999156308</c:v>
                </c:pt>
                <c:pt idx="3356">
                  <c:v>18.569044221748676</c:v>
                </c:pt>
                <c:pt idx="3357">
                  <c:v>18.558073170744887</c:v>
                </c:pt>
                <c:pt idx="3358">
                  <c:v>18.547198807248492</c:v>
                </c:pt>
                <c:pt idx="3359">
                  <c:v>18.536410396586085</c:v>
                </c:pt>
                <c:pt idx="3360">
                  <c:v>18.525687565476712</c:v>
                </c:pt>
                <c:pt idx="3361">
                  <c:v>18.51509358109255</c:v>
                </c:pt>
                <c:pt idx="3362">
                  <c:v>18.504703823197811</c:v>
                </c:pt>
                <c:pt idx="3363">
                  <c:v>18.494472132247928</c:v>
                </c:pt>
                <c:pt idx="3364">
                  <c:v>18.484270085007847</c:v>
                </c:pt>
                <c:pt idx="3365">
                  <c:v>18.474008186047914</c:v>
                </c:pt>
                <c:pt idx="3366">
                  <c:v>18.463633611400308</c:v>
                </c:pt>
                <c:pt idx="3367">
                  <c:v>18.453084487818572</c:v>
                </c:pt>
                <c:pt idx="3368">
                  <c:v>18.442318169627768</c:v>
                </c:pt>
                <c:pt idx="3369">
                  <c:v>18.431393140234249</c:v>
                </c:pt>
                <c:pt idx="3370">
                  <c:v>18.420390904451953</c:v>
                </c:pt>
                <c:pt idx="3371">
                  <c:v>18.409280199248279</c:v>
                </c:pt>
                <c:pt idx="3372">
                  <c:v>18.397940371921013</c:v>
                </c:pt>
                <c:pt idx="3373">
                  <c:v>18.386329165950276</c:v>
                </c:pt>
                <c:pt idx="3374">
                  <c:v>18.374559789335152</c:v>
                </c:pt>
                <c:pt idx="3375">
                  <c:v>18.362731216814598</c:v>
                </c:pt>
                <c:pt idx="3376">
                  <c:v>18.350608064056843</c:v>
                </c:pt>
                <c:pt idx="3377">
                  <c:v>18.337548954382886</c:v>
                </c:pt>
                <c:pt idx="3378">
                  <c:v>18.323003058813583</c:v>
                </c:pt>
                <c:pt idx="3379">
                  <c:v>18.307055219334405</c:v>
                </c:pt>
                <c:pt idx="3380">
                  <c:v>18.290271426782034</c:v>
                </c:pt>
                <c:pt idx="3381">
                  <c:v>18.273147921902481</c:v>
                </c:pt>
                <c:pt idx="3382">
                  <c:v>18.255972783441763</c:v>
                </c:pt>
                <c:pt idx="3383">
                  <c:v>18.238958764502549</c:v>
                </c:pt>
                <c:pt idx="3384">
                  <c:v>18.22223212812365</c:v>
                </c:pt>
                <c:pt idx="3385">
                  <c:v>18.205769312275482</c:v>
                </c:pt>
                <c:pt idx="3386">
                  <c:v>18.189663131052768</c:v>
                </c:pt>
                <c:pt idx="3387">
                  <c:v>18.17415462396858</c:v>
                </c:pt>
                <c:pt idx="3388">
                  <c:v>18.159253009131387</c:v>
                </c:pt>
                <c:pt idx="3389">
                  <c:v>18.144591224015677</c:v>
                </c:pt>
                <c:pt idx="3390">
                  <c:v>18.129812423605969</c:v>
                </c:pt>
                <c:pt idx="3391">
                  <c:v>18.114860561620755</c:v>
                </c:pt>
                <c:pt idx="3392">
                  <c:v>18.099892900829509</c:v>
                </c:pt>
                <c:pt idx="3393">
                  <c:v>18.085169432035045</c:v>
                </c:pt>
                <c:pt idx="3394">
                  <c:v>18.070815884101545</c:v>
                </c:pt>
                <c:pt idx="3395">
                  <c:v>18.056589232497849</c:v>
                </c:pt>
                <c:pt idx="3396">
                  <c:v>18.042046410871496</c:v>
                </c:pt>
                <c:pt idx="3397">
                  <c:v>18.027056324801904</c:v>
                </c:pt>
                <c:pt idx="3398">
                  <c:v>18.011900930199459</c:v>
                </c:pt>
                <c:pt idx="3399">
                  <c:v>17.9967152925378</c:v>
                </c:pt>
                <c:pt idx="3400">
                  <c:v>17.981244843159786</c:v>
                </c:pt>
                <c:pt idx="3401">
                  <c:v>17.965367365923097</c:v>
                </c:pt>
                <c:pt idx="3402">
                  <c:v>17.949395102402622</c:v>
                </c:pt>
                <c:pt idx="3403">
                  <c:v>17.933522369105248</c:v>
                </c:pt>
                <c:pt idx="3404">
                  <c:v>17.917521717937973</c:v>
                </c:pt>
                <c:pt idx="3405">
                  <c:v>17.901201371787852</c:v>
                </c:pt>
                <c:pt idx="3406">
                  <c:v>17.884695914760083</c:v>
                </c:pt>
                <c:pt idx="3407">
                  <c:v>17.868064473472238</c:v>
                </c:pt>
                <c:pt idx="3408">
                  <c:v>17.851154710946208</c:v>
                </c:pt>
                <c:pt idx="3409">
                  <c:v>17.834052540048038</c:v>
                </c:pt>
                <c:pt idx="3410">
                  <c:v>17.817389188065309</c:v>
                </c:pt>
                <c:pt idx="3411">
                  <c:v>17.801977391306089</c:v>
                </c:pt>
                <c:pt idx="3412">
                  <c:v>17.788150966026073</c:v>
                </c:pt>
                <c:pt idx="3413">
                  <c:v>17.775615753183867</c:v>
                </c:pt>
                <c:pt idx="3414">
                  <c:v>17.763811757619276</c:v>
                </c:pt>
                <c:pt idx="3415">
                  <c:v>17.752263552290696</c:v>
                </c:pt>
                <c:pt idx="3416">
                  <c:v>17.740686516733028</c:v>
                </c:pt>
                <c:pt idx="3417">
                  <c:v>17.728975828717438</c:v>
                </c:pt>
                <c:pt idx="3418">
                  <c:v>17.717135306133024</c:v>
                </c:pt>
                <c:pt idx="3419">
                  <c:v>17.705221184877011</c:v>
                </c:pt>
                <c:pt idx="3420">
                  <c:v>17.693263288202139</c:v>
                </c:pt>
                <c:pt idx="3421">
                  <c:v>17.681239283880398</c:v>
                </c:pt>
                <c:pt idx="3422">
                  <c:v>17.66913482300329</c:v>
                </c:pt>
                <c:pt idx="3423">
                  <c:v>17.656994131735267</c:v>
                </c:pt>
                <c:pt idx="3424">
                  <c:v>17.644875830206324</c:v>
                </c:pt>
                <c:pt idx="3425">
                  <c:v>17.632807716174664</c:v>
                </c:pt>
                <c:pt idx="3426">
                  <c:v>17.620811735619146</c:v>
                </c:pt>
                <c:pt idx="3427">
                  <c:v>17.608860002997549</c:v>
                </c:pt>
                <c:pt idx="3428">
                  <c:v>17.59680612200718</c:v>
                </c:pt>
                <c:pt idx="3429">
                  <c:v>17.584513986652297</c:v>
                </c:pt>
                <c:pt idx="3430">
                  <c:v>17.57202194599645</c:v>
                </c:pt>
                <c:pt idx="3431">
                  <c:v>17.559471971381654</c:v>
                </c:pt>
                <c:pt idx="3432">
                  <c:v>17.546915913232066</c:v>
                </c:pt>
                <c:pt idx="3433">
                  <c:v>17.534237479596172</c:v>
                </c:pt>
                <c:pt idx="3434">
                  <c:v>17.521227286692937</c:v>
                </c:pt>
                <c:pt idx="3435">
                  <c:v>17.507643735462445</c:v>
                </c:pt>
                <c:pt idx="3436">
                  <c:v>17.493220566323352</c:v>
                </c:pt>
                <c:pt idx="3437">
                  <c:v>17.477695536039121</c:v>
                </c:pt>
                <c:pt idx="3438">
                  <c:v>17.461048681910462</c:v>
                </c:pt>
                <c:pt idx="3439">
                  <c:v>17.443640408805994</c:v>
                </c:pt>
                <c:pt idx="3440">
                  <c:v>17.425964064833902</c:v>
                </c:pt>
                <c:pt idx="3441">
                  <c:v>17.408228961990194</c:v>
                </c:pt>
                <c:pt idx="3442">
                  <c:v>17.390340290979612</c:v>
                </c:pt>
                <c:pt idx="3443">
                  <c:v>17.372246591283162</c:v>
                </c:pt>
                <c:pt idx="3444">
                  <c:v>17.354088068341518</c:v>
                </c:pt>
                <c:pt idx="3445">
                  <c:v>17.335998255037072</c:v>
                </c:pt>
                <c:pt idx="3446">
                  <c:v>17.318005981662417</c:v>
                </c:pt>
                <c:pt idx="3447">
                  <c:v>17.300193066701027</c:v>
                </c:pt>
                <c:pt idx="3448">
                  <c:v>17.282739763066491</c:v>
                </c:pt>
                <c:pt idx="3449">
                  <c:v>17.265788193446902</c:v>
                </c:pt>
                <c:pt idx="3450">
                  <c:v>17.249316802834265</c:v>
                </c:pt>
                <c:pt idx="3451">
                  <c:v>17.233190283887161</c:v>
                </c:pt>
                <c:pt idx="3452">
                  <c:v>17.21728123212305</c:v>
                </c:pt>
                <c:pt idx="3453">
                  <c:v>17.201543453604156</c:v>
                </c:pt>
                <c:pt idx="3454">
                  <c:v>17.185863671077517</c:v>
                </c:pt>
                <c:pt idx="3455">
                  <c:v>17.16995480720005</c:v>
                </c:pt>
                <c:pt idx="3456">
                  <c:v>17.153630046462379</c:v>
                </c:pt>
                <c:pt idx="3457">
                  <c:v>17.1370699403722</c:v>
                </c:pt>
                <c:pt idx="3458">
                  <c:v>17.120672323776503</c:v>
                </c:pt>
                <c:pt idx="3459">
                  <c:v>17.104595782999901</c:v>
                </c:pt>
                <c:pt idx="3460">
                  <c:v>17.088444696432621</c:v>
                </c:pt>
                <c:pt idx="3461">
                  <c:v>17.071414353420941</c:v>
                </c:pt>
                <c:pt idx="3462">
                  <c:v>17.05288007063702</c:v>
                </c:pt>
                <c:pt idx="3463">
                  <c:v>17.032721092803776</c:v>
                </c:pt>
                <c:pt idx="3464">
                  <c:v>17.011063926775101</c:v>
                </c:pt>
                <c:pt idx="3465">
                  <c:v>16.98846089904287</c:v>
                </c:pt>
                <c:pt idx="3466">
                  <c:v>16.966148784910867</c:v>
                </c:pt>
                <c:pt idx="3467">
                  <c:v>16.945246497930928</c:v>
                </c:pt>
                <c:pt idx="3468">
                  <c:v>16.925832703308313</c:v>
                </c:pt>
                <c:pt idx="3469">
                  <c:v>16.907361445735198</c:v>
                </c:pt>
                <c:pt idx="3470">
                  <c:v>16.889394905906485</c:v>
                </c:pt>
                <c:pt idx="3471">
                  <c:v>16.871611125552814</c:v>
                </c:pt>
                <c:pt idx="3472">
                  <c:v>16.853746953377872</c:v>
                </c:pt>
                <c:pt idx="3473">
                  <c:v>16.83588852841493</c:v>
                </c:pt>
                <c:pt idx="3474">
                  <c:v>16.818518620310584</c:v>
                </c:pt>
                <c:pt idx="3475">
                  <c:v>16.802186873333333</c:v>
                </c:pt>
                <c:pt idx="3476">
                  <c:v>16.787209444429898</c:v>
                </c:pt>
                <c:pt idx="3477">
                  <c:v>16.773481403255175</c:v>
                </c:pt>
                <c:pt idx="3478">
                  <c:v>16.760454087467462</c:v>
                </c:pt>
                <c:pt idx="3479">
                  <c:v>16.747476562969798</c:v>
                </c:pt>
                <c:pt idx="3480">
                  <c:v>16.734128040344089</c:v>
                </c:pt>
                <c:pt idx="3481">
                  <c:v>16.720340546559839</c:v>
                </c:pt>
                <c:pt idx="3482">
                  <c:v>16.706320596504501</c:v>
                </c:pt>
                <c:pt idx="3483">
                  <c:v>16.692253270808479</c:v>
                </c:pt>
                <c:pt idx="3484">
                  <c:v>16.678216178720628</c:v>
                </c:pt>
                <c:pt idx="3485">
                  <c:v>16.664334542959747</c:v>
                </c:pt>
                <c:pt idx="3486">
                  <c:v>16.650798307012025</c:v>
                </c:pt>
                <c:pt idx="3487">
                  <c:v>16.63768701678919</c:v>
                </c:pt>
                <c:pt idx="3488">
                  <c:v>16.624902526765059</c:v>
                </c:pt>
                <c:pt idx="3489">
                  <c:v>16.612277994709181</c:v>
                </c:pt>
                <c:pt idx="3490">
                  <c:v>16.599725085267536</c:v>
                </c:pt>
                <c:pt idx="3491">
                  <c:v>16.587277892053915</c:v>
                </c:pt>
                <c:pt idx="3492">
                  <c:v>16.57496399318298</c:v>
                </c:pt>
                <c:pt idx="3493">
                  <c:v>16.562649451934629</c:v>
                </c:pt>
                <c:pt idx="3494">
                  <c:v>16.550024049841358</c:v>
                </c:pt>
                <c:pt idx="3495">
                  <c:v>16.536525472885927</c:v>
                </c:pt>
                <c:pt idx="3496">
                  <c:v>16.521394601491327</c:v>
                </c:pt>
                <c:pt idx="3497">
                  <c:v>16.504239697265806</c:v>
                </c:pt>
                <c:pt idx="3498">
                  <c:v>16.485525972636232</c:v>
                </c:pt>
                <c:pt idx="3499">
                  <c:v>16.466199112239075</c:v>
                </c:pt>
                <c:pt idx="3500">
                  <c:v>16.446911852401552</c:v>
                </c:pt>
                <c:pt idx="3501">
                  <c:v>16.427757032278222</c:v>
                </c:pt>
                <c:pt idx="3502">
                  <c:v>16.408504593190102</c:v>
                </c:pt>
                <c:pt idx="3503">
                  <c:v>16.389100322013039</c:v>
                </c:pt>
                <c:pt idx="3504">
                  <c:v>16.369899986172442</c:v>
                </c:pt>
                <c:pt idx="3505">
                  <c:v>16.351364269172809</c:v>
                </c:pt>
                <c:pt idx="3506">
                  <c:v>16.333507919815254</c:v>
                </c:pt>
                <c:pt idx="3507">
                  <c:v>16.315853039409863</c:v>
                </c:pt>
                <c:pt idx="3508">
                  <c:v>16.298052356737962</c:v>
                </c:pt>
                <c:pt idx="3509">
                  <c:v>16.280232210946</c:v>
                </c:pt>
                <c:pt idx="3510">
                  <c:v>16.262645545156825</c:v>
                </c:pt>
                <c:pt idx="3511">
                  <c:v>16.245297522733996</c:v>
                </c:pt>
                <c:pt idx="3512">
                  <c:v>16.228062485021095</c:v>
                </c:pt>
                <c:pt idx="3513">
                  <c:v>16.210828986128575</c:v>
                </c:pt>
                <c:pt idx="3514">
                  <c:v>16.193517426378332</c:v>
                </c:pt>
                <c:pt idx="3515">
                  <c:v>16.176002706165029</c:v>
                </c:pt>
                <c:pt idx="3516">
                  <c:v>16.158229044099357</c:v>
                </c:pt>
                <c:pt idx="3517">
                  <c:v>16.140349515857817</c:v>
                </c:pt>
                <c:pt idx="3518">
                  <c:v>16.122606178352473</c:v>
                </c:pt>
                <c:pt idx="3519">
                  <c:v>16.105095211161167</c:v>
                </c:pt>
                <c:pt idx="3520">
                  <c:v>16.087773939187194</c:v>
                </c:pt>
                <c:pt idx="3521">
                  <c:v>16.07058117768873</c:v>
                </c:pt>
                <c:pt idx="3522">
                  <c:v>16.053242649461914</c:v>
                </c:pt>
                <c:pt idx="3523">
                  <c:v>16.035299880148312</c:v>
                </c:pt>
                <c:pt idx="3524">
                  <c:v>16.016636719676175</c:v>
                </c:pt>
                <c:pt idx="3525">
                  <c:v>15.997617351829785</c:v>
                </c:pt>
                <c:pt idx="3526">
                  <c:v>15.97850061648187</c:v>
                </c:pt>
                <c:pt idx="3527">
                  <c:v>15.959223791857998</c:v>
                </c:pt>
                <c:pt idx="3528">
                  <c:v>15.939776353897145</c:v>
                </c:pt>
                <c:pt idx="3529">
                  <c:v>15.920161072319914</c:v>
                </c:pt>
                <c:pt idx="3530">
                  <c:v>15.900229849031732</c:v>
                </c:pt>
                <c:pt idx="3531">
                  <c:v>15.880079557018375</c:v>
                </c:pt>
                <c:pt idx="3532">
                  <c:v>15.860244744238699</c:v>
                </c:pt>
                <c:pt idx="3533">
                  <c:v>15.841002172227403</c:v>
                </c:pt>
                <c:pt idx="3534">
                  <c:v>15.821956865728486</c:v>
                </c:pt>
                <c:pt idx="3535">
                  <c:v>15.802542831022997</c:v>
                </c:pt>
                <c:pt idx="3536">
                  <c:v>15.782688493373204</c:v>
                </c:pt>
                <c:pt idx="3537">
                  <c:v>15.76311366829008</c:v>
                </c:pt>
                <c:pt idx="3538">
                  <c:v>15.744936847215238</c:v>
                </c:pt>
                <c:pt idx="3539">
                  <c:v>15.728741436579584</c:v>
                </c:pt>
                <c:pt idx="3540">
                  <c:v>15.714132546203922</c:v>
                </c:pt>
                <c:pt idx="3541">
                  <c:v>15.70031566481234</c:v>
                </c:pt>
                <c:pt idx="3542">
                  <c:v>15.686804649282937</c:v>
                </c:pt>
                <c:pt idx="3543">
                  <c:v>15.673473746665785</c:v>
                </c:pt>
                <c:pt idx="3544">
                  <c:v>15.660244731078258</c:v>
                </c:pt>
                <c:pt idx="3545">
                  <c:v>15.646961762430633</c:v>
                </c:pt>
                <c:pt idx="3546">
                  <c:v>15.633569148494802</c:v>
                </c:pt>
                <c:pt idx="3547">
                  <c:v>15.620192812619996</c:v>
                </c:pt>
                <c:pt idx="3548">
                  <c:v>15.607000938229019</c:v>
                </c:pt>
                <c:pt idx="3549">
                  <c:v>15.594036000426117</c:v>
                </c:pt>
                <c:pt idx="3550">
                  <c:v>15.5811940852233</c:v>
                </c:pt>
                <c:pt idx="3551">
                  <c:v>15.568306000446071</c:v>
                </c:pt>
                <c:pt idx="3552">
                  <c:v>15.555197561191376</c:v>
                </c:pt>
                <c:pt idx="3553">
                  <c:v>15.541732077622123</c:v>
                </c:pt>
                <c:pt idx="3554">
                  <c:v>15.527716664051281</c:v>
                </c:pt>
                <c:pt idx="3555">
                  <c:v>15.512894582426648</c:v>
                </c:pt>
                <c:pt idx="3556">
                  <c:v>15.497167910617007</c:v>
                </c:pt>
                <c:pt idx="3557">
                  <c:v>15.480807792664685</c:v>
                </c:pt>
                <c:pt idx="3558">
                  <c:v>15.464244440140277</c:v>
                </c:pt>
                <c:pt idx="3559">
                  <c:v>15.447754754668681</c:v>
                </c:pt>
                <c:pt idx="3560">
                  <c:v>15.431395100069132</c:v>
                </c:pt>
                <c:pt idx="3561">
                  <c:v>15.415127133983267</c:v>
                </c:pt>
                <c:pt idx="3562">
                  <c:v>15.398879456333125</c:v>
                </c:pt>
                <c:pt idx="3563">
                  <c:v>15.382531971784998</c:v>
                </c:pt>
                <c:pt idx="3564">
                  <c:v>15.365988934997088</c:v>
                </c:pt>
                <c:pt idx="3565">
                  <c:v>15.34937839497978</c:v>
                </c:pt>
                <c:pt idx="3566">
                  <c:v>15.333023411405254</c:v>
                </c:pt>
                <c:pt idx="3567">
                  <c:v>15.317071686957972</c:v>
                </c:pt>
                <c:pt idx="3568">
                  <c:v>15.301402158571868</c:v>
                </c:pt>
                <c:pt idx="3569">
                  <c:v>15.2858926371657</c:v>
                </c:pt>
                <c:pt idx="3570">
                  <c:v>15.270576956959728</c:v>
                </c:pt>
                <c:pt idx="3571">
                  <c:v>15.255480718585018</c:v>
                </c:pt>
                <c:pt idx="3572">
                  <c:v>15.240515031966257</c:v>
                </c:pt>
                <c:pt idx="3573">
                  <c:v>15.225593188326529</c:v>
                </c:pt>
                <c:pt idx="3574">
                  <c:v>15.210622257087261</c:v>
                </c:pt>
                <c:pt idx="3575">
                  <c:v>15.195497846503633</c:v>
                </c:pt>
                <c:pt idx="3576">
                  <c:v>15.180218212881451</c:v>
                </c:pt>
                <c:pt idx="3577">
                  <c:v>15.164944310962593</c:v>
                </c:pt>
                <c:pt idx="3578">
                  <c:v>15.149826630058108</c:v>
                </c:pt>
                <c:pt idx="3579">
                  <c:v>15.134836109175753</c:v>
                </c:pt>
                <c:pt idx="3580">
                  <c:v>15.119830725983759</c:v>
                </c:pt>
                <c:pt idx="3581">
                  <c:v>15.104706268388046</c:v>
                </c:pt>
                <c:pt idx="3582">
                  <c:v>15.089458143168546</c:v>
                </c:pt>
                <c:pt idx="3583">
                  <c:v>15.074124104717889</c:v>
                </c:pt>
                <c:pt idx="3584">
                  <c:v>15.058721317297762</c:v>
                </c:pt>
                <c:pt idx="3585">
                  <c:v>15.043302759023339</c:v>
                </c:pt>
                <c:pt idx="3586">
                  <c:v>15.027967620979471</c:v>
                </c:pt>
                <c:pt idx="3587">
                  <c:v>15.012722546192673</c:v>
                </c:pt>
                <c:pt idx="3588">
                  <c:v>14.997440866060034</c:v>
                </c:pt>
                <c:pt idx="3589">
                  <c:v>14.981994866756404</c:v>
                </c:pt>
                <c:pt idx="3590">
                  <c:v>14.966335765003077</c:v>
                </c:pt>
                <c:pt idx="3591">
                  <c:v>14.950383384469855</c:v>
                </c:pt>
                <c:pt idx="3592">
                  <c:v>14.934109412037625</c:v>
                </c:pt>
                <c:pt idx="3593">
                  <c:v>14.917700915423616</c:v>
                </c:pt>
                <c:pt idx="3594">
                  <c:v>14.90146996685794</c:v>
                </c:pt>
                <c:pt idx="3595">
                  <c:v>14.885569417632739</c:v>
                </c:pt>
                <c:pt idx="3596">
                  <c:v>14.8698884511026</c:v>
                </c:pt>
                <c:pt idx="3597">
                  <c:v>14.854111168007645</c:v>
                </c:pt>
                <c:pt idx="3598">
                  <c:v>14.837893068846986</c:v>
                </c:pt>
                <c:pt idx="3599">
                  <c:v>14.821125013588398</c:v>
                </c:pt>
                <c:pt idx="3600">
                  <c:v>14.804076828673828</c:v>
                </c:pt>
                <c:pt idx="3601">
                  <c:v>14.787336122933798</c:v>
                </c:pt>
                <c:pt idx="3602">
                  <c:v>14.771456039442366</c:v>
                </c:pt>
                <c:pt idx="3603">
                  <c:v>14.756569112290386</c:v>
                </c:pt>
                <c:pt idx="3604">
                  <c:v>14.74240359060412</c:v>
                </c:pt>
                <c:pt idx="3605">
                  <c:v>14.728642783422819</c:v>
                </c:pt>
                <c:pt idx="3606">
                  <c:v>14.715157949708223</c:v>
                </c:pt>
                <c:pt idx="3607">
                  <c:v>14.701867468382762</c:v>
                </c:pt>
                <c:pt idx="3608">
                  <c:v>14.688665703294815</c:v>
                </c:pt>
                <c:pt idx="3609">
                  <c:v>14.675458148591403</c:v>
                </c:pt>
                <c:pt idx="3610">
                  <c:v>14.662165407874671</c:v>
                </c:pt>
                <c:pt idx="3611">
                  <c:v>14.648737440749843</c:v>
                </c:pt>
                <c:pt idx="3612">
                  <c:v>14.635144581598308</c:v>
                </c:pt>
                <c:pt idx="3613">
                  <c:v>14.621234845656572</c:v>
                </c:pt>
                <c:pt idx="3614">
                  <c:v>14.606621740900758</c:v>
                </c:pt>
                <c:pt idx="3615">
                  <c:v>14.590809449046592</c:v>
                </c:pt>
                <c:pt idx="3616">
                  <c:v>14.573638839994988</c:v>
                </c:pt>
                <c:pt idx="3617">
                  <c:v>14.555566648237171</c:v>
                </c:pt>
                <c:pt idx="3618">
                  <c:v>14.537380038217622</c:v>
                </c:pt>
                <c:pt idx="3619">
                  <c:v>14.519593595993102</c:v>
                </c:pt>
                <c:pt idx="3620">
                  <c:v>14.502126676703568</c:v>
                </c:pt>
                <c:pt idx="3621">
                  <c:v>14.484553876111246</c:v>
                </c:pt>
                <c:pt idx="3622">
                  <c:v>14.466615903808693</c:v>
                </c:pt>
                <c:pt idx="3623">
                  <c:v>14.448430809107032</c:v>
                </c:pt>
                <c:pt idx="3624">
                  <c:v>14.430243761294191</c:v>
                </c:pt>
                <c:pt idx="3625">
                  <c:v>14.412180019711633</c:v>
                </c:pt>
                <c:pt idx="3626">
                  <c:v>14.394325470569907</c:v>
                </c:pt>
                <c:pt idx="3627">
                  <c:v>14.376892105530015</c:v>
                </c:pt>
                <c:pt idx="3628">
                  <c:v>14.360030489044201</c:v>
                </c:pt>
                <c:pt idx="3629">
                  <c:v>14.343616944491432</c:v>
                </c:pt>
                <c:pt idx="3630">
                  <c:v>14.327391503975392</c:v>
                </c:pt>
                <c:pt idx="3631">
                  <c:v>14.311185048618002</c:v>
                </c:pt>
                <c:pt idx="3632">
                  <c:v>14.294937776052535</c:v>
                </c:pt>
                <c:pt idx="3633">
                  <c:v>14.278630741814894</c:v>
                </c:pt>
                <c:pt idx="3634">
                  <c:v>14.262308823525979</c:v>
                </c:pt>
                <c:pt idx="3635">
                  <c:v>14.246073277684973</c:v>
                </c:pt>
                <c:pt idx="3636">
                  <c:v>14.230016473459177</c:v>
                </c:pt>
                <c:pt idx="3637">
                  <c:v>14.214173164191857</c:v>
                </c:pt>
                <c:pt idx="3638">
                  <c:v>14.198490222811563</c:v>
                </c:pt>
                <c:pt idx="3639">
                  <c:v>14.18289448646139</c:v>
                </c:pt>
                <c:pt idx="3640">
                  <c:v>14.167339027662766</c:v>
                </c:pt>
                <c:pt idx="3641">
                  <c:v>14.151762882393035</c:v>
                </c:pt>
                <c:pt idx="3642">
                  <c:v>14.136101167666387</c:v>
                </c:pt>
                <c:pt idx="3643">
                  <c:v>14.120324246886231</c:v>
                </c:pt>
                <c:pt idx="3644">
                  <c:v>14.104416469519821</c:v>
                </c:pt>
                <c:pt idx="3645">
                  <c:v>14.088431916021539</c:v>
                </c:pt>
                <c:pt idx="3646">
                  <c:v>14.072565039585374</c:v>
                </c:pt>
                <c:pt idx="3647">
                  <c:v>14.057067048265681</c:v>
                </c:pt>
                <c:pt idx="3648">
                  <c:v>14.041971530808999</c:v>
                </c:pt>
                <c:pt idx="3649">
                  <c:v>14.026884118523256</c:v>
                </c:pt>
                <c:pt idx="3650">
                  <c:v>14.011360654392426</c:v>
                </c:pt>
                <c:pt idx="3651">
                  <c:v>13.995465103794256</c:v>
                </c:pt>
                <c:pt idx="3652">
                  <c:v>13.979595414257931</c:v>
                </c:pt>
                <c:pt idx="3653">
                  <c:v>13.963733290798308</c:v>
                </c:pt>
                <c:pt idx="3654">
                  <c:v>13.947400440265524</c:v>
                </c:pt>
                <c:pt idx="3655">
                  <c:v>13.930465645501194</c:v>
                </c:pt>
                <c:pt idx="3656">
                  <c:v>13.913471128487954</c:v>
                </c:pt>
                <c:pt idx="3657">
                  <c:v>13.896957908124765</c:v>
                </c:pt>
                <c:pt idx="3658">
                  <c:v>13.880886981552846</c:v>
                </c:pt>
                <c:pt idx="3659">
                  <c:v>13.864948694091179</c:v>
                </c:pt>
                <c:pt idx="3660">
                  <c:v>13.848999414700609</c:v>
                </c:pt>
                <c:pt idx="3661">
                  <c:v>13.833039101972258</c:v>
                </c:pt>
                <c:pt idx="3662">
                  <c:v>13.817012423641209</c:v>
                </c:pt>
                <c:pt idx="3663">
                  <c:v>13.800822312174486</c:v>
                </c:pt>
                <c:pt idx="3664">
                  <c:v>13.784500762520016</c:v>
                </c:pt>
                <c:pt idx="3665">
                  <c:v>13.768302304407333</c:v>
                </c:pt>
                <c:pt idx="3666">
                  <c:v>13.752559669159005</c:v>
                </c:pt>
                <c:pt idx="3667">
                  <c:v>13.737425277691555</c:v>
                </c:pt>
                <c:pt idx="3668">
                  <c:v>13.722812419387189</c:v>
                </c:pt>
                <c:pt idx="3669">
                  <c:v>13.708602511722349</c:v>
                </c:pt>
                <c:pt idx="3670">
                  <c:v>13.694717818842442</c:v>
                </c:pt>
                <c:pt idx="3671">
                  <c:v>13.68096871329206</c:v>
                </c:pt>
                <c:pt idx="3672">
                  <c:v>13.666972362142268</c:v>
                </c:pt>
                <c:pt idx="3673">
                  <c:v>13.652331392560033</c:v>
                </c:pt>
                <c:pt idx="3674">
                  <c:v>13.636852177913829</c:v>
                </c:pt>
                <c:pt idx="3675">
                  <c:v>13.620635808245895</c:v>
                </c:pt>
                <c:pt idx="3676">
                  <c:v>13.603956498247417</c:v>
                </c:pt>
                <c:pt idx="3677">
                  <c:v>13.587059325943569</c:v>
                </c:pt>
                <c:pt idx="3678">
                  <c:v>13.570082542678</c:v>
                </c:pt>
                <c:pt idx="3679">
                  <c:v>13.553115796395204</c:v>
                </c:pt>
                <c:pt idx="3680">
                  <c:v>13.536233135472948</c:v>
                </c:pt>
                <c:pt idx="3681">
                  <c:v>13.519407105824845</c:v>
                </c:pt>
                <c:pt idx="3682">
                  <c:v>13.502493992251885</c:v>
                </c:pt>
                <c:pt idx="3683">
                  <c:v>13.485418620402116</c:v>
                </c:pt>
                <c:pt idx="3684">
                  <c:v>13.468282162341344</c:v>
                </c:pt>
                <c:pt idx="3685">
                  <c:v>13.451222422566865</c:v>
                </c:pt>
                <c:pt idx="3686">
                  <c:v>13.434317207215168</c:v>
                </c:pt>
                <c:pt idx="3687">
                  <c:v>13.417599983047211</c:v>
                </c:pt>
                <c:pt idx="3688">
                  <c:v>13.401030732498715</c:v>
                </c:pt>
                <c:pt idx="3689">
                  <c:v>13.384467704616011</c:v>
                </c:pt>
                <c:pt idx="3690">
                  <c:v>13.367753734755386</c:v>
                </c:pt>
                <c:pt idx="3691">
                  <c:v>13.350848323759211</c:v>
                </c:pt>
                <c:pt idx="3692">
                  <c:v>13.333882434025622</c:v>
                </c:pt>
                <c:pt idx="3693">
                  <c:v>13.317054647991617</c:v>
                </c:pt>
                <c:pt idx="3694">
                  <c:v>13.300501855120745</c:v>
                </c:pt>
                <c:pt idx="3695">
                  <c:v>13.284182313353508</c:v>
                </c:pt>
                <c:pt idx="3696">
                  <c:v>13.267966460586011</c:v>
                </c:pt>
                <c:pt idx="3697">
                  <c:v>13.251794232250267</c:v>
                </c:pt>
                <c:pt idx="3698">
                  <c:v>13.235780326316805</c:v>
                </c:pt>
                <c:pt idx="3699">
                  <c:v>13.220065202063237</c:v>
                </c:pt>
                <c:pt idx="3700">
                  <c:v>13.204597349802352</c:v>
                </c:pt>
                <c:pt idx="3701">
                  <c:v>13.189089935191213</c:v>
                </c:pt>
                <c:pt idx="3702">
                  <c:v>13.173246273117137</c:v>
                </c:pt>
                <c:pt idx="3703">
                  <c:v>13.157002590271553</c:v>
                </c:pt>
                <c:pt idx="3704">
                  <c:v>13.140595809446204</c:v>
                </c:pt>
                <c:pt idx="3705">
                  <c:v>13.124277913923956</c:v>
                </c:pt>
                <c:pt idx="3706">
                  <c:v>13.108100772127692</c:v>
                </c:pt>
                <c:pt idx="3707">
                  <c:v>13.092018915350343</c:v>
                </c:pt>
                <c:pt idx="3708">
                  <c:v>13.076024505753809</c:v>
                </c:pt>
                <c:pt idx="3709">
                  <c:v>13.060065756761306</c:v>
                </c:pt>
                <c:pt idx="3710">
                  <c:v>13.044024776725303</c:v>
                </c:pt>
                <c:pt idx="3711">
                  <c:v>13.027904730156692</c:v>
                </c:pt>
                <c:pt idx="3712">
                  <c:v>13.011801856740753</c:v>
                </c:pt>
                <c:pt idx="3713">
                  <c:v>12.995682744652143</c:v>
                </c:pt>
                <c:pt idx="3714">
                  <c:v>12.979364136082124</c:v>
                </c:pt>
                <c:pt idx="3715">
                  <c:v>12.962697998214802</c:v>
                </c:pt>
                <c:pt idx="3716">
                  <c:v>12.945707787119041</c:v>
                </c:pt>
                <c:pt idx="3717">
                  <c:v>12.92859302597747</c:v>
                </c:pt>
                <c:pt idx="3718">
                  <c:v>12.911565784826122</c:v>
                </c:pt>
                <c:pt idx="3719">
                  <c:v>12.894703584708948</c:v>
                </c:pt>
                <c:pt idx="3720">
                  <c:v>12.877943336683114</c:v>
                </c:pt>
                <c:pt idx="3721">
                  <c:v>12.861184431664828</c:v>
                </c:pt>
                <c:pt idx="3722">
                  <c:v>12.844318382499853</c:v>
                </c:pt>
                <c:pt idx="3723">
                  <c:v>12.827316933749811</c:v>
                </c:pt>
                <c:pt idx="3724">
                  <c:v>12.810324272494993</c:v>
                </c:pt>
                <c:pt idx="3725">
                  <c:v>12.793500064594658</c:v>
                </c:pt>
                <c:pt idx="3726">
                  <c:v>12.776746603257136</c:v>
                </c:pt>
                <c:pt idx="3727">
                  <c:v>12.759800209390992</c:v>
                </c:pt>
                <c:pt idx="3728">
                  <c:v>12.742662319540653</c:v>
                </c:pt>
                <c:pt idx="3729">
                  <c:v>12.725768133053199</c:v>
                </c:pt>
                <c:pt idx="3730">
                  <c:v>12.709527510414876</c:v>
                </c:pt>
                <c:pt idx="3731">
                  <c:v>12.693807648486919</c:v>
                </c:pt>
                <c:pt idx="3732">
                  <c:v>12.678024718427819</c:v>
                </c:pt>
                <c:pt idx="3733">
                  <c:v>12.661636238801957</c:v>
                </c:pt>
                <c:pt idx="3734">
                  <c:v>12.644472413048065</c:v>
                </c:pt>
                <c:pt idx="3735">
                  <c:v>12.626709511401794</c:v>
                </c:pt>
                <c:pt idx="3736">
                  <c:v>12.608665640969004</c:v>
                </c:pt>
                <c:pt idx="3737">
                  <c:v>12.590625033832834</c:v>
                </c:pt>
                <c:pt idx="3738">
                  <c:v>12.572666452872436</c:v>
                </c:pt>
                <c:pt idx="3739">
                  <c:v>12.55466559982913</c:v>
                </c:pt>
                <c:pt idx="3740">
                  <c:v>12.536526398060662</c:v>
                </c:pt>
                <c:pt idx="3741">
                  <c:v>12.518213816950979</c:v>
                </c:pt>
                <c:pt idx="3742">
                  <c:v>12.499559007352488</c:v>
                </c:pt>
                <c:pt idx="3743">
                  <c:v>12.480436399849134</c:v>
                </c:pt>
                <c:pt idx="3744">
                  <c:v>12.461080355663661</c:v>
                </c:pt>
                <c:pt idx="3745">
                  <c:v>12.442030755745444</c:v>
                </c:pt>
                <c:pt idx="3746">
                  <c:v>12.423659495647167</c:v>
                </c:pt>
                <c:pt idx="3747">
                  <c:v>12.405824550817355</c:v>
                </c:pt>
                <c:pt idx="3748">
                  <c:v>12.388107392722143</c:v>
                </c:pt>
                <c:pt idx="3749">
                  <c:v>12.370311632052454</c:v>
                </c:pt>
                <c:pt idx="3750">
                  <c:v>12.352613003268655</c:v>
                </c:pt>
                <c:pt idx="3751">
                  <c:v>12.335200675478443</c:v>
                </c:pt>
                <c:pt idx="3752">
                  <c:v>12.317939625182404</c:v>
                </c:pt>
                <c:pt idx="3753">
                  <c:v>12.300498320370503</c:v>
                </c:pt>
                <c:pt idx="3754">
                  <c:v>12.282711395149036</c:v>
                </c:pt>
                <c:pt idx="3755">
                  <c:v>12.264733734953273</c:v>
                </c:pt>
                <c:pt idx="3756">
                  <c:v>12.246775261506739</c:v>
                </c:pt>
                <c:pt idx="3757">
                  <c:v>12.228786270656942</c:v>
                </c:pt>
                <c:pt idx="3758">
                  <c:v>12.210608148190994</c:v>
                </c:pt>
                <c:pt idx="3759">
                  <c:v>12.19234409786147</c:v>
                </c:pt>
                <c:pt idx="3760">
                  <c:v>12.174299643603041</c:v>
                </c:pt>
                <c:pt idx="3761">
                  <c:v>12.156615622722644</c:v>
                </c:pt>
                <c:pt idx="3762">
                  <c:v>12.139193217790394</c:v>
                </c:pt>
                <c:pt idx="3763">
                  <c:v>12.121893890783998</c:v>
                </c:pt>
                <c:pt idx="3764">
                  <c:v>12.104625636348086</c:v>
                </c:pt>
                <c:pt idx="3765">
                  <c:v>12.087276836273478</c:v>
                </c:pt>
                <c:pt idx="3766">
                  <c:v>12.069722011990432</c:v>
                </c:pt>
                <c:pt idx="3767">
                  <c:v>12.051884542805638</c:v>
                </c:pt>
                <c:pt idx="3768">
                  <c:v>12.0338052942361</c:v>
                </c:pt>
                <c:pt idx="3769">
                  <c:v>12.015598430064387</c:v>
                </c:pt>
                <c:pt idx="3770">
                  <c:v>11.997363935696322</c:v>
                </c:pt>
                <c:pt idx="3771">
                  <c:v>11.979114305322256</c:v>
                </c:pt>
                <c:pt idx="3772">
                  <c:v>11.960798884819843</c:v>
                </c:pt>
                <c:pt idx="3773">
                  <c:v>11.94240458093274</c:v>
                </c:pt>
                <c:pt idx="3774">
                  <c:v>11.923977655711155</c:v>
                </c:pt>
                <c:pt idx="3775">
                  <c:v>11.905564689183803</c:v>
                </c:pt>
                <c:pt idx="3776">
                  <c:v>11.887144437066731</c:v>
                </c:pt>
                <c:pt idx="3777">
                  <c:v>11.868699847509955</c:v>
                </c:pt>
                <c:pt idx="3778">
                  <c:v>11.850281806904018</c:v>
                </c:pt>
                <c:pt idx="3779">
                  <c:v>11.831957958438631</c:v>
                </c:pt>
                <c:pt idx="3780">
                  <c:v>11.81361837100942</c:v>
                </c:pt>
                <c:pt idx="3781">
                  <c:v>11.794960176082505</c:v>
                </c:pt>
                <c:pt idx="3782">
                  <c:v>11.775836772141442</c:v>
                </c:pt>
                <c:pt idx="3783">
                  <c:v>11.756527144042975</c:v>
                </c:pt>
                <c:pt idx="3784">
                  <c:v>11.737446941528741</c:v>
                </c:pt>
                <c:pt idx="3785">
                  <c:v>11.718680447121809</c:v>
                </c:pt>
                <c:pt idx="3786">
                  <c:v>11.699970283054199</c:v>
                </c:pt>
                <c:pt idx="3787">
                  <c:v>11.681091446053005</c:v>
                </c:pt>
                <c:pt idx="3788">
                  <c:v>11.662112197799953</c:v>
                </c:pt>
                <c:pt idx="3789">
                  <c:v>11.643141398379651</c:v>
                </c:pt>
                <c:pt idx="3790">
                  <c:v>11.623826177420479</c:v>
                </c:pt>
                <c:pt idx="3791">
                  <c:v>11.6034068238705</c:v>
                </c:pt>
                <c:pt idx="3792">
                  <c:v>11.581567819256685</c:v>
                </c:pt>
                <c:pt idx="3793">
                  <c:v>11.558959607515327</c:v>
                </c:pt>
                <c:pt idx="3794">
                  <c:v>11.536576962403542</c:v>
                </c:pt>
                <c:pt idx="3795">
                  <c:v>11.514807763566427</c:v>
                </c:pt>
                <c:pt idx="3796">
                  <c:v>11.493415517670066</c:v>
                </c:pt>
                <c:pt idx="3797">
                  <c:v>11.472022860795956</c:v>
                </c:pt>
                <c:pt idx="3798">
                  <c:v>11.450471356294651</c:v>
                </c:pt>
                <c:pt idx="3799">
                  <c:v>11.428839363535809</c:v>
                </c:pt>
                <c:pt idx="3800">
                  <c:v>11.407270993184149</c:v>
                </c:pt>
                <c:pt idx="3801">
                  <c:v>11.385741304974223</c:v>
                </c:pt>
                <c:pt idx="3802">
                  <c:v>11.364036178932327</c:v>
                </c:pt>
                <c:pt idx="3803">
                  <c:v>11.342098217875739</c:v>
                </c:pt>
                <c:pt idx="3804">
                  <c:v>11.320092396816214</c:v>
                </c:pt>
                <c:pt idx="3805">
                  <c:v>11.298251087453998</c:v>
                </c:pt>
                <c:pt idx="3806">
                  <c:v>11.276821672891307</c:v>
                </c:pt>
                <c:pt idx="3807">
                  <c:v>11.256071462318202</c:v>
                </c:pt>
                <c:pt idx="3808">
                  <c:v>11.235975422379152</c:v>
                </c:pt>
                <c:pt idx="3809">
                  <c:v>11.216069442354389</c:v>
                </c:pt>
                <c:pt idx="3810">
                  <c:v>11.195878347770277</c:v>
                </c:pt>
                <c:pt idx="3811">
                  <c:v>11.17539746304775</c:v>
                </c:pt>
                <c:pt idx="3812">
                  <c:v>11.154945072351492</c:v>
                </c:pt>
                <c:pt idx="3813">
                  <c:v>11.134633777882939</c:v>
                </c:pt>
                <c:pt idx="3814">
                  <c:v>11.114247812584544</c:v>
                </c:pt>
                <c:pt idx="3815">
                  <c:v>11.093597194848295</c:v>
                </c:pt>
                <c:pt idx="3816">
                  <c:v>11.072754914289842</c:v>
                </c:pt>
                <c:pt idx="3817">
                  <c:v>11.051935799632332</c:v>
                </c:pt>
                <c:pt idx="3818">
                  <c:v>11.031264039223917</c:v>
                </c:pt>
                <c:pt idx="3819">
                  <c:v>11.01075297795262</c:v>
                </c:pt>
                <c:pt idx="3820">
                  <c:v>10.990392208877076</c:v>
                </c:pt>
                <c:pt idx="3821">
                  <c:v>10.970176178155233</c:v>
                </c:pt>
                <c:pt idx="3822">
                  <c:v>10.950164100765431</c:v>
                </c:pt>
                <c:pt idx="3823">
                  <c:v>10.930458949141659</c:v>
                </c:pt>
                <c:pt idx="3824">
                  <c:v>10.911034122923276</c:v>
                </c:pt>
                <c:pt idx="3825">
                  <c:v>10.891659676173743</c:v>
                </c:pt>
                <c:pt idx="3826">
                  <c:v>10.872016703799151</c:v>
                </c:pt>
                <c:pt idx="3827">
                  <c:v>10.851934996313185</c:v>
                </c:pt>
                <c:pt idx="3828">
                  <c:v>10.83146054966852</c:v>
                </c:pt>
                <c:pt idx="3829">
                  <c:v>10.810728689301541</c:v>
                </c:pt>
                <c:pt idx="3830">
                  <c:v>10.789846590435022</c:v>
                </c:pt>
                <c:pt idx="3831">
                  <c:v>10.768866051422094</c:v>
                </c:pt>
                <c:pt idx="3832">
                  <c:v>10.747805760333378</c:v>
                </c:pt>
                <c:pt idx="3833">
                  <c:v>10.726728424604977</c:v>
                </c:pt>
                <c:pt idx="3834">
                  <c:v>10.705808221801616</c:v>
                </c:pt>
                <c:pt idx="3835">
                  <c:v>10.685196784577826</c:v>
                </c:pt>
                <c:pt idx="3836">
                  <c:v>10.66475388056346</c:v>
                </c:pt>
                <c:pt idx="3837">
                  <c:v>10.644048633318445</c:v>
                </c:pt>
                <c:pt idx="3838">
                  <c:v>10.622775236998748</c:v>
                </c:pt>
                <c:pt idx="3839">
                  <c:v>10.601027390095098</c:v>
                </c:pt>
                <c:pt idx="3840">
                  <c:v>10.5791189978506</c:v>
                </c:pt>
                <c:pt idx="3841">
                  <c:v>10.557200534707658</c:v>
                </c:pt>
                <c:pt idx="3842">
                  <c:v>10.535022804089312</c:v>
                </c:pt>
                <c:pt idx="3843">
                  <c:v>10.512058801860395</c:v>
                </c:pt>
                <c:pt idx="3844">
                  <c:v>10.487572240536247</c:v>
                </c:pt>
                <c:pt idx="3845">
                  <c:v>10.461313218774778</c:v>
                </c:pt>
                <c:pt idx="3846">
                  <c:v>10.434510430796026</c:v>
                </c:pt>
                <c:pt idx="3847">
                  <c:v>10.409079225100237</c:v>
                </c:pt>
                <c:pt idx="3848">
                  <c:v>10.385496749363368</c:v>
                </c:pt>
                <c:pt idx="3849">
                  <c:v>10.362605943801045</c:v>
                </c:pt>
                <c:pt idx="3850">
                  <c:v>10.339318128183024</c:v>
                </c:pt>
                <c:pt idx="3851">
                  <c:v>10.315378320980019</c:v>
                </c:pt>
                <c:pt idx="3852">
                  <c:v>10.290885420876284</c:v>
                </c:pt>
                <c:pt idx="3853">
                  <c:v>10.265616292806392</c:v>
                </c:pt>
                <c:pt idx="3854">
                  <c:v>10.23904658171833</c:v>
                </c:pt>
                <c:pt idx="3855">
                  <c:v>10.211002248676452</c:v>
                </c:pt>
                <c:pt idx="3856">
                  <c:v>10.182251249147139</c:v>
                </c:pt>
                <c:pt idx="3857">
                  <c:v>10.154140944228832</c:v>
                </c:pt>
                <c:pt idx="3858">
                  <c:v>10.127586664884266</c:v>
                </c:pt>
                <c:pt idx="3859">
                  <c:v>10.102366693827776</c:v>
                </c:pt>
                <c:pt idx="3860">
                  <c:v>10.077557083458862</c:v>
                </c:pt>
                <c:pt idx="3861">
                  <c:v>10.052571302948923</c:v>
                </c:pt>
                <c:pt idx="3862">
                  <c:v>10.027592465902567</c:v>
                </c:pt>
                <c:pt idx="3863">
                  <c:v>10.003127596387992</c:v>
                </c:pt>
                <c:pt idx="3864">
                  <c:v>9.9793980691513617</c:v>
                </c:pt>
                <c:pt idx="3865">
                  <c:v>9.9560627800585149</c:v>
                </c:pt>
                <c:pt idx="3866">
                  <c:v>9.9324886153608034</c:v>
                </c:pt>
                <c:pt idx="3867">
                  <c:v>9.908340700038174</c:v>
                </c:pt>
                <c:pt idx="3868">
                  <c:v>9.8839770242701999</c:v>
                </c:pt>
                <c:pt idx="3869">
                  <c:v>9.8601097725362745</c:v>
                </c:pt>
                <c:pt idx="3870">
                  <c:v>9.8370191023096094</c:v>
                </c:pt>
                <c:pt idx="3871">
                  <c:v>9.8143284422821093</c:v>
                </c:pt>
                <c:pt idx="3872">
                  <c:v>9.7916061618439656</c:v>
                </c:pt>
                <c:pt idx="3873">
                  <c:v>9.7687995060638571</c:v>
                </c:pt>
                <c:pt idx="3874">
                  <c:v>9.7460393888150207</c:v>
                </c:pt>
                <c:pt idx="3875">
                  <c:v>9.7233256997526958</c:v>
                </c:pt>
                <c:pt idx="3876">
                  <c:v>9.7004904952374869</c:v>
                </c:pt>
                <c:pt idx="3877">
                  <c:v>9.6773307103723791</c:v>
                </c:pt>
                <c:pt idx="3878">
                  <c:v>9.6537920150639209</c:v>
                </c:pt>
                <c:pt idx="3879">
                  <c:v>9.6300812702625489</c:v>
                </c:pt>
                <c:pt idx="3880">
                  <c:v>9.6065410432304414</c:v>
                </c:pt>
                <c:pt idx="3881">
                  <c:v>9.583379564280218</c:v>
                </c:pt>
                <c:pt idx="3882">
                  <c:v>9.5605072902040451</c:v>
                </c:pt>
                <c:pt idx="3883">
                  <c:v>9.5376908929562987</c:v>
                </c:pt>
                <c:pt idx="3884">
                  <c:v>9.5148197824823963</c:v>
                </c:pt>
                <c:pt idx="3885">
                  <c:v>9.4919199746992486</c:v>
                </c:pt>
                <c:pt idx="3886">
                  <c:v>9.4688799569353552</c:v>
                </c:pt>
                <c:pt idx="3887">
                  <c:v>9.4454404363907294</c:v>
                </c:pt>
                <c:pt idx="3888">
                  <c:v>9.4214996730012501</c:v>
                </c:pt>
                <c:pt idx="3889">
                  <c:v>9.3972476062319927</c:v>
                </c:pt>
                <c:pt idx="3890">
                  <c:v>9.3729999668500898</c:v>
                </c:pt>
                <c:pt idx="3891">
                  <c:v>9.3489625334322657</c:v>
                </c:pt>
                <c:pt idx="3892">
                  <c:v>9.3251832523565721</c:v>
                </c:pt>
                <c:pt idx="3893">
                  <c:v>9.3015075015113098</c:v>
                </c:pt>
                <c:pt idx="3894">
                  <c:v>9.2776945950254444</c:v>
                </c:pt>
                <c:pt idx="3895">
                  <c:v>9.2537377028627166</c:v>
                </c:pt>
                <c:pt idx="3896">
                  <c:v>9.2299061757367795</c:v>
                </c:pt>
                <c:pt idx="3897">
                  <c:v>9.2062377498439361</c:v>
                </c:pt>
                <c:pt idx="3898">
                  <c:v>9.182249782128137</c:v>
                </c:pt>
                <c:pt idx="3899">
                  <c:v>9.1574843203360352</c:v>
                </c:pt>
                <c:pt idx="3900">
                  <c:v>9.1321017505642139</c:v>
                </c:pt>
                <c:pt idx="3901">
                  <c:v>9.1065837918951704</c:v>
                </c:pt>
                <c:pt idx="3902">
                  <c:v>9.0810707190256377</c:v>
                </c:pt>
                <c:pt idx="3903">
                  <c:v>9.0553437850263947</c:v>
                </c:pt>
                <c:pt idx="3904">
                  <c:v>9.0291961749613474</c:v>
                </c:pt>
                <c:pt idx="3905">
                  <c:v>9.0025397485600731</c:v>
                </c:pt>
                <c:pt idx="3906">
                  <c:v>8.9754941080354396</c:v>
                </c:pt>
                <c:pt idx="3907">
                  <c:v>8.9484853242367564</c:v>
                </c:pt>
                <c:pt idx="3908">
                  <c:v>8.9218224211741557</c:v>
                </c:pt>
                <c:pt idx="3909">
                  <c:v>8.8951227309726946</c:v>
                </c:pt>
                <c:pt idx="3910">
                  <c:v>8.867553092222936</c:v>
                </c:pt>
                <c:pt idx="3911">
                  <c:v>8.8386520187229021</c:v>
                </c:pt>
                <c:pt idx="3912">
                  <c:v>8.8088148857902571</c:v>
                </c:pt>
                <c:pt idx="3913">
                  <c:v>8.7787240400944064</c:v>
                </c:pt>
                <c:pt idx="3914">
                  <c:v>8.7485436223782678</c:v>
                </c:pt>
                <c:pt idx="3915">
                  <c:v>8.7179286221354619</c:v>
                </c:pt>
                <c:pt idx="3916">
                  <c:v>8.6865684826100793</c:v>
                </c:pt>
                <c:pt idx="3917">
                  <c:v>8.6542932940059547</c:v>
                </c:pt>
                <c:pt idx="3918">
                  <c:v>8.6213242857300951</c:v>
                </c:pt>
                <c:pt idx="3919">
                  <c:v>8.588487295045093</c:v>
                </c:pt>
                <c:pt idx="3920">
                  <c:v>8.5565571530441602</c:v>
                </c:pt>
                <c:pt idx="3921">
                  <c:v>8.5256117278630086</c:v>
                </c:pt>
                <c:pt idx="3922">
                  <c:v>8.4954919511345821</c:v>
                </c:pt>
                <c:pt idx="3923">
                  <c:v>8.4663333369325304</c:v>
                </c:pt>
                <c:pt idx="3924">
                  <c:v>8.4381080320450206</c:v>
                </c:pt>
                <c:pt idx="3925">
                  <c:v>8.4102544041794118</c:v>
                </c:pt>
                <c:pt idx="3926">
                  <c:v>8.382230767627922</c:v>
                </c:pt>
                <c:pt idx="3927">
                  <c:v>8.3540221870149605</c:v>
                </c:pt>
                <c:pt idx="3928">
                  <c:v>8.325984431355403</c:v>
                </c:pt>
                <c:pt idx="3929">
                  <c:v>8.2983726384830465</c:v>
                </c:pt>
                <c:pt idx="3930">
                  <c:v>8.2710997720817012</c:v>
                </c:pt>
                <c:pt idx="3931">
                  <c:v>8.2439128178425491</c:v>
                </c:pt>
                <c:pt idx="3932">
                  <c:v>8.2167050236955763</c:v>
                </c:pt>
                <c:pt idx="3933">
                  <c:v>8.1894760065158305</c:v>
                </c:pt>
                <c:pt idx="3934">
                  <c:v>8.1621813466089979</c:v>
                </c:pt>
                <c:pt idx="3935">
                  <c:v>8.1348266699196508</c:v>
                </c:pt>
                <c:pt idx="3936">
                  <c:v>8.1074934119279209</c:v>
                </c:pt>
                <c:pt idx="3937">
                  <c:v>8.0800803400262815</c:v>
                </c:pt>
                <c:pt idx="3938">
                  <c:v>8.0523061855719469</c:v>
                </c:pt>
                <c:pt idx="3939">
                  <c:v>8.0241256136485557</c:v>
                </c:pt>
                <c:pt idx="3940">
                  <c:v>7.995819617821601</c:v>
                </c:pt>
                <c:pt idx="3941">
                  <c:v>7.9676609647594505</c:v>
                </c:pt>
                <c:pt idx="3942">
                  <c:v>7.939758682538117</c:v>
                </c:pt>
                <c:pt idx="3943">
                  <c:v>7.9121619556296521</c:v>
                </c:pt>
                <c:pt idx="3944">
                  <c:v>7.884893325113687</c:v>
                </c:pt>
                <c:pt idx="3945">
                  <c:v>7.8578936930842289</c:v>
                </c:pt>
                <c:pt idx="3946">
                  <c:v>7.8310064070291734</c:v>
                </c:pt>
                <c:pt idx="3947">
                  <c:v>7.8040389298181561</c:v>
                </c:pt>
                <c:pt idx="3948">
                  <c:v>7.7768653531270502</c:v>
                </c:pt>
                <c:pt idx="3949">
                  <c:v>7.7494071406518508</c:v>
                </c:pt>
                <c:pt idx="3950">
                  <c:v>7.7214543631913592</c:v>
                </c:pt>
                <c:pt idx="3951">
                  <c:v>7.6926657511990877</c:v>
                </c:pt>
                <c:pt idx="3952">
                  <c:v>7.6627791132609513</c:v>
                </c:pt>
                <c:pt idx="3953">
                  <c:v>7.6318547775260299</c:v>
                </c:pt>
                <c:pt idx="3954">
                  <c:v>7.600255336907388</c:v>
                </c:pt>
                <c:pt idx="3955">
                  <c:v>7.5686627740321049</c:v>
                </c:pt>
                <c:pt idx="3956">
                  <c:v>7.5377614000426254</c:v>
                </c:pt>
                <c:pt idx="3957">
                  <c:v>7.5077883178127509</c:v>
                </c:pt>
                <c:pt idx="3958">
                  <c:v>7.4780814056248515</c:v>
                </c:pt>
                <c:pt idx="3959">
                  <c:v>7.4475457762413795</c:v>
                </c:pt>
                <c:pt idx="3960">
                  <c:v>7.4157753087357277</c:v>
                </c:pt>
                <c:pt idx="3961">
                  <c:v>7.3834382266769403</c:v>
                </c:pt>
                <c:pt idx="3962">
                  <c:v>7.3513166725685162</c:v>
                </c:pt>
                <c:pt idx="3963">
                  <c:v>7.3194021706304175</c:v>
                </c:pt>
                <c:pt idx="3964">
                  <c:v>7.287251596680103</c:v>
                </c:pt>
                <c:pt idx="3965">
                  <c:v>7.254591308184108</c:v>
                </c:pt>
                <c:pt idx="3966">
                  <c:v>7.2214561179687458</c:v>
                </c:pt>
                <c:pt idx="3967">
                  <c:v>7.1880218963701701</c:v>
                </c:pt>
                <c:pt idx="3968">
                  <c:v>7.1544004061112787</c:v>
                </c:pt>
                <c:pt idx="3969">
                  <c:v>7.1202753626843815</c:v>
                </c:pt>
                <c:pt idx="3970">
                  <c:v>7.0848189049671086</c:v>
                </c:pt>
                <c:pt idx="3971">
                  <c:v>7.0474226239972477</c:v>
                </c:pt>
                <c:pt idx="3972">
                  <c:v>7.0086365440165244</c:v>
                </c:pt>
                <c:pt idx="3973">
                  <c:v>6.969868066036077</c:v>
                </c:pt>
                <c:pt idx="3974">
                  <c:v>6.932026816814064</c:v>
                </c:pt>
                <c:pt idx="3975">
                  <c:v>6.8950004887478373</c:v>
                </c:pt>
                <c:pt idx="3976">
                  <c:v>6.8581675206451784</c:v>
                </c:pt>
                <c:pt idx="3977">
                  <c:v>6.8209126920943</c:v>
                </c:pt>
                <c:pt idx="3978">
                  <c:v>6.7829394601532771</c:v>
                </c:pt>
                <c:pt idx="3979">
                  <c:v>6.7443713822623534</c:v>
                </c:pt>
                <c:pt idx="3980">
                  <c:v>6.7053027954927504</c:v>
                </c:pt>
                <c:pt idx="3981">
                  <c:v>6.6654200931483532</c:v>
                </c:pt>
                <c:pt idx="3982">
                  <c:v>6.6245207420362515</c:v>
                </c:pt>
                <c:pt idx="3983">
                  <c:v>6.5833197522077418</c:v>
                </c:pt>
                <c:pt idx="3984">
                  <c:v>6.5430485234921418</c:v>
                </c:pt>
                <c:pt idx="3985">
                  <c:v>6.5041689435463033</c:v>
                </c:pt>
                <c:pt idx="3986">
                  <c:v>6.4660718867649871</c:v>
                </c:pt>
                <c:pt idx="3987">
                  <c:v>6.4281802551080833</c:v>
                </c:pt>
                <c:pt idx="3988">
                  <c:v>6.3907530344318362</c:v>
                </c:pt>
                <c:pt idx="3989">
                  <c:v>6.3543786931860131</c:v>
                </c:pt>
                <c:pt idx="3990">
                  <c:v>6.3189259707980145</c:v>
                </c:pt>
                <c:pt idx="3991">
                  <c:v>6.2838610495138214</c:v>
                </c:pt>
                <c:pt idx="3992">
                  <c:v>6.2491166188561618</c:v>
                </c:pt>
                <c:pt idx="3993">
                  <c:v>6.2149122943917918</c:v>
                </c:pt>
                <c:pt idx="3994">
                  <c:v>6.1808584670942581</c:v>
                </c:pt>
                <c:pt idx="3995">
                  <c:v>6.1459453212887674</c:v>
                </c:pt>
                <c:pt idx="3996">
                  <c:v>6.1093592854765078</c:v>
                </c:pt>
                <c:pt idx="3997">
                  <c:v>6.0712200907529557</c:v>
                </c:pt>
                <c:pt idx="3998">
                  <c:v>6.032375992571879</c:v>
                </c:pt>
                <c:pt idx="3999">
                  <c:v>5.9938271867876063</c:v>
                </c:pt>
                <c:pt idx="4000">
                  <c:v>5.9563328441244154</c:v>
                </c:pt>
                <c:pt idx="4001">
                  <c:v>5.920003548716676</c:v>
                </c:pt>
                <c:pt idx="4002">
                  <c:v>5.8839530013531736</c:v>
                </c:pt>
                <c:pt idx="4003">
                  <c:v>5.847037840123714</c:v>
                </c:pt>
                <c:pt idx="4004">
                  <c:v>5.8089232392156154</c:v>
                </c:pt>
                <c:pt idx="4005">
                  <c:v>5.7702722084172917</c:v>
                </c:pt>
                <c:pt idx="4006">
                  <c:v>5.7317896651965787</c:v>
                </c:pt>
                <c:pt idx="4007">
                  <c:v>5.6934477119465621</c:v>
                </c:pt>
                <c:pt idx="4008">
                  <c:v>5.6544603674057816</c:v>
                </c:pt>
                <c:pt idx="4009">
                  <c:v>5.612694143217829</c:v>
                </c:pt>
                <c:pt idx="4010">
                  <c:v>5.5659258768762427</c:v>
                </c:pt>
                <c:pt idx="4011">
                  <c:v>5.5151617317727606</c:v>
                </c:pt>
                <c:pt idx="4012">
                  <c:v>5.4651670138429793</c:v>
                </c:pt>
                <c:pt idx="4013">
                  <c:v>5.4195926493814799</c:v>
                </c:pt>
                <c:pt idx="4014">
                  <c:v>5.3775266155582981</c:v>
                </c:pt>
                <c:pt idx="4015">
                  <c:v>5.3361551674633194</c:v>
                </c:pt>
                <c:pt idx="4016">
                  <c:v>5.2944315233995658</c:v>
                </c:pt>
                <c:pt idx="4017">
                  <c:v>5.2528789682719053</c:v>
                </c:pt>
                <c:pt idx="4018">
                  <c:v>5.2117720693889344</c:v>
                </c:pt>
                <c:pt idx="4019">
                  <c:v>5.1709845973172426</c:v>
                </c:pt>
                <c:pt idx="4020">
                  <c:v>5.1300340896344192</c:v>
                </c:pt>
                <c:pt idx="4021">
                  <c:v>5.0883030467700712</c:v>
                </c:pt>
                <c:pt idx="4022">
                  <c:v>5.0455502181625516</c:v>
                </c:pt>
                <c:pt idx="4023">
                  <c:v>5.0019608098633199</c:v>
                </c:pt>
                <c:pt idx="4024">
                  <c:v>4.9576512902971919</c:v>
                </c:pt>
                <c:pt idx="4025">
                  <c:v>4.9125683066826156</c:v>
                </c:pt>
                <c:pt idx="4026">
                  <c:v>4.8666872225862656</c:v>
                </c:pt>
                <c:pt idx="4027">
                  <c:v>4.8197436995467884</c:v>
                </c:pt>
                <c:pt idx="4028">
                  <c:v>4.7711387049439189</c:v>
                </c:pt>
                <c:pt idx="4029">
                  <c:v>4.7204512486215782</c:v>
                </c:pt>
                <c:pt idx="4030">
                  <c:v>4.6678431305260286</c:v>
                </c:pt>
                <c:pt idx="4031">
                  <c:v>4.6127925706827835</c:v>
                </c:pt>
                <c:pt idx="4032">
                  <c:v>4.5528025799292022</c:v>
                </c:pt>
                <c:pt idx="4033">
                  <c:v>4.4857927489545624</c:v>
                </c:pt>
                <c:pt idx="4034">
                  <c:v>4.4141533241633351</c:v>
                </c:pt>
                <c:pt idx="4035">
                  <c:v>4.343954607552698</c:v>
                </c:pt>
                <c:pt idx="4036">
                  <c:v>4.2790491990721469</c:v>
                </c:pt>
                <c:pt idx="4037">
                  <c:v>4.2184526070791577</c:v>
                </c:pt>
                <c:pt idx="4038">
                  <c:v>4.15933592224878</c:v>
                </c:pt>
                <c:pt idx="4039">
                  <c:v>4.0999068110158845</c:v>
                </c:pt>
                <c:pt idx="4040">
                  <c:v>4.0393230611000517</c:v>
                </c:pt>
                <c:pt idx="4041">
                  <c:v>3.977228743035278</c:v>
                </c:pt>
                <c:pt idx="4042">
                  <c:v>3.9136939415762821</c:v>
                </c:pt>
                <c:pt idx="4043">
                  <c:v>3.8487496463424611</c:v>
                </c:pt>
                <c:pt idx="4044">
                  <c:v>3.7820583841006306</c:v>
                </c:pt>
                <c:pt idx="4045">
                  <c:v>3.7132166355768739</c:v>
                </c:pt>
                <c:pt idx="4046">
                  <c:v>3.6419067892780688</c:v>
                </c:pt>
                <c:pt idx="4047">
                  <c:v>3.5682188120555827</c:v>
                </c:pt>
                <c:pt idx="4048">
                  <c:v>3.4932912010024735</c:v>
                </c:pt>
                <c:pt idx="4049">
                  <c:v>3.4191071220236116</c:v>
                </c:pt>
                <c:pt idx="4050">
                  <c:v>3.346895465834193</c:v>
                </c:pt>
                <c:pt idx="4051">
                  <c:v>3.2762021571122442</c:v>
                </c:pt>
                <c:pt idx="4052">
                  <c:v>3.2058418887002245</c:v>
                </c:pt>
                <c:pt idx="4053">
                  <c:v>3.1352466110204373</c:v>
                </c:pt>
                <c:pt idx="4054">
                  <c:v>3.0596494579467457</c:v>
                </c:pt>
                <c:pt idx="4055">
                  <c:v>2.9655321880654966</c:v>
                </c:pt>
                <c:pt idx="4056">
                  <c:v>2.8413391468907108</c:v>
                </c:pt>
                <c:pt idx="4057">
                  <c:v>2.7041241338112187</c:v>
                </c:pt>
                <c:pt idx="4058">
                  <c:v>2.5861848663600169</c:v>
                </c:pt>
                <c:pt idx="4059">
                  <c:v>2.4860371123960698</c:v>
                </c:pt>
                <c:pt idx="4060">
                  <c:v>2.3921114111247808</c:v>
                </c:pt>
                <c:pt idx="4061">
                  <c:v>2.2965257294152255</c:v>
                </c:pt>
                <c:pt idx="4062">
                  <c:v>2.1975802037536942</c:v>
                </c:pt>
                <c:pt idx="4063">
                  <c:v>2.0953002143635615</c:v>
                </c:pt>
                <c:pt idx="4064">
                  <c:v>1.9885750085608578</c:v>
                </c:pt>
                <c:pt idx="4065">
                  <c:v>1.8750895946071715</c:v>
                </c:pt>
                <c:pt idx="4066">
                  <c:v>1.752187661898196</c:v>
                </c:pt>
                <c:pt idx="4067">
                  <c:v>1.618970448967376</c:v>
                </c:pt>
                <c:pt idx="4068">
                  <c:v>1.4761253412963382</c:v>
                </c:pt>
                <c:pt idx="4069">
                  <c:v>1.3221132854864179</c:v>
                </c:pt>
                <c:pt idx="4070">
                  <c:v>1.1494210475900344</c:v>
                </c:pt>
                <c:pt idx="4071">
                  <c:v>0.94229393125157479</c:v>
                </c:pt>
                <c:pt idx="4072">
                  <c:v>0.66760523366052382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FFCF-45CC-BE89-A4538A6437E9}"/>
            </c:ext>
          </c:extLst>
        </c:ser>
        <c:ser>
          <c:idx val="3"/>
          <c:order val="3"/>
          <c:tx>
            <c:strRef>
              <c:f>'800mA_synchro_battementNKT1MHz'!$P$1</c:f>
              <c:strCache>
                <c:ptCount val="1"/>
                <c:pt idx="0">
                  <c:v>Jitter théo(fs)</c:v>
                </c:pt>
              </c:strCache>
            </c:strRef>
          </c:tx>
          <c:spPr>
            <a:ln w="12700" cap="rnd">
              <a:solidFill>
                <a:srgbClr val="C00000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'800mA_synchro_battementNKT1MHz'!$A$3:$A$4074</c:f>
              <c:numCache>
                <c:formatCode>General</c:formatCode>
                <c:ptCount val="4072"/>
                <c:pt idx="0">
                  <c:v>9.1560000000000006</c:v>
                </c:pt>
                <c:pt idx="1">
                  <c:v>10.377000000000001</c:v>
                </c:pt>
                <c:pt idx="2">
                  <c:v>10.987</c:v>
                </c:pt>
                <c:pt idx="3">
                  <c:v>12.208</c:v>
                </c:pt>
                <c:pt idx="4">
                  <c:v>12.818</c:v>
                </c:pt>
                <c:pt idx="5">
                  <c:v>14.039</c:v>
                </c:pt>
                <c:pt idx="6">
                  <c:v>14.65</c:v>
                </c:pt>
                <c:pt idx="7">
                  <c:v>15.87</c:v>
                </c:pt>
                <c:pt idx="8">
                  <c:v>16.481000000000002</c:v>
                </c:pt>
                <c:pt idx="9">
                  <c:v>17.702000000000002</c:v>
                </c:pt>
                <c:pt idx="10">
                  <c:v>18.312000000000001</c:v>
                </c:pt>
                <c:pt idx="11">
                  <c:v>19.533000000000001</c:v>
                </c:pt>
                <c:pt idx="12">
                  <c:v>20.143000000000001</c:v>
                </c:pt>
                <c:pt idx="13">
                  <c:v>20.754000000000001</c:v>
                </c:pt>
                <c:pt idx="14">
                  <c:v>21.974</c:v>
                </c:pt>
                <c:pt idx="15">
                  <c:v>22.585000000000001</c:v>
                </c:pt>
                <c:pt idx="16">
                  <c:v>23.806000000000001</c:v>
                </c:pt>
                <c:pt idx="17">
                  <c:v>24.416</c:v>
                </c:pt>
                <c:pt idx="18">
                  <c:v>25.637</c:v>
                </c:pt>
                <c:pt idx="19">
                  <c:v>26.247</c:v>
                </c:pt>
                <c:pt idx="20">
                  <c:v>27.468</c:v>
                </c:pt>
                <c:pt idx="21">
                  <c:v>28.077999999999999</c:v>
                </c:pt>
                <c:pt idx="22">
                  <c:v>29.298999999999999</c:v>
                </c:pt>
                <c:pt idx="23">
                  <c:v>29.91</c:v>
                </c:pt>
                <c:pt idx="24">
                  <c:v>31.13</c:v>
                </c:pt>
                <c:pt idx="25">
                  <c:v>31.741</c:v>
                </c:pt>
                <c:pt idx="26">
                  <c:v>32.962000000000003</c:v>
                </c:pt>
                <c:pt idx="27">
                  <c:v>33.572000000000003</c:v>
                </c:pt>
                <c:pt idx="28">
                  <c:v>34.792999999999999</c:v>
                </c:pt>
                <c:pt idx="29">
                  <c:v>35.402999999999999</c:v>
                </c:pt>
                <c:pt idx="30">
                  <c:v>36.624000000000002</c:v>
                </c:pt>
                <c:pt idx="31">
                  <c:v>37.234000000000002</c:v>
                </c:pt>
                <c:pt idx="32">
                  <c:v>37.844999999999999</c:v>
                </c:pt>
                <c:pt idx="33">
                  <c:v>39.066000000000003</c:v>
                </c:pt>
                <c:pt idx="34">
                  <c:v>39.676000000000002</c:v>
                </c:pt>
                <c:pt idx="35">
                  <c:v>40.896999999999998</c:v>
                </c:pt>
                <c:pt idx="36">
                  <c:v>41.506999999999998</c:v>
                </c:pt>
                <c:pt idx="37">
                  <c:v>42.728000000000002</c:v>
                </c:pt>
                <c:pt idx="38">
                  <c:v>43.338000000000001</c:v>
                </c:pt>
                <c:pt idx="39">
                  <c:v>44.558999999999997</c:v>
                </c:pt>
                <c:pt idx="40">
                  <c:v>45.17</c:v>
                </c:pt>
                <c:pt idx="41">
                  <c:v>46.39</c:v>
                </c:pt>
                <c:pt idx="42">
                  <c:v>47.000999999999998</c:v>
                </c:pt>
                <c:pt idx="43">
                  <c:v>48.222000000000001</c:v>
                </c:pt>
                <c:pt idx="44">
                  <c:v>48.832000000000001</c:v>
                </c:pt>
                <c:pt idx="45">
                  <c:v>50.662999999999997</c:v>
                </c:pt>
                <c:pt idx="46">
                  <c:v>51.884</c:v>
                </c:pt>
                <c:pt idx="47">
                  <c:v>52.494</c:v>
                </c:pt>
                <c:pt idx="48">
                  <c:v>53.715000000000003</c:v>
                </c:pt>
                <c:pt idx="49">
                  <c:v>54.326000000000001</c:v>
                </c:pt>
                <c:pt idx="50">
                  <c:v>55.545999999999999</c:v>
                </c:pt>
                <c:pt idx="51">
                  <c:v>56.156999999999996</c:v>
                </c:pt>
                <c:pt idx="52">
                  <c:v>56.767000000000003</c:v>
                </c:pt>
                <c:pt idx="53">
                  <c:v>57.988</c:v>
                </c:pt>
                <c:pt idx="54">
                  <c:v>58.597999999999999</c:v>
                </c:pt>
                <c:pt idx="55">
                  <c:v>59.819000000000003</c:v>
                </c:pt>
                <c:pt idx="56">
                  <c:v>60.43</c:v>
                </c:pt>
                <c:pt idx="57">
                  <c:v>61.65</c:v>
                </c:pt>
                <c:pt idx="58">
                  <c:v>62.261000000000003</c:v>
                </c:pt>
                <c:pt idx="59">
                  <c:v>63.481999999999999</c:v>
                </c:pt>
                <c:pt idx="60">
                  <c:v>64.091999999999999</c:v>
                </c:pt>
                <c:pt idx="61">
                  <c:v>65.313000000000002</c:v>
                </c:pt>
                <c:pt idx="62">
                  <c:v>65.923000000000002</c:v>
                </c:pt>
                <c:pt idx="63">
                  <c:v>67.144000000000005</c:v>
                </c:pt>
                <c:pt idx="64">
                  <c:v>67.754000000000005</c:v>
                </c:pt>
                <c:pt idx="65">
                  <c:v>68.974999999999994</c:v>
                </c:pt>
                <c:pt idx="66">
                  <c:v>69.585999999999999</c:v>
                </c:pt>
                <c:pt idx="67">
                  <c:v>70.805999999999997</c:v>
                </c:pt>
                <c:pt idx="68">
                  <c:v>71.417000000000002</c:v>
                </c:pt>
                <c:pt idx="69">
                  <c:v>72.638000000000005</c:v>
                </c:pt>
                <c:pt idx="70">
                  <c:v>73.248000000000005</c:v>
                </c:pt>
                <c:pt idx="71">
                  <c:v>73.858000000000004</c:v>
                </c:pt>
                <c:pt idx="72">
                  <c:v>75.078999999999994</c:v>
                </c:pt>
                <c:pt idx="73">
                  <c:v>75.69</c:v>
                </c:pt>
                <c:pt idx="74">
                  <c:v>76.91</c:v>
                </c:pt>
                <c:pt idx="75">
                  <c:v>77.521000000000001</c:v>
                </c:pt>
                <c:pt idx="76">
                  <c:v>78.742000000000004</c:v>
                </c:pt>
                <c:pt idx="77">
                  <c:v>79.352000000000004</c:v>
                </c:pt>
                <c:pt idx="78">
                  <c:v>80.572999999999993</c:v>
                </c:pt>
                <c:pt idx="79">
                  <c:v>81.183000000000007</c:v>
                </c:pt>
                <c:pt idx="80">
                  <c:v>82.403999999999996</c:v>
                </c:pt>
                <c:pt idx="81">
                  <c:v>83.013999999999996</c:v>
                </c:pt>
                <c:pt idx="82">
                  <c:v>84.234999999999999</c:v>
                </c:pt>
                <c:pt idx="83">
                  <c:v>84.846000000000004</c:v>
                </c:pt>
                <c:pt idx="84">
                  <c:v>86.066000000000003</c:v>
                </c:pt>
                <c:pt idx="85">
                  <c:v>86.677000000000007</c:v>
                </c:pt>
                <c:pt idx="86">
                  <c:v>87.897999999999996</c:v>
                </c:pt>
                <c:pt idx="87">
                  <c:v>88.507999999999996</c:v>
                </c:pt>
                <c:pt idx="88">
                  <c:v>89.728999999999999</c:v>
                </c:pt>
                <c:pt idx="89">
                  <c:v>90.338999999999999</c:v>
                </c:pt>
                <c:pt idx="90">
                  <c:v>91.56</c:v>
                </c:pt>
                <c:pt idx="91">
                  <c:v>92.17</c:v>
                </c:pt>
                <c:pt idx="92">
                  <c:v>92.781000000000006</c:v>
                </c:pt>
                <c:pt idx="93">
                  <c:v>94.001999999999995</c:v>
                </c:pt>
                <c:pt idx="94">
                  <c:v>94.611999999999995</c:v>
                </c:pt>
                <c:pt idx="95">
                  <c:v>95.832999999999998</c:v>
                </c:pt>
                <c:pt idx="96">
                  <c:v>96.442999999999998</c:v>
                </c:pt>
                <c:pt idx="97">
                  <c:v>97.664000000000001</c:v>
                </c:pt>
                <c:pt idx="98">
                  <c:v>98.274000000000001</c:v>
                </c:pt>
                <c:pt idx="99">
                  <c:v>99.888999999999996</c:v>
                </c:pt>
                <c:pt idx="100">
                  <c:v>101.32599999999999</c:v>
                </c:pt>
                <c:pt idx="101">
                  <c:v>101.937</c:v>
                </c:pt>
                <c:pt idx="102">
                  <c:v>103.158</c:v>
                </c:pt>
                <c:pt idx="103">
                  <c:v>103.768</c:v>
                </c:pt>
                <c:pt idx="104">
                  <c:v>104.989</c:v>
                </c:pt>
                <c:pt idx="105">
                  <c:v>105.599</c:v>
                </c:pt>
                <c:pt idx="106">
                  <c:v>106.82</c:v>
                </c:pt>
                <c:pt idx="107">
                  <c:v>107.43</c:v>
                </c:pt>
                <c:pt idx="108">
                  <c:v>108.651</c:v>
                </c:pt>
                <c:pt idx="109">
                  <c:v>109.262</c:v>
                </c:pt>
                <c:pt idx="110">
                  <c:v>109.872</c:v>
                </c:pt>
                <c:pt idx="111">
                  <c:v>111.093</c:v>
                </c:pt>
                <c:pt idx="112">
                  <c:v>111.703</c:v>
                </c:pt>
                <c:pt idx="113">
                  <c:v>112.92400000000001</c:v>
                </c:pt>
                <c:pt idx="114">
                  <c:v>113.53400000000001</c:v>
                </c:pt>
                <c:pt idx="115">
                  <c:v>114.755</c:v>
                </c:pt>
                <c:pt idx="116">
                  <c:v>115.366</c:v>
                </c:pt>
                <c:pt idx="117">
                  <c:v>116.586</c:v>
                </c:pt>
                <c:pt idx="118">
                  <c:v>117.197</c:v>
                </c:pt>
                <c:pt idx="119">
                  <c:v>118.41800000000001</c:v>
                </c:pt>
                <c:pt idx="120">
                  <c:v>119.02800000000001</c:v>
                </c:pt>
                <c:pt idx="121">
                  <c:v>120.249</c:v>
                </c:pt>
                <c:pt idx="122">
                  <c:v>120.85899999999999</c:v>
                </c:pt>
                <c:pt idx="123">
                  <c:v>122.08</c:v>
                </c:pt>
                <c:pt idx="124">
                  <c:v>122.69</c:v>
                </c:pt>
                <c:pt idx="125">
                  <c:v>123.911</c:v>
                </c:pt>
                <c:pt idx="126">
                  <c:v>125.742</c:v>
                </c:pt>
                <c:pt idx="127">
                  <c:v>126.35299999999999</c:v>
                </c:pt>
                <c:pt idx="128">
                  <c:v>127.574</c:v>
                </c:pt>
                <c:pt idx="129">
                  <c:v>128.184</c:v>
                </c:pt>
                <c:pt idx="130">
                  <c:v>128.79400000000001</c:v>
                </c:pt>
                <c:pt idx="131">
                  <c:v>130.01499999999999</c:v>
                </c:pt>
                <c:pt idx="132">
                  <c:v>130.626</c:v>
                </c:pt>
                <c:pt idx="133">
                  <c:v>131.846</c:v>
                </c:pt>
                <c:pt idx="134">
                  <c:v>132.45699999999999</c:v>
                </c:pt>
                <c:pt idx="135">
                  <c:v>133.678</c:v>
                </c:pt>
                <c:pt idx="136">
                  <c:v>134.28800000000001</c:v>
                </c:pt>
                <c:pt idx="137">
                  <c:v>135.50899999999999</c:v>
                </c:pt>
                <c:pt idx="138">
                  <c:v>136.119</c:v>
                </c:pt>
                <c:pt idx="139">
                  <c:v>137.34</c:v>
                </c:pt>
                <c:pt idx="140">
                  <c:v>137.94999999999999</c:v>
                </c:pt>
                <c:pt idx="141">
                  <c:v>139.17099999999999</c:v>
                </c:pt>
                <c:pt idx="142">
                  <c:v>139.78200000000001</c:v>
                </c:pt>
                <c:pt idx="143">
                  <c:v>141.00200000000001</c:v>
                </c:pt>
                <c:pt idx="144">
                  <c:v>141.613</c:v>
                </c:pt>
                <c:pt idx="145">
                  <c:v>142.834</c:v>
                </c:pt>
                <c:pt idx="146">
                  <c:v>143.44399999999999</c:v>
                </c:pt>
                <c:pt idx="147">
                  <c:v>144.66499999999999</c:v>
                </c:pt>
                <c:pt idx="148">
                  <c:v>145.27500000000001</c:v>
                </c:pt>
                <c:pt idx="149">
                  <c:v>145.886</c:v>
                </c:pt>
                <c:pt idx="150">
                  <c:v>147.10599999999999</c:v>
                </c:pt>
                <c:pt idx="151">
                  <c:v>147.71700000000001</c:v>
                </c:pt>
                <c:pt idx="152">
                  <c:v>148.93799999999999</c:v>
                </c:pt>
                <c:pt idx="153">
                  <c:v>150.76900000000001</c:v>
                </c:pt>
                <c:pt idx="154">
                  <c:v>151.37899999999999</c:v>
                </c:pt>
                <c:pt idx="155">
                  <c:v>152.6</c:v>
                </c:pt>
                <c:pt idx="156">
                  <c:v>153.21</c:v>
                </c:pt>
                <c:pt idx="157">
                  <c:v>154.43100000000001</c:v>
                </c:pt>
                <c:pt idx="158">
                  <c:v>155.042</c:v>
                </c:pt>
                <c:pt idx="159">
                  <c:v>156.26300000000001</c:v>
                </c:pt>
                <c:pt idx="160">
                  <c:v>156.87299999999999</c:v>
                </c:pt>
                <c:pt idx="161">
                  <c:v>158.09399999999999</c:v>
                </c:pt>
                <c:pt idx="162">
                  <c:v>158.70400000000001</c:v>
                </c:pt>
                <c:pt idx="163">
                  <c:v>159.92500000000001</c:v>
                </c:pt>
                <c:pt idx="164">
                  <c:v>161.756</c:v>
                </c:pt>
                <c:pt idx="165">
                  <c:v>162.36699999999999</c:v>
                </c:pt>
                <c:pt idx="166">
                  <c:v>163.58699999999999</c:v>
                </c:pt>
                <c:pt idx="167">
                  <c:v>164.19800000000001</c:v>
                </c:pt>
                <c:pt idx="168">
                  <c:v>164.80799999999999</c:v>
                </c:pt>
                <c:pt idx="169">
                  <c:v>166.029</c:v>
                </c:pt>
                <c:pt idx="170">
                  <c:v>166.63900000000001</c:v>
                </c:pt>
                <c:pt idx="171">
                  <c:v>167.86</c:v>
                </c:pt>
                <c:pt idx="172">
                  <c:v>168.471</c:v>
                </c:pt>
                <c:pt idx="173">
                  <c:v>169.691</c:v>
                </c:pt>
                <c:pt idx="174">
                  <c:v>170.30199999999999</c:v>
                </c:pt>
                <c:pt idx="175">
                  <c:v>171.523</c:v>
                </c:pt>
                <c:pt idx="176">
                  <c:v>172.13300000000001</c:v>
                </c:pt>
                <c:pt idx="177">
                  <c:v>173.35400000000001</c:v>
                </c:pt>
                <c:pt idx="178">
                  <c:v>173.964</c:v>
                </c:pt>
                <c:pt idx="179">
                  <c:v>175.185</c:v>
                </c:pt>
                <c:pt idx="180">
                  <c:v>175.79499999999999</c:v>
                </c:pt>
                <c:pt idx="181">
                  <c:v>177.01599999999999</c:v>
                </c:pt>
                <c:pt idx="182">
                  <c:v>177.62700000000001</c:v>
                </c:pt>
                <c:pt idx="183">
                  <c:v>178.84700000000001</c:v>
                </c:pt>
                <c:pt idx="184">
                  <c:v>179.458</c:v>
                </c:pt>
                <c:pt idx="185">
                  <c:v>180.679</c:v>
                </c:pt>
                <c:pt idx="186">
                  <c:v>181.28899999999999</c:v>
                </c:pt>
                <c:pt idx="187">
                  <c:v>181.899</c:v>
                </c:pt>
                <c:pt idx="188">
                  <c:v>183.12</c:v>
                </c:pt>
                <c:pt idx="189">
                  <c:v>183.73099999999999</c:v>
                </c:pt>
                <c:pt idx="190">
                  <c:v>184.95099999999999</c:v>
                </c:pt>
                <c:pt idx="191">
                  <c:v>185.56200000000001</c:v>
                </c:pt>
                <c:pt idx="192">
                  <c:v>186.78299999999999</c:v>
                </c:pt>
                <c:pt idx="193">
                  <c:v>187.393</c:v>
                </c:pt>
                <c:pt idx="194">
                  <c:v>188.614</c:v>
                </c:pt>
                <c:pt idx="195">
                  <c:v>189.22399999999999</c:v>
                </c:pt>
                <c:pt idx="196">
                  <c:v>190.44499999999999</c:v>
                </c:pt>
                <c:pt idx="197">
                  <c:v>191.05500000000001</c:v>
                </c:pt>
                <c:pt idx="198">
                  <c:v>192.27600000000001</c:v>
                </c:pt>
                <c:pt idx="199">
                  <c:v>192.887</c:v>
                </c:pt>
                <c:pt idx="200">
                  <c:v>194.107</c:v>
                </c:pt>
                <c:pt idx="201">
                  <c:v>194.71799999999999</c:v>
                </c:pt>
                <c:pt idx="202">
                  <c:v>195.93899999999999</c:v>
                </c:pt>
                <c:pt idx="203">
                  <c:v>196.54900000000001</c:v>
                </c:pt>
                <c:pt idx="204">
                  <c:v>197.77</c:v>
                </c:pt>
                <c:pt idx="205">
                  <c:v>198.38</c:v>
                </c:pt>
                <c:pt idx="206">
                  <c:v>199.601</c:v>
                </c:pt>
                <c:pt idx="207">
                  <c:v>200.21100000000001</c:v>
                </c:pt>
                <c:pt idx="208">
                  <c:v>200.822</c:v>
                </c:pt>
                <c:pt idx="209">
                  <c:v>202.04300000000001</c:v>
                </c:pt>
                <c:pt idx="210">
                  <c:v>202.65299999999999</c:v>
                </c:pt>
                <c:pt idx="211">
                  <c:v>203.874</c:v>
                </c:pt>
                <c:pt idx="212">
                  <c:v>204.48400000000001</c:v>
                </c:pt>
                <c:pt idx="213">
                  <c:v>205.70500000000001</c:v>
                </c:pt>
                <c:pt idx="214">
                  <c:v>206.315</c:v>
                </c:pt>
                <c:pt idx="215">
                  <c:v>207.536</c:v>
                </c:pt>
                <c:pt idx="216">
                  <c:v>208.14699999999999</c:v>
                </c:pt>
                <c:pt idx="217">
                  <c:v>209.36699999999999</c:v>
                </c:pt>
                <c:pt idx="218">
                  <c:v>209.97800000000001</c:v>
                </c:pt>
                <c:pt idx="219">
                  <c:v>211.19900000000001</c:v>
                </c:pt>
                <c:pt idx="220">
                  <c:v>211.809</c:v>
                </c:pt>
                <c:pt idx="221">
                  <c:v>213.03</c:v>
                </c:pt>
                <c:pt idx="222">
                  <c:v>214.86099999999999</c:v>
                </c:pt>
                <c:pt idx="223">
                  <c:v>215.471</c:v>
                </c:pt>
                <c:pt idx="224">
                  <c:v>216.69200000000001</c:v>
                </c:pt>
                <c:pt idx="225">
                  <c:v>217.303</c:v>
                </c:pt>
                <c:pt idx="226">
                  <c:v>217.91300000000001</c:v>
                </c:pt>
                <c:pt idx="227">
                  <c:v>219.13399999999999</c:v>
                </c:pt>
                <c:pt idx="228">
                  <c:v>219.744</c:v>
                </c:pt>
                <c:pt idx="229">
                  <c:v>220.965</c:v>
                </c:pt>
                <c:pt idx="230">
                  <c:v>221.57499999999999</c:v>
                </c:pt>
                <c:pt idx="231">
                  <c:v>222.79599999999999</c:v>
                </c:pt>
                <c:pt idx="232">
                  <c:v>223.40700000000001</c:v>
                </c:pt>
                <c:pt idx="233">
                  <c:v>225.238</c:v>
                </c:pt>
                <c:pt idx="234">
                  <c:v>226.459</c:v>
                </c:pt>
                <c:pt idx="235">
                  <c:v>227.06899999999999</c:v>
                </c:pt>
                <c:pt idx="236">
                  <c:v>228.29</c:v>
                </c:pt>
                <c:pt idx="237">
                  <c:v>228.9</c:v>
                </c:pt>
                <c:pt idx="238">
                  <c:v>230.12100000000001</c:v>
                </c:pt>
                <c:pt idx="239">
                  <c:v>230.73099999999999</c:v>
                </c:pt>
                <c:pt idx="240">
                  <c:v>231.952</c:v>
                </c:pt>
                <c:pt idx="241">
                  <c:v>232.56299999999999</c:v>
                </c:pt>
                <c:pt idx="242">
                  <c:v>233.78299999999999</c:v>
                </c:pt>
                <c:pt idx="243">
                  <c:v>234.39400000000001</c:v>
                </c:pt>
                <c:pt idx="244">
                  <c:v>235.61500000000001</c:v>
                </c:pt>
                <c:pt idx="245">
                  <c:v>236.22499999999999</c:v>
                </c:pt>
                <c:pt idx="246">
                  <c:v>236.83500000000001</c:v>
                </c:pt>
                <c:pt idx="247">
                  <c:v>238.05600000000001</c:v>
                </c:pt>
                <c:pt idx="248">
                  <c:v>238.667</c:v>
                </c:pt>
                <c:pt idx="249">
                  <c:v>239.887</c:v>
                </c:pt>
                <c:pt idx="250">
                  <c:v>240.49799999999999</c:v>
                </c:pt>
                <c:pt idx="251">
                  <c:v>241.71899999999999</c:v>
                </c:pt>
                <c:pt idx="252">
                  <c:v>242.32900000000001</c:v>
                </c:pt>
                <c:pt idx="253">
                  <c:v>243.55</c:v>
                </c:pt>
                <c:pt idx="254">
                  <c:v>244.16</c:v>
                </c:pt>
                <c:pt idx="255">
                  <c:v>245.381</c:v>
                </c:pt>
                <c:pt idx="256">
                  <c:v>245.99100000000001</c:v>
                </c:pt>
                <c:pt idx="257">
                  <c:v>247.21199999999999</c:v>
                </c:pt>
                <c:pt idx="258">
                  <c:v>247.82300000000001</c:v>
                </c:pt>
                <c:pt idx="259">
                  <c:v>249.04300000000001</c:v>
                </c:pt>
                <c:pt idx="260">
                  <c:v>250.875</c:v>
                </c:pt>
                <c:pt idx="261">
                  <c:v>251.48500000000001</c:v>
                </c:pt>
                <c:pt idx="262">
                  <c:v>252.70599999999999</c:v>
                </c:pt>
                <c:pt idx="263">
                  <c:v>253.316</c:v>
                </c:pt>
                <c:pt idx="264">
                  <c:v>253.92699999999999</c:v>
                </c:pt>
                <c:pt idx="265">
                  <c:v>255.14699999999999</c:v>
                </c:pt>
                <c:pt idx="266">
                  <c:v>255.75800000000001</c:v>
                </c:pt>
                <c:pt idx="267">
                  <c:v>256.97899999999998</c:v>
                </c:pt>
                <c:pt idx="268">
                  <c:v>257.589</c:v>
                </c:pt>
                <c:pt idx="269">
                  <c:v>258.81</c:v>
                </c:pt>
                <c:pt idx="270">
                  <c:v>259.42</c:v>
                </c:pt>
                <c:pt idx="271">
                  <c:v>260.64100000000002</c:v>
                </c:pt>
                <c:pt idx="272">
                  <c:v>261.25099999999998</c:v>
                </c:pt>
                <c:pt idx="273">
                  <c:v>262.47199999999998</c:v>
                </c:pt>
                <c:pt idx="274">
                  <c:v>263.08300000000003</c:v>
                </c:pt>
                <c:pt idx="275">
                  <c:v>264.303</c:v>
                </c:pt>
                <c:pt idx="276">
                  <c:v>264.91399999999999</c:v>
                </c:pt>
                <c:pt idx="277">
                  <c:v>266.13499999999999</c:v>
                </c:pt>
                <c:pt idx="278">
                  <c:v>266.745</c:v>
                </c:pt>
                <c:pt idx="279">
                  <c:v>267.96600000000001</c:v>
                </c:pt>
                <c:pt idx="280">
                  <c:v>268.57600000000002</c:v>
                </c:pt>
                <c:pt idx="281">
                  <c:v>269.79700000000003</c:v>
                </c:pt>
                <c:pt idx="282">
                  <c:v>270.40699999999998</c:v>
                </c:pt>
                <c:pt idx="283">
                  <c:v>271.62799999999999</c:v>
                </c:pt>
                <c:pt idx="284">
                  <c:v>272.23899999999998</c:v>
                </c:pt>
                <c:pt idx="285">
                  <c:v>272.84899999999999</c:v>
                </c:pt>
                <c:pt idx="286">
                  <c:v>274.07</c:v>
                </c:pt>
                <c:pt idx="287">
                  <c:v>274.68</c:v>
                </c:pt>
                <c:pt idx="288">
                  <c:v>275.90100000000001</c:v>
                </c:pt>
                <c:pt idx="289">
                  <c:v>276.51100000000002</c:v>
                </c:pt>
                <c:pt idx="290">
                  <c:v>277.73200000000003</c:v>
                </c:pt>
                <c:pt idx="291">
                  <c:v>278.34300000000002</c:v>
                </c:pt>
                <c:pt idx="292">
                  <c:v>279.56299999999999</c:v>
                </c:pt>
                <c:pt idx="293">
                  <c:v>280.17399999999998</c:v>
                </c:pt>
                <c:pt idx="294">
                  <c:v>281.39499999999998</c:v>
                </c:pt>
                <c:pt idx="295">
                  <c:v>282.005</c:v>
                </c:pt>
                <c:pt idx="296">
                  <c:v>283.226</c:v>
                </c:pt>
                <c:pt idx="297">
                  <c:v>283.83600000000001</c:v>
                </c:pt>
                <c:pt idx="298">
                  <c:v>285.05700000000002</c:v>
                </c:pt>
                <c:pt idx="299">
                  <c:v>285.66699999999997</c:v>
                </c:pt>
                <c:pt idx="300">
                  <c:v>286.88799999999998</c:v>
                </c:pt>
                <c:pt idx="301">
                  <c:v>287.49900000000002</c:v>
                </c:pt>
                <c:pt idx="302">
                  <c:v>288.71899999999999</c:v>
                </c:pt>
                <c:pt idx="303">
                  <c:v>289.33</c:v>
                </c:pt>
                <c:pt idx="304">
                  <c:v>289.94</c:v>
                </c:pt>
                <c:pt idx="305">
                  <c:v>291.161</c:v>
                </c:pt>
                <c:pt idx="306">
                  <c:v>291.77100000000002</c:v>
                </c:pt>
                <c:pt idx="307">
                  <c:v>292.99200000000002</c:v>
                </c:pt>
                <c:pt idx="308">
                  <c:v>293.60300000000001</c:v>
                </c:pt>
                <c:pt idx="309">
                  <c:v>294.82299999999998</c:v>
                </c:pt>
                <c:pt idx="310">
                  <c:v>295.43400000000003</c:v>
                </c:pt>
                <c:pt idx="311">
                  <c:v>296.65499999999997</c:v>
                </c:pt>
                <c:pt idx="312">
                  <c:v>297.26499999999999</c:v>
                </c:pt>
                <c:pt idx="313">
                  <c:v>298.48599999999999</c:v>
                </c:pt>
                <c:pt idx="314">
                  <c:v>299.096</c:v>
                </c:pt>
                <c:pt idx="315">
                  <c:v>300.31700000000001</c:v>
                </c:pt>
                <c:pt idx="316">
                  <c:v>300.92700000000002</c:v>
                </c:pt>
                <c:pt idx="317">
                  <c:v>302.14800000000002</c:v>
                </c:pt>
                <c:pt idx="318">
                  <c:v>302.75900000000001</c:v>
                </c:pt>
                <c:pt idx="319">
                  <c:v>303.97899999999998</c:v>
                </c:pt>
                <c:pt idx="320">
                  <c:v>304.58999999999997</c:v>
                </c:pt>
                <c:pt idx="321">
                  <c:v>305.81099999999998</c:v>
                </c:pt>
                <c:pt idx="322">
                  <c:v>306.42099999999999</c:v>
                </c:pt>
                <c:pt idx="323">
                  <c:v>307.642</c:v>
                </c:pt>
                <c:pt idx="324">
                  <c:v>308.25200000000001</c:v>
                </c:pt>
                <c:pt idx="325">
                  <c:v>308.863</c:v>
                </c:pt>
                <c:pt idx="326">
                  <c:v>310.08300000000003</c:v>
                </c:pt>
                <c:pt idx="327">
                  <c:v>310.69400000000002</c:v>
                </c:pt>
                <c:pt idx="328">
                  <c:v>311.91500000000002</c:v>
                </c:pt>
                <c:pt idx="329">
                  <c:v>312.52499999999998</c:v>
                </c:pt>
                <c:pt idx="330">
                  <c:v>313.74599999999998</c:v>
                </c:pt>
                <c:pt idx="331">
                  <c:v>314.35599999999999</c:v>
                </c:pt>
                <c:pt idx="332">
                  <c:v>315.577</c:v>
                </c:pt>
                <c:pt idx="333">
                  <c:v>316.18700000000001</c:v>
                </c:pt>
                <c:pt idx="334">
                  <c:v>317.40800000000002</c:v>
                </c:pt>
                <c:pt idx="335">
                  <c:v>318.01900000000001</c:v>
                </c:pt>
                <c:pt idx="336">
                  <c:v>319.23899999999998</c:v>
                </c:pt>
                <c:pt idx="337">
                  <c:v>319.85000000000002</c:v>
                </c:pt>
                <c:pt idx="338">
                  <c:v>321.07100000000003</c:v>
                </c:pt>
                <c:pt idx="339">
                  <c:v>321.68099999999998</c:v>
                </c:pt>
                <c:pt idx="340">
                  <c:v>322.90199999999999</c:v>
                </c:pt>
                <c:pt idx="341">
                  <c:v>323.512</c:v>
                </c:pt>
                <c:pt idx="342">
                  <c:v>325.34300000000002</c:v>
                </c:pt>
                <c:pt idx="343">
                  <c:v>325.95400000000001</c:v>
                </c:pt>
                <c:pt idx="344">
                  <c:v>327.17500000000001</c:v>
                </c:pt>
                <c:pt idx="345">
                  <c:v>327.78500000000003</c:v>
                </c:pt>
                <c:pt idx="346">
                  <c:v>329.00599999999997</c:v>
                </c:pt>
                <c:pt idx="347">
                  <c:v>329.61599999999999</c:v>
                </c:pt>
                <c:pt idx="348">
                  <c:v>330.83699999999999</c:v>
                </c:pt>
                <c:pt idx="349">
                  <c:v>331.447</c:v>
                </c:pt>
                <c:pt idx="350">
                  <c:v>332.66800000000001</c:v>
                </c:pt>
                <c:pt idx="351">
                  <c:v>333.279</c:v>
                </c:pt>
                <c:pt idx="352">
                  <c:v>334.49900000000002</c:v>
                </c:pt>
                <c:pt idx="353">
                  <c:v>335.11</c:v>
                </c:pt>
                <c:pt idx="354">
                  <c:v>336.33100000000002</c:v>
                </c:pt>
                <c:pt idx="355">
                  <c:v>336.94099999999997</c:v>
                </c:pt>
                <c:pt idx="356">
                  <c:v>338.16199999999998</c:v>
                </c:pt>
                <c:pt idx="357">
                  <c:v>338.77199999999999</c:v>
                </c:pt>
                <c:pt idx="358">
                  <c:v>339.99299999999999</c:v>
                </c:pt>
                <c:pt idx="359">
                  <c:v>340.60300000000001</c:v>
                </c:pt>
                <c:pt idx="360">
                  <c:v>341.82400000000001</c:v>
                </c:pt>
                <c:pt idx="361">
                  <c:v>342.435</c:v>
                </c:pt>
                <c:pt idx="362">
                  <c:v>343.65499999999997</c:v>
                </c:pt>
                <c:pt idx="363">
                  <c:v>344.26600000000002</c:v>
                </c:pt>
                <c:pt idx="364">
                  <c:v>344.87599999999998</c:v>
                </c:pt>
                <c:pt idx="365">
                  <c:v>346.09699999999998</c:v>
                </c:pt>
                <c:pt idx="366">
                  <c:v>346.70699999999999</c:v>
                </c:pt>
                <c:pt idx="367">
                  <c:v>347.928</c:v>
                </c:pt>
                <c:pt idx="368">
                  <c:v>348.53899999999999</c:v>
                </c:pt>
                <c:pt idx="369">
                  <c:v>350.37</c:v>
                </c:pt>
                <c:pt idx="370">
                  <c:v>351.59100000000001</c:v>
                </c:pt>
                <c:pt idx="371">
                  <c:v>352.20100000000002</c:v>
                </c:pt>
                <c:pt idx="372">
                  <c:v>353.42200000000003</c:v>
                </c:pt>
                <c:pt idx="373">
                  <c:v>354.03199999999998</c:v>
                </c:pt>
                <c:pt idx="374">
                  <c:v>355.25299999999999</c:v>
                </c:pt>
                <c:pt idx="375">
                  <c:v>355.863</c:v>
                </c:pt>
                <c:pt idx="376">
                  <c:v>357.084</c:v>
                </c:pt>
                <c:pt idx="377">
                  <c:v>357.69499999999999</c:v>
                </c:pt>
                <c:pt idx="378">
                  <c:v>358.91500000000002</c:v>
                </c:pt>
                <c:pt idx="379">
                  <c:v>359.52600000000001</c:v>
                </c:pt>
                <c:pt idx="380">
                  <c:v>360.74700000000001</c:v>
                </c:pt>
                <c:pt idx="381">
                  <c:v>361.35700000000003</c:v>
                </c:pt>
                <c:pt idx="382">
                  <c:v>361.96699999999998</c:v>
                </c:pt>
                <c:pt idx="383">
                  <c:v>363.18799999999999</c:v>
                </c:pt>
                <c:pt idx="384">
                  <c:v>363.79899999999998</c:v>
                </c:pt>
                <c:pt idx="385">
                  <c:v>365.01900000000001</c:v>
                </c:pt>
                <c:pt idx="386">
                  <c:v>365.63</c:v>
                </c:pt>
                <c:pt idx="387">
                  <c:v>366.851</c:v>
                </c:pt>
                <c:pt idx="388">
                  <c:v>367.46100000000001</c:v>
                </c:pt>
                <c:pt idx="389">
                  <c:v>368.68200000000002</c:v>
                </c:pt>
                <c:pt idx="390">
                  <c:v>369.29199999999997</c:v>
                </c:pt>
                <c:pt idx="391">
                  <c:v>370.51299999999998</c:v>
                </c:pt>
                <c:pt idx="392">
                  <c:v>371.12299999999999</c:v>
                </c:pt>
                <c:pt idx="393">
                  <c:v>372.34399999999999</c:v>
                </c:pt>
                <c:pt idx="394">
                  <c:v>372.95499999999998</c:v>
                </c:pt>
                <c:pt idx="395">
                  <c:v>374.17500000000001</c:v>
                </c:pt>
                <c:pt idx="396">
                  <c:v>374.786</c:v>
                </c:pt>
                <c:pt idx="397">
                  <c:v>376.00700000000001</c:v>
                </c:pt>
                <c:pt idx="398">
                  <c:v>376.61700000000002</c:v>
                </c:pt>
                <c:pt idx="399">
                  <c:v>377.83800000000002</c:v>
                </c:pt>
                <c:pt idx="400">
                  <c:v>378.44799999999998</c:v>
                </c:pt>
                <c:pt idx="401">
                  <c:v>379.66899999999998</c:v>
                </c:pt>
                <c:pt idx="402">
                  <c:v>380.279</c:v>
                </c:pt>
                <c:pt idx="403">
                  <c:v>380.89</c:v>
                </c:pt>
                <c:pt idx="404">
                  <c:v>382.11099999999999</c:v>
                </c:pt>
                <c:pt idx="405">
                  <c:v>382.721</c:v>
                </c:pt>
                <c:pt idx="406">
                  <c:v>383.94200000000001</c:v>
                </c:pt>
                <c:pt idx="407">
                  <c:v>384.55200000000002</c:v>
                </c:pt>
                <c:pt idx="408">
                  <c:v>385.77300000000002</c:v>
                </c:pt>
                <c:pt idx="409">
                  <c:v>386.38299999999998</c:v>
                </c:pt>
                <c:pt idx="410">
                  <c:v>387.60399999999998</c:v>
                </c:pt>
                <c:pt idx="411">
                  <c:v>388.21499999999997</c:v>
                </c:pt>
                <c:pt idx="412">
                  <c:v>389.435</c:v>
                </c:pt>
                <c:pt idx="413">
                  <c:v>390.04599999999999</c:v>
                </c:pt>
                <c:pt idx="414">
                  <c:v>391.267</c:v>
                </c:pt>
                <c:pt idx="415">
                  <c:v>391.87700000000001</c:v>
                </c:pt>
                <c:pt idx="416">
                  <c:v>393.09800000000001</c:v>
                </c:pt>
                <c:pt idx="417">
                  <c:v>393.70800000000003</c:v>
                </c:pt>
                <c:pt idx="418">
                  <c:v>394.92899999999997</c:v>
                </c:pt>
                <c:pt idx="419">
                  <c:v>395.53899999999999</c:v>
                </c:pt>
                <c:pt idx="420">
                  <c:v>396.76</c:v>
                </c:pt>
                <c:pt idx="421">
                  <c:v>397.37099999999998</c:v>
                </c:pt>
                <c:pt idx="422">
                  <c:v>397.98099999999999</c:v>
                </c:pt>
                <c:pt idx="423">
                  <c:v>399.202</c:v>
                </c:pt>
                <c:pt idx="424">
                  <c:v>399.81200000000001</c:v>
                </c:pt>
                <c:pt idx="425">
                  <c:v>401.03300000000002</c:v>
                </c:pt>
                <c:pt idx="426">
                  <c:v>401.64299999999997</c:v>
                </c:pt>
                <c:pt idx="427">
                  <c:v>402.86399999999998</c:v>
                </c:pt>
                <c:pt idx="428">
                  <c:v>403.47500000000002</c:v>
                </c:pt>
                <c:pt idx="429">
                  <c:v>404.69499999999999</c:v>
                </c:pt>
                <c:pt idx="430">
                  <c:v>405.30599999999998</c:v>
                </c:pt>
                <c:pt idx="431">
                  <c:v>406.52699999999999</c:v>
                </c:pt>
                <c:pt idx="432">
                  <c:v>407.137</c:v>
                </c:pt>
                <c:pt idx="433">
                  <c:v>408.358</c:v>
                </c:pt>
                <c:pt idx="434">
                  <c:v>408.96800000000002</c:v>
                </c:pt>
                <c:pt idx="435">
                  <c:v>410.18900000000002</c:v>
                </c:pt>
                <c:pt idx="436">
                  <c:v>410.79899999999998</c:v>
                </c:pt>
                <c:pt idx="437">
                  <c:v>412.02</c:v>
                </c:pt>
                <c:pt idx="438">
                  <c:v>412.63099999999997</c:v>
                </c:pt>
                <c:pt idx="439">
                  <c:v>413.851</c:v>
                </c:pt>
                <c:pt idx="440">
                  <c:v>414.46199999999999</c:v>
                </c:pt>
                <c:pt idx="441">
                  <c:v>415.68299999999999</c:v>
                </c:pt>
                <c:pt idx="442">
                  <c:v>416.29300000000001</c:v>
                </c:pt>
                <c:pt idx="443">
                  <c:v>417.51400000000001</c:v>
                </c:pt>
                <c:pt idx="444">
                  <c:v>418.12400000000002</c:v>
                </c:pt>
                <c:pt idx="445">
                  <c:v>418.73500000000001</c:v>
                </c:pt>
                <c:pt idx="446">
                  <c:v>419.95499999999998</c:v>
                </c:pt>
                <c:pt idx="447">
                  <c:v>420.56599999999997</c:v>
                </c:pt>
                <c:pt idx="448">
                  <c:v>421.78699999999998</c:v>
                </c:pt>
                <c:pt idx="449">
                  <c:v>422.39699999999999</c:v>
                </c:pt>
                <c:pt idx="450">
                  <c:v>423.61799999999999</c:v>
                </c:pt>
                <c:pt idx="451">
                  <c:v>424.22800000000001</c:v>
                </c:pt>
                <c:pt idx="452">
                  <c:v>425.44900000000001</c:v>
                </c:pt>
                <c:pt idx="453">
                  <c:v>426.05900000000003</c:v>
                </c:pt>
                <c:pt idx="454">
                  <c:v>427.89100000000002</c:v>
                </c:pt>
                <c:pt idx="455">
                  <c:v>429.11099999999999</c:v>
                </c:pt>
                <c:pt idx="456">
                  <c:v>429.72199999999998</c:v>
                </c:pt>
                <c:pt idx="457">
                  <c:v>430.94299999999998</c:v>
                </c:pt>
                <c:pt idx="458">
                  <c:v>431.553</c:v>
                </c:pt>
                <c:pt idx="459">
                  <c:v>432.774</c:v>
                </c:pt>
                <c:pt idx="460">
                  <c:v>433.38400000000001</c:v>
                </c:pt>
                <c:pt idx="461">
                  <c:v>433.995</c:v>
                </c:pt>
                <c:pt idx="462">
                  <c:v>435.21499999999997</c:v>
                </c:pt>
                <c:pt idx="463">
                  <c:v>435.82600000000002</c:v>
                </c:pt>
                <c:pt idx="464">
                  <c:v>437.04700000000003</c:v>
                </c:pt>
                <c:pt idx="465">
                  <c:v>437.65699999999998</c:v>
                </c:pt>
                <c:pt idx="466">
                  <c:v>438.87799999999999</c:v>
                </c:pt>
                <c:pt idx="467">
                  <c:v>439.488</c:v>
                </c:pt>
                <c:pt idx="468">
                  <c:v>440.709</c:v>
                </c:pt>
                <c:pt idx="469">
                  <c:v>441.31900000000002</c:v>
                </c:pt>
                <c:pt idx="470">
                  <c:v>442.54</c:v>
                </c:pt>
                <c:pt idx="471">
                  <c:v>443.15100000000001</c:v>
                </c:pt>
                <c:pt idx="472">
                  <c:v>444.37099999999998</c:v>
                </c:pt>
                <c:pt idx="473">
                  <c:v>444.98200000000003</c:v>
                </c:pt>
                <c:pt idx="474">
                  <c:v>446.20299999999997</c:v>
                </c:pt>
                <c:pt idx="475">
                  <c:v>446.81299999999999</c:v>
                </c:pt>
                <c:pt idx="476">
                  <c:v>448.03399999999999</c:v>
                </c:pt>
                <c:pt idx="477">
                  <c:v>448.64400000000001</c:v>
                </c:pt>
                <c:pt idx="478">
                  <c:v>450.47500000000002</c:v>
                </c:pt>
                <c:pt idx="479">
                  <c:v>451.69600000000003</c:v>
                </c:pt>
                <c:pt idx="480">
                  <c:v>452.30700000000002</c:v>
                </c:pt>
                <c:pt idx="481">
                  <c:v>452.91699999999997</c:v>
                </c:pt>
                <c:pt idx="482">
                  <c:v>454.13799999999998</c:v>
                </c:pt>
                <c:pt idx="483">
                  <c:v>454.74799999999999</c:v>
                </c:pt>
                <c:pt idx="484">
                  <c:v>455.96899999999999</c:v>
                </c:pt>
                <c:pt idx="485">
                  <c:v>456.57900000000001</c:v>
                </c:pt>
                <c:pt idx="486">
                  <c:v>457.8</c:v>
                </c:pt>
                <c:pt idx="487">
                  <c:v>458.411</c:v>
                </c:pt>
                <c:pt idx="488">
                  <c:v>459.63099999999997</c:v>
                </c:pt>
                <c:pt idx="489">
                  <c:v>460.24200000000002</c:v>
                </c:pt>
                <c:pt idx="490">
                  <c:v>461.46300000000002</c:v>
                </c:pt>
                <c:pt idx="491">
                  <c:v>462.07299999999998</c:v>
                </c:pt>
                <c:pt idx="492">
                  <c:v>463.29399999999998</c:v>
                </c:pt>
                <c:pt idx="493">
                  <c:v>463.904</c:v>
                </c:pt>
                <c:pt idx="494">
                  <c:v>465.125</c:v>
                </c:pt>
                <c:pt idx="495">
                  <c:v>465.73599999999999</c:v>
                </c:pt>
                <c:pt idx="496">
                  <c:v>466.95600000000002</c:v>
                </c:pt>
                <c:pt idx="497">
                  <c:v>467.56700000000001</c:v>
                </c:pt>
                <c:pt idx="498">
                  <c:v>468.78800000000001</c:v>
                </c:pt>
                <c:pt idx="499">
                  <c:v>469.39800000000002</c:v>
                </c:pt>
                <c:pt idx="500">
                  <c:v>470.00799999999998</c:v>
                </c:pt>
                <c:pt idx="501">
                  <c:v>471.22899999999998</c:v>
                </c:pt>
                <c:pt idx="502">
                  <c:v>471.84</c:v>
                </c:pt>
                <c:pt idx="503">
                  <c:v>473.06</c:v>
                </c:pt>
                <c:pt idx="504">
                  <c:v>473.67099999999999</c:v>
                </c:pt>
                <c:pt idx="505">
                  <c:v>474.892</c:v>
                </c:pt>
                <c:pt idx="506">
                  <c:v>475.50200000000001</c:v>
                </c:pt>
                <c:pt idx="507">
                  <c:v>476.72300000000001</c:v>
                </c:pt>
                <c:pt idx="508">
                  <c:v>477.33300000000003</c:v>
                </c:pt>
                <c:pt idx="509">
                  <c:v>478.55399999999997</c:v>
                </c:pt>
                <c:pt idx="510">
                  <c:v>479.16399999999999</c:v>
                </c:pt>
                <c:pt idx="511">
                  <c:v>480.38499999999999</c:v>
                </c:pt>
                <c:pt idx="512">
                  <c:v>480.99599999999998</c:v>
                </c:pt>
                <c:pt idx="513">
                  <c:v>482.827</c:v>
                </c:pt>
                <c:pt idx="514">
                  <c:v>484.048</c:v>
                </c:pt>
                <c:pt idx="515">
                  <c:v>484.65800000000002</c:v>
                </c:pt>
                <c:pt idx="516">
                  <c:v>485.87900000000002</c:v>
                </c:pt>
                <c:pt idx="517">
                  <c:v>486.48899999999998</c:v>
                </c:pt>
                <c:pt idx="518">
                  <c:v>487.71</c:v>
                </c:pt>
                <c:pt idx="519">
                  <c:v>488.32</c:v>
                </c:pt>
                <c:pt idx="520">
                  <c:v>488.93099999999998</c:v>
                </c:pt>
                <c:pt idx="521">
                  <c:v>490.15199999999999</c:v>
                </c:pt>
                <c:pt idx="522">
                  <c:v>490.762</c:v>
                </c:pt>
                <c:pt idx="523">
                  <c:v>491.983</c:v>
                </c:pt>
                <c:pt idx="524">
                  <c:v>492.59300000000002</c:v>
                </c:pt>
                <c:pt idx="525">
                  <c:v>493.81400000000002</c:v>
                </c:pt>
                <c:pt idx="526">
                  <c:v>494.42399999999998</c:v>
                </c:pt>
                <c:pt idx="527">
                  <c:v>495.64499999999998</c:v>
                </c:pt>
                <c:pt idx="528">
                  <c:v>496.25599999999997</c:v>
                </c:pt>
                <c:pt idx="529">
                  <c:v>497.476</c:v>
                </c:pt>
                <c:pt idx="530">
                  <c:v>498.08699999999999</c:v>
                </c:pt>
                <c:pt idx="531">
                  <c:v>499.30799999999999</c:v>
                </c:pt>
                <c:pt idx="532">
                  <c:v>499.91800000000001</c:v>
                </c:pt>
                <c:pt idx="533">
                  <c:v>501.13900000000001</c:v>
                </c:pt>
                <c:pt idx="534">
                  <c:v>501.74900000000002</c:v>
                </c:pt>
                <c:pt idx="535">
                  <c:v>502.97</c:v>
                </c:pt>
                <c:pt idx="536">
                  <c:v>503.58</c:v>
                </c:pt>
                <c:pt idx="537">
                  <c:v>504.80099999999999</c:v>
                </c:pt>
                <c:pt idx="538">
                  <c:v>505.41199999999998</c:v>
                </c:pt>
                <c:pt idx="539">
                  <c:v>506.02199999999999</c:v>
                </c:pt>
                <c:pt idx="540">
                  <c:v>507.24299999999999</c:v>
                </c:pt>
                <c:pt idx="541">
                  <c:v>507.85300000000001</c:v>
                </c:pt>
                <c:pt idx="542">
                  <c:v>509.07400000000001</c:v>
                </c:pt>
                <c:pt idx="543">
                  <c:v>509.68400000000003</c:v>
                </c:pt>
                <c:pt idx="544">
                  <c:v>510.90499999999997</c:v>
                </c:pt>
                <c:pt idx="545">
                  <c:v>511.51600000000002</c:v>
                </c:pt>
                <c:pt idx="546">
                  <c:v>512.73599999999999</c:v>
                </c:pt>
                <c:pt idx="547">
                  <c:v>513.34699999999998</c:v>
                </c:pt>
                <c:pt idx="548">
                  <c:v>514.56799999999998</c:v>
                </c:pt>
                <c:pt idx="549">
                  <c:v>515.178</c:v>
                </c:pt>
                <c:pt idx="550">
                  <c:v>516.399</c:v>
                </c:pt>
                <c:pt idx="551">
                  <c:v>517.00900000000001</c:v>
                </c:pt>
                <c:pt idx="552">
                  <c:v>518.23</c:v>
                </c:pt>
                <c:pt idx="553">
                  <c:v>518.84</c:v>
                </c:pt>
                <c:pt idx="554">
                  <c:v>520.06100000000004</c:v>
                </c:pt>
                <c:pt idx="555">
                  <c:v>520.67200000000003</c:v>
                </c:pt>
                <c:pt idx="556">
                  <c:v>521.89200000000005</c:v>
                </c:pt>
                <c:pt idx="557">
                  <c:v>522.50300000000004</c:v>
                </c:pt>
                <c:pt idx="558">
                  <c:v>523.72400000000005</c:v>
                </c:pt>
                <c:pt idx="559">
                  <c:v>524.33399999999995</c:v>
                </c:pt>
                <c:pt idx="560">
                  <c:v>524.94399999999996</c:v>
                </c:pt>
                <c:pt idx="561">
                  <c:v>526.16499999999996</c:v>
                </c:pt>
                <c:pt idx="562">
                  <c:v>526.77599999999995</c:v>
                </c:pt>
                <c:pt idx="563">
                  <c:v>527.99599999999998</c:v>
                </c:pt>
                <c:pt idx="564">
                  <c:v>528.60699999999997</c:v>
                </c:pt>
                <c:pt idx="565">
                  <c:v>529.82799999999997</c:v>
                </c:pt>
                <c:pt idx="566">
                  <c:v>530.43799999999999</c:v>
                </c:pt>
                <c:pt idx="567">
                  <c:v>531.65899999999999</c:v>
                </c:pt>
                <c:pt idx="568">
                  <c:v>532.26900000000001</c:v>
                </c:pt>
                <c:pt idx="569">
                  <c:v>533.49</c:v>
                </c:pt>
                <c:pt idx="570">
                  <c:v>534.1</c:v>
                </c:pt>
                <c:pt idx="571">
                  <c:v>535.32100000000003</c:v>
                </c:pt>
                <c:pt idx="572">
                  <c:v>535.93200000000002</c:v>
                </c:pt>
                <c:pt idx="573">
                  <c:v>537.15200000000004</c:v>
                </c:pt>
                <c:pt idx="574">
                  <c:v>537.76300000000003</c:v>
                </c:pt>
                <c:pt idx="575">
                  <c:v>538.98400000000004</c:v>
                </c:pt>
                <c:pt idx="576">
                  <c:v>539.59400000000005</c:v>
                </c:pt>
                <c:pt idx="577">
                  <c:v>540.81500000000005</c:v>
                </c:pt>
                <c:pt idx="578">
                  <c:v>541.42499999999995</c:v>
                </c:pt>
                <c:pt idx="579">
                  <c:v>542.03599999999994</c:v>
                </c:pt>
                <c:pt idx="580">
                  <c:v>543.25599999999997</c:v>
                </c:pt>
                <c:pt idx="581">
                  <c:v>543.86699999999996</c:v>
                </c:pt>
                <c:pt idx="582">
                  <c:v>545.08799999999997</c:v>
                </c:pt>
                <c:pt idx="583">
                  <c:v>545.69799999999998</c:v>
                </c:pt>
                <c:pt idx="584">
                  <c:v>546.91899999999998</c:v>
                </c:pt>
                <c:pt idx="585">
                  <c:v>547.529</c:v>
                </c:pt>
                <c:pt idx="586">
                  <c:v>548.75</c:v>
                </c:pt>
                <c:pt idx="587">
                  <c:v>550.58100000000002</c:v>
                </c:pt>
                <c:pt idx="588">
                  <c:v>551.19200000000001</c:v>
                </c:pt>
                <c:pt idx="589">
                  <c:v>552.41200000000003</c:v>
                </c:pt>
                <c:pt idx="590">
                  <c:v>553.02300000000002</c:v>
                </c:pt>
                <c:pt idx="591">
                  <c:v>554.24400000000003</c:v>
                </c:pt>
                <c:pt idx="592">
                  <c:v>554.85400000000004</c:v>
                </c:pt>
                <c:pt idx="593">
                  <c:v>556.07500000000005</c:v>
                </c:pt>
                <c:pt idx="594">
                  <c:v>556.68499999999995</c:v>
                </c:pt>
                <c:pt idx="595">
                  <c:v>557.90599999999995</c:v>
                </c:pt>
                <c:pt idx="596">
                  <c:v>558.51599999999996</c:v>
                </c:pt>
                <c:pt idx="597">
                  <c:v>559.73699999999997</c:v>
                </c:pt>
                <c:pt idx="598">
                  <c:v>560.34799999999996</c:v>
                </c:pt>
                <c:pt idx="599">
                  <c:v>560.95799999999997</c:v>
                </c:pt>
                <c:pt idx="600">
                  <c:v>562.17899999999997</c:v>
                </c:pt>
                <c:pt idx="601">
                  <c:v>562.78899999999999</c:v>
                </c:pt>
                <c:pt idx="602">
                  <c:v>564.01</c:v>
                </c:pt>
                <c:pt idx="603">
                  <c:v>564.62</c:v>
                </c:pt>
                <c:pt idx="604">
                  <c:v>565.84100000000001</c:v>
                </c:pt>
                <c:pt idx="605">
                  <c:v>566.452</c:v>
                </c:pt>
                <c:pt idx="606">
                  <c:v>567.67200000000003</c:v>
                </c:pt>
                <c:pt idx="607">
                  <c:v>568.28300000000002</c:v>
                </c:pt>
                <c:pt idx="608">
                  <c:v>569.50400000000002</c:v>
                </c:pt>
                <c:pt idx="609">
                  <c:v>570.11400000000003</c:v>
                </c:pt>
                <c:pt idx="610">
                  <c:v>571.33500000000004</c:v>
                </c:pt>
                <c:pt idx="611">
                  <c:v>571.94500000000005</c:v>
                </c:pt>
                <c:pt idx="612">
                  <c:v>573.16600000000005</c:v>
                </c:pt>
                <c:pt idx="613">
                  <c:v>573.77599999999995</c:v>
                </c:pt>
                <c:pt idx="614">
                  <c:v>574.99699999999996</c:v>
                </c:pt>
                <c:pt idx="615">
                  <c:v>575.60799999999995</c:v>
                </c:pt>
                <c:pt idx="616">
                  <c:v>576.82799999999997</c:v>
                </c:pt>
                <c:pt idx="617">
                  <c:v>577.43899999999996</c:v>
                </c:pt>
                <c:pt idx="618">
                  <c:v>578.04899999999998</c:v>
                </c:pt>
                <c:pt idx="619">
                  <c:v>579.27</c:v>
                </c:pt>
                <c:pt idx="620">
                  <c:v>579.88</c:v>
                </c:pt>
                <c:pt idx="621">
                  <c:v>581.101</c:v>
                </c:pt>
                <c:pt idx="622">
                  <c:v>581.71199999999999</c:v>
                </c:pt>
                <c:pt idx="623">
                  <c:v>582.93200000000002</c:v>
                </c:pt>
                <c:pt idx="624">
                  <c:v>583.54300000000001</c:v>
                </c:pt>
                <c:pt idx="625">
                  <c:v>584.76400000000001</c:v>
                </c:pt>
                <c:pt idx="626">
                  <c:v>585.37400000000002</c:v>
                </c:pt>
                <c:pt idx="627">
                  <c:v>586.59500000000003</c:v>
                </c:pt>
                <c:pt idx="628">
                  <c:v>587.20500000000004</c:v>
                </c:pt>
                <c:pt idx="629">
                  <c:v>588.42600000000004</c:v>
                </c:pt>
                <c:pt idx="630">
                  <c:v>589.03599999999994</c:v>
                </c:pt>
                <c:pt idx="631">
                  <c:v>590.25699999999995</c:v>
                </c:pt>
                <c:pt idx="632">
                  <c:v>590.86800000000005</c:v>
                </c:pt>
                <c:pt idx="633">
                  <c:v>592.08799999999997</c:v>
                </c:pt>
                <c:pt idx="634">
                  <c:v>592.69899999999996</c:v>
                </c:pt>
                <c:pt idx="635">
                  <c:v>593.91999999999996</c:v>
                </c:pt>
                <c:pt idx="636">
                  <c:v>594.53</c:v>
                </c:pt>
                <c:pt idx="637">
                  <c:v>595.75099999999998</c:v>
                </c:pt>
                <c:pt idx="638">
                  <c:v>596.36099999999999</c:v>
                </c:pt>
                <c:pt idx="639">
                  <c:v>596.97199999999998</c:v>
                </c:pt>
                <c:pt idx="640">
                  <c:v>598.19200000000001</c:v>
                </c:pt>
                <c:pt idx="641">
                  <c:v>598.803</c:v>
                </c:pt>
                <c:pt idx="642">
                  <c:v>600.024</c:v>
                </c:pt>
                <c:pt idx="643">
                  <c:v>600.63400000000001</c:v>
                </c:pt>
                <c:pt idx="644">
                  <c:v>601.85500000000002</c:v>
                </c:pt>
                <c:pt idx="645">
                  <c:v>602.46500000000003</c:v>
                </c:pt>
                <c:pt idx="646">
                  <c:v>603.68600000000004</c:v>
                </c:pt>
                <c:pt idx="647">
                  <c:v>604.29600000000005</c:v>
                </c:pt>
                <c:pt idx="648">
                  <c:v>605.51700000000005</c:v>
                </c:pt>
                <c:pt idx="649">
                  <c:v>606.12800000000004</c:v>
                </c:pt>
                <c:pt idx="650">
                  <c:v>607.34799999999996</c:v>
                </c:pt>
                <c:pt idx="651">
                  <c:v>607.95899999999995</c:v>
                </c:pt>
                <c:pt idx="652">
                  <c:v>609.17999999999995</c:v>
                </c:pt>
                <c:pt idx="653">
                  <c:v>609.79</c:v>
                </c:pt>
                <c:pt idx="654">
                  <c:v>611.01099999999997</c:v>
                </c:pt>
                <c:pt idx="655">
                  <c:v>611.62099999999998</c:v>
                </c:pt>
                <c:pt idx="656">
                  <c:v>612.84199999999998</c:v>
                </c:pt>
                <c:pt idx="657">
                  <c:v>613.452</c:v>
                </c:pt>
                <c:pt idx="658">
                  <c:v>614.06299999999999</c:v>
                </c:pt>
                <c:pt idx="659">
                  <c:v>615.28399999999999</c:v>
                </c:pt>
                <c:pt idx="660">
                  <c:v>615.89400000000001</c:v>
                </c:pt>
                <c:pt idx="661">
                  <c:v>617.11500000000001</c:v>
                </c:pt>
                <c:pt idx="662">
                  <c:v>617.72500000000002</c:v>
                </c:pt>
                <c:pt idx="663">
                  <c:v>618.94600000000003</c:v>
                </c:pt>
                <c:pt idx="664">
                  <c:v>619.55600000000004</c:v>
                </c:pt>
                <c:pt idx="665">
                  <c:v>620.77700000000004</c:v>
                </c:pt>
                <c:pt idx="666">
                  <c:v>621.38800000000003</c:v>
                </c:pt>
                <c:pt idx="667">
                  <c:v>622.60799999999995</c:v>
                </c:pt>
                <c:pt idx="668">
                  <c:v>623.21900000000005</c:v>
                </c:pt>
                <c:pt idx="669">
                  <c:v>624.44000000000005</c:v>
                </c:pt>
                <c:pt idx="670">
                  <c:v>625.04999999999995</c:v>
                </c:pt>
                <c:pt idx="671">
                  <c:v>626.27099999999996</c:v>
                </c:pt>
                <c:pt idx="672">
                  <c:v>626.88099999999997</c:v>
                </c:pt>
                <c:pt idx="673">
                  <c:v>628.10199999999998</c:v>
                </c:pt>
                <c:pt idx="674">
                  <c:v>628.71199999999999</c:v>
                </c:pt>
                <c:pt idx="675">
                  <c:v>629.93299999999999</c:v>
                </c:pt>
                <c:pt idx="676">
                  <c:v>630.54399999999998</c:v>
                </c:pt>
                <c:pt idx="677">
                  <c:v>631.76400000000001</c:v>
                </c:pt>
                <c:pt idx="678">
                  <c:v>632.375</c:v>
                </c:pt>
                <c:pt idx="679">
                  <c:v>632.98500000000001</c:v>
                </c:pt>
                <c:pt idx="680">
                  <c:v>634.20600000000002</c:v>
                </c:pt>
                <c:pt idx="681">
                  <c:v>634.81600000000003</c:v>
                </c:pt>
                <c:pt idx="682">
                  <c:v>636.03700000000003</c:v>
                </c:pt>
                <c:pt idx="683">
                  <c:v>636.64800000000002</c:v>
                </c:pt>
                <c:pt idx="684">
                  <c:v>637.86800000000005</c:v>
                </c:pt>
                <c:pt idx="685">
                  <c:v>638.47900000000004</c:v>
                </c:pt>
                <c:pt idx="686">
                  <c:v>639.70000000000005</c:v>
                </c:pt>
                <c:pt idx="687">
                  <c:v>641.53099999999995</c:v>
                </c:pt>
                <c:pt idx="688">
                  <c:v>642.14099999999996</c:v>
                </c:pt>
                <c:pt idx="689">
                  <c:v>643.36199999999997</c:v>
                </c:pt>
                <c:pt idx="690">
                  <c:v>643.97199999999998</c:v>
                </c:pt>
                <c:pt idx="691">
                  <c:v>645.19299999999998</c:v>
                </c:pt>
                <c:pt idx="692">
                  <c:v>645.80399999999997</c:v>
                </c:pt>
                <c:pt idx="693">
                  <c:v>647.024</c:v>
                </c:pt>
                <c:pt idx="694">
                  <c:v>647.63499999999999</c:v>
                </c:pt>
                <c:pt idx="695">
                  <c:v>648.85599999999999</c:v>
                </c:pt>
                <c:pt idx="696">
                  <c:v>649.46600000000001</c:v>
                </c:pt>
                <c:pt idx="697">
                  <c:v>650.07600000000002</c:v>
                </c:pt>
                <c:pt idx="698">
                  <c:v>651.29700000000003</c:v>
                </c:pt>
                <c:pt idx="699">
                  <c:v>651.90800000000002</c:v>
                </c:pt>
                <c:pt idx="700">
                  <c:v>653.12800000000004</c:v>
                </c:pt>
                <c:pt idx="701">
                  <c:v>653.73900000000003</c:v>
                </c:pt>
                <c:pt idx="702">
                  <c:v>654.96</c:v>
                </c:pt>
                <c:pt idx="703">
                  <c:v>655.57</c:v>
                </c:pt>
                <c:pt idx="704">
                  <c:v>656.79100000000005</c:v>
                </c:pt>
                <c:pt idx="705">
                  <c:v>657.40099999999995</c:v>
                </c:pt>
                <c:pt idx="706">
                  <c:v>658.62199999999996</c:v>
                </c:pt>
                <c:pt idx="707">
                  <c:v>659.23199999999997</c:v>
                </c:pt>
                <c:pt idx="708">
                  <c:v>660.45299999999997</c:v>
                </c:pt>
                <c:pt idx="709">
                  <c:v>661.06399999999996</c:v>
                </c:pt>
                <c:pt idx="710">
                  <c:v>662.28399999999999</c:v>
                </c:pt>
                <c:pt idx="711">
                  <c:v>662.89499999999998</c:v>
                </c:pt>
                <c:pt idx="712">
                  <c:v>664.11599999999999</c:v>
                </c:pt>
                <c:pt idx="713">
                  <c:v>664.726</c:v>
                </c:pt>
                <c:pt idx="714">
                  <c:v>665.947</c:v>
                </c:pt>
                <c:pt idx="715">
                  <c:v>666.55700000000002</c:v>
                </c:pt>
                <c:pt idx="716">
                  <c:v>667.77800000000002</c:v>
                </c:pt>
                <c:pt idx="717">
                  <c:v>668.38800000000003</c:v>
                </c:pt>
                <c:pt idx="718">
                  <c:v>668.99900000000002</c:v>
                </c:pt>
                <c:pt idx="719">
                  <c:v>670.22</c:v>
                </c:pt>
                <c:pt idx="720">
                  <c:v>670.83</c:v>
                </c:pt>
                <c:pt idx="721">
                  <c:v>672.05100000000004</c:v>
                </c:pt>
                <c:pt idx="722">
                  <c:v>672.66099999999994</c:v>
                </c:pt>
                <c:pt idx="723">
                  <c:v>674.49199999999996</c:v>
                </c:pt>
                <c:pt idx="724">
                  <c:v>675.71299999999997</c:v>
                </c:pt>
                <c:pt idx="725">
                  <c:v>676.32399999999996</c:v>
                </c:pt>
                <c:pt idx="726">
                  <c:v>677.54399999999998</c:v>
                </c:pt>
                <c:pt idx="727">
                  <c:v>678.15499999999997</c:v>
                </c:pt>
                <c:pt idx="728">
                  <c:v>679.37599999999998</c:v>
                </c:pt>
                <c:pt idx="729">
                  <c:v>679.98599999999999</c:v>
                </c:pt>
                <c:pt idx="730">
                  <c:v>681.20699999999999</c:v>
                </c:pt>
                <c:pt idx="731">
                  <c:v>681.81700000000001</c:v>
                </c:pt>
                <c:pt idx="732">
                  <c:v>683.03800000000001</c:v>
                </c:pt>
                <c:pt idx="733">
                  <c:v>683.64800000000002</c:v>
                </c:pt>
                <c:pt idx="734">
                  <c:v>684.86900000000003</c:v>
                </c:pt>
                <c:pt idx="735">
                  <c:v>685.48</c:v>
                </c:pt>
                <c:pt idx="736">
                  <c:v>686.09</c:v>
                </c:pt>
                <c:pt idx="737">
                  <c:v>687.31100000000004</c:v>
                </c:pt>
                <c:pt idx="738">
                  <c:v>687.92100000000005</c:v>
                </c:pt>
                <c:pt idx="739">
                  <c:v>689.14200000000005</c:v>
                </c:pt>
                <c:pt idx="740">
                  <c:v>689.75199999999995</c:v>
                </c:pt>
                <c:pt idx="741">
                  <c:v>690.97299999999996</c:v>
                </c:pt>
                <c:pt idx="742">
                  <c:v>691.58399999999995</c:v>
                </c:pt>
                <c:pt idx="743">
                  <c:v>692.80399999999997</c:v>
                </c:pt>
                <c:pt idx="744">
                  <c:v>693.41499999999996</c:v>
                </c:pt>
                <c:pt idx="745">
                  <c:v>694.63599999999997</c:v>
                </c:pt>
                <c:pt idx="746">
                  <c:v>695.24599999999998</c:v>
                </c:pt>
                <c:pt idx="747">
                  <c:v>696.46699999999998</c:v>
                </c:pt>
                <c:pt idx="748">
                  <c:v>697.077</c:v>
                </c:pt>
                <c:pt idx="749">
                  <c:v>698.298</c:v>
                </c:pt>
                <c:pt idx="750">
                  <c:v>698.90800000000002</c:v>
                </c:pt>
                <c:pt idx="751">
                  <c:v>700.12900000000002</c:v>
                </c:pt>
                <c:pt idx="752">
                  <c:v>700.74</c:v>
                </c:pt>
                <c:pt idx="753">
                  <c:v>701.96</c:v>
                </c:pt>
                <c:pt idx="754">
                  <c:v>702.57100000000003</c:v>
                </c:pt>
                <c:pt idx="755">
                  <c:v>703.79200000000003</c:v>
                </c:pt>
                <c:pt idx="756">
                  <c:v>704.40200000000004</c:v>
                </c:pt>
                <c:pt idx="757">
                  <c:v>705.01199999999994</c:v>
                </c:pt>
                <c:pt idx="758">
                  <c:v>706.23299999999995</c:v>
                </c:pt>
                <c:pt idx="759">
                  <c:v>706.84400000000005</c:v>
                </c:pt>
                <c:pt idx="760">
                  <c:v>708.06399999999996</c:v>
                </c:pt>
                <c:pt idx="761">
                  <c:v>708.67499999999995</c:v>
                </c:pt>
                <c:pt idx="762">
                  <c:v>709.89599999999996</c:v>
                </c:pt>
                <c:pt idx="763">
                  <c:v>710.50599999999997</c:v>
                </c:pt>
                <c:pt idx="764">
                  <c:v>711.72699999999998</c:v>
                </c:pt>
                <c:pt idx="765">
                  <c:v>712.33699999999999</c:v>
                </c:pt>
                <c:pt idx="766">
                  <c:v>713.55799999999999</c:v>
                </c:pt>
                <c:pt idx="767">
                  <c:v>714.16800000000001</c:v>
                </c:pt>
                <c:pt idx="768">
                  <c:v>715.38900000000001</c:v>
                </c:pt>
                <c:pt idx="769">
                  <c:v>716</c:v>
                </c:pt>
                <c:pt idx="770">
                  <c:v>717.22</c:v>
                </c:pt>
                <c:pt idx="771">
                  <c:v>717.83100000000002</c:v>
                </c:pt>
                <c:pt idx="772">
                  <c:v>719.05200000000002</c:v>
                </c:pt>
                <c:pt idx="773">
                  <c:v>719.66200000000003</c:v>
                </c:pt>
                <c:pt idx="774">
                  <c:v>720.88300000000004</c:v>
                </c:pt>
                <c:pt idx="775">
                  <c:v>721.49300000000005</c:v>
                </c:pt>
                <c:pt idx="776">
                  <c:v>722.10400000000004</c:v>
                </c:pt>
                <c:pt idx="777">
                  <c:v>723.32399999999996</c:v>
                </c:pt>
                <c:pt idx="778">
                  <c:v>723.93499999999995</c:v>
                </c:pt>
                <c:pt idx="779">
                  <c:v>725.15599999999995</c:v>
                </c:pt>
                <c:pt idx="780">
                  <c:v>725.76599999999996</c:v>
                </c:pt>
                <c:pt idx="781">
                  <c:v>726.98699999999997</c:v>
                </c:pt>
                <c:pt idx="782">
                  <c:v>727.59699999999998</c:v>
                </c:pt>
                <c:pt idx="783">
                  <c:v>728.81799999999998</c:v>
                </c:pt>
                <c:pt idx="784">
                  <c:v>729.428</c:v>
                </c:pt>
                <c:pt idx="785">
                  <c:v>730.649</c:v>
                </c:pt>
                <c:pt idx="786">
                  <c:v>731.26</c:v>
                </c:pt>
                <c:pt idx="787">
                  <c:v>732.48</c:v>
                </c:pt>
                <c:pt idx="788">
                  <c:v>733.09100000000001</c:v>
                </c:pt>
                <c:pt idx="789">
                  <c:v>734.31200000000001</c:v>
                </c:pt>
                <c:pt idx="790">
                  <c:v>734.92200000000003</c:v>
                </c:pt>
                <c:pt idx="791">
                  <c:v>736.14300000000003</c:v>
                </c:pt>
                <c:pt idx="792">
                  <c:v>736.75300000000004</c:v>
                </c:pt>
                <c:pt idx="793">
                  <c:v>737.97400000000005</c:v>
                </c:pt>
                <c:pt idx="794">
                  <c:v>738.58399999999995</c:v>
                </c:pt>
                <c:pt idx="795">
                  <c:v>739.80499999999995</c:v>
                </c:pt>
                <c:pt idx="796">
                  <c:v>740.41600000000005</c:v>
                </c:pt>
                <c:pt idx="797">
                  <c:v>741.02599999999995</c:v>
                </c:pt>
                <c:pt idx="798">
                  <c:v>742.24699999999996</c:v>
                </c:pt>
                <c:pt idx="799">
                  <c:v>742.85699999999997</c:v>
                </c:pt>
                <c:pt idx="800">
                  <c:v>744.07799999999997</c:v>
                </c:pt>
                <c:pt idx="801">
                  <c:v>744.68799999999999</c:v>
                </c:pt>
                <c:pt idx="802">
                  <c:v>745.90899999999999</c:v>
                </c:pt>
                <c:pt idx="803">
                  <c:v>746.52</c:v>
                </c:pt>
                <c:pt idx="804">
                  <c:v>747.74</c:v>
                </c:pt>
                <c:pt idx="805">
                  <c:v>748.351</c:v>
                </c:pt>
                <c:pt idx="806">
                  <c:v>749.572</c:v>
                </c:pt>
                <c:pt idx="807">
                  <c:v>750.18200000000002</c:v>
                </c:pt>
                <c:pt idx="808">
                  <c:v>751.40300000000002</c:v>
                </c:pt>
                <c:pt idx="809">
                  <c:v>752.01300000000003</c:v>
                </c:pt>
                <c:pt idx="810">
                  <c:v>753.23400000000004</c:v>
                </c:pt>
                <c:pt idx="811">
                  <c:v>753.84400000000005</c:v>
                </c:pt>
                <c:pt idx="812">
                  <c:v>755.06500000000005</c:v>
                </c:pt>
                <c:pt idx="813">
                  <c:v>755.67600000000004</c:v>
                </c:pt>
                <c:pt idx="814">
                  <c:v>756.89599999999996</c:v>
                </c:pt>
                <c:pt idx="815">
                  <c:v>757.50699999999995</c:v>
                </c:pt>
                <c:pt idx="816">
                  <c:v>758.11699999999996</c:v>
                </c:pt>
                <c:pt idx="817">
                  <c:v>759.33799999999997</c:v>
                </c:pt>
                <c:pt idx="818">
                  <c:v>759.94799999999998</c:v>
                </c:pt>
                <c:pt idx="819">
                  <c:v>761.16899999999998</c:v>
                </c:pt>
                <c:pt idx="820">
                  <c:v>761.78</c:v>
                </c:pt>
                <c:pt idx="821">
                  <c:v>763</c:v>
                </c:pt>
                <c:pt idx="822">
                  <c:v>763.61099999999999</c:v>
                </c:pt>
                <c:pt idx="823">
                  <c:v>764.83199999999999</c:v>
                </c:pt>
                <c:pt idx="824">
                  <c:v>765.44200000000001</c:v>
                </c:pt>
                <c:pt idx="825">
                  <c:v>766.66300000000001</c:v>
                </c:pt>
                <c:pt idx="826">
                  <c:v>767.27300000000002</c:v>
                </c:pt>
                <c:pt idx="827">
                  <c:v>768.49400000000003</c:v>
                </c:pt>
                <c:pt idx="828">
                  <c:v>769.10400000000004</c:v>
                </c:pt>
                <c:pt idx="829">
                  <c:v>770.32500000000005</c:v>
                </c:pt>
                <c:pt idx="830">
                  <c:v>770.93600000000004</c:v>
                </c:pt>
                <c:pt idx="831">
                  <c:v>772.15599999999995</c:v>
                </c:pt>
                <c:pt idx="832">
                  <c:v>772.76700000000005</c:v>
                </c:pt>
                <c:pt idx="833">
                  <c:v>773.98800000000006</c:v>
                </c:pt>
                <c:pt idx="834">
                  <c:v>774.59799999999996</c:v>
                </c:pt>
                <c:pt idx="835">
                  <c:v>775.81899999999996</c:v>
                </c:pt>
                <c:pt idx="836">
                  <c:v>776.42899999999997</c:v>
                </c:pt>
                <c:pt idx="837">
                  <c:v>777.04</c:v>
                </c:pt>
                <c:pt idx="838">
                  <c:v>778.26099999999997</c:v>
                </c:pt>
                <c:pt idx="839">
                  <c:v>778.87099999999998</c:v>
                </c:pt>
                <c:pt idx="840">
                  <c:v>780.09199999999998</c:v>
                </c:pt>
                <c:pt idx="841">
                  <c:v>780.702</c:v>
                </c:pt>
                <c:pt idx="842">
                  <c:v>781.923</c:v>
                </c:pt>
                <c:pt idx="843">
                  <c:v>782.53300000000002</c:v>
                </c:pt>
                <c:pt idx="844">
                  <c:v>783.75400000000002</c:v>
                </c:pt>
                <c:pt idx="845">
                  <c:v>784.36500000000001</c:v>
                </c:pt>
                <c:pt idx="846">
                  <c:v>785.58500000000004</c:v>
                </c:pt>
                <c:pt idx="847">
                  <c:v>786.19600000000003</c:v>
                </c:pt>
                <c:pt idx="848">
                  <c:v>787.41700000000003</c:v>
                </c:pt>
                <c:pt idx="849">
                  <c:v>788.02700000000004</c:v>
                </c:pt>
                <c:pt idx="850">
                  <c:v>789.24800000000005</c:v>
                </c:pt>
                <c:pt idx="851">
                  <c:v>789.85799999999995</c:v>
                </c:pt>
                <c:pt idx="852">
                  <c:v>791.07899999999995</c:v>
                </c:pt>
                <c:pt idx="853">
                  <c:v>791.68899999999996</c:v>
                </c:pt>
                <c:pt idx="854">
                  <c:v>792.91</c:v>
                </c:pt>
                <c:pt idx="855">
                  <c:v>793.52099999999996</c:v>
                </c:pt>
                <c:pt idx="856">
                  <c:v>794.13099999999997</c:v>
                </c:pt>
                <c:pt idx="857">
                  <c:v>795.35199999999998</c:v>
                </c:pt>
                <c:pt idx="858">
                  <c:v>795.96199999999999</c:v>
                </c:pt>
                <c:pt idx="859">
                  <c:v>797.18299999999999</c:v>
                </c:pt>
                <c:pt idx="860">
                  <c:v>797.79300000000001</c:v>
                </c:pt>
                <c:pt idx="861">
                  <c:v>799.01400000000001</c:v>
                </c:pt>
                <c:pt idx="862">
                  <c:v>799.625</c:v>
                </c:pt>
                <c:pt idx="863">
                  <c:v>800.84500000000003</c:v>
                </c:pt>
                <c:pt idx="864">
                  <c:v>801.45600000000002</c:v>
                </c:pt>
                <c:pt idx="865">
                  <c:v>802.67700000000002</c:v>
                </c:pt>
                <c:pt idx="866">
                  <c:v>803.28700000000003</c:v>
                </c:pt>
                <c:pt idx="867">
                  <c:v>804.50800000000004</c:v>
                </c:pt>
                <c:pt idx="868">
                  <c:v>805.11800000000005</c:v>
                </c:pt>
                <c:pt idx="869">
                  <c:v>806.33900000000006</c:v>
                </c:pt>
                <c:pt idx="870">
                  <c:v>806.94899999999996</c:v>
                </c:pt>
                <c:pt idx="871">
                  <c:v>808.17</c:v>
                </c:pt>
                <c:pt idx="872">
                  <c:v>810.00099999999998</c:v>
                </c:pt>
                <c:pt idx="873">
                  <c:v>810.61199999999997</c:v>
                </c:pt>
                <c:pt idx="874">
                  <c:v>811.83299999999997</c:v>
                </c:pt>
                <c:pt idx="875">
                  <c:v>812.44299999999998</c:v>
                </c:pt>
                <c:pt idx="876">
                  <c:v>813.053</c:v>
                </c:pt>
                <c:pt idx="877">
                  <c:v>814.274</c:v>
                </c:pt>
                <c:pt idx="878">
                  <c:v>814.88499999999999</c:v>
                </c:pt>
                <c:pt idx="879">
                  <c:v>816.10500000000002</c:v>
                </c:pt>
                <c:pt idx="880">
                  <c:v>816.71600000000001</c:v>
                </c:pt>
                <c:pt idx="881">
                  <c:v>817.93700000000001</c:v>
                </c:pt>
                <c:pt idx="882">
                  <c:v>818.54700000000003</c:v>
                </c:pt>
                <c:pt idx="883">
                  <c:v>819.76800000000003</c:v>
                </c:pt>
                <c:pt idx="884">
                  <c:v>820.37800000000004</c:v>
                </c:pt>
                <c:pt idx="885">
                  <c:v>821.59900000000005</c:v>
                </c:pt>
                <c:pt idx="886">
                  <c:v>822.20899999999995</c:v>
                </c:pt>
                <c:pt idx="887">
                  <c:v>823.43</c:v>
                </c:pt>
                <c:pt idx="888">
                  <c:v>824.04100000000005</c:v>
                </c:pt>
                <c:pt idx="889">
                  <c:v>825.26099999999997</c:v>
                </c:pt>
                <c:pt idx="890">
                  <c:v>825.87199999999996</c:v>
                </c:pt>
                <c:pt idx="891">
                  <c:v>827.09299999999996</c:v>
                </c:pt>
                <c:pt idx="892">
                  <c:v>827.70299999999997</c:v>
                </c:pt>
                <c:pt idx="893">
                  <c:v>828.92399999999998</c:v>
                </c:pt>
                <c:pt idx="894">
                  <c:v>829.53399999999999</c:v>
                </c:pt>
                <c:pt idx="895">
                  <c:v>830.14499999999998</c:v>
                </c:pt>
                <c:pt idx="896">
                  <c:v>831.36500000000001</c:v>
                </c:pt>
                <c:pt idx="897">
                  <c:v>831.976</c:v>
                </c:pt>
                <c:pt idx="898">
                  <c:v>833.197</c:v>
                </c:pt>
                <c:pt idx="899">
                  <c:v>833.80700000000002</c:v>
                </c:pt>
                <c:pt idx="900">
                  <c:v>835.02800000000002</c:v>
                </c:pt>
                <c:pt idx="901">
                  <c:v>835.63800000000003</c:v>
                </c:pt>
                <c:pt idx="902">
                  <c:v>836.85900000000004</c:v>
                </c:pt>
                <c:pt idx="903">
                  <c:v>837.46900000000005</c:v>
                </c:pt>
                <c:pt idx="904">
                  <c:v>838.69</c:v>
                </c:pt>
                <c:pt idx="905">
                  <c:v>839.30100000000004</c:v>
                </c:pt>
                <c:pt idx="906">
                  <c:v>840.52099999999996</c:v>
                </c:pt>
                <c:pt idx="907">
                  <c:v>841.13199999999995</c:v>
                </c:pt>
                <c:pt idx="908">
                  <c:v>842.35299999999995</c:v>
                </c:pt>
                <c:pt idx="909">
                  <c:v>843.30799999999999</c:v>
                </c:pt>
                <c:pt idx="910">
                  <c:v>844.18399999999997</c:v>
                </c:pt>
                <c:pt idx="911">
                  <c:v>844.79399999999998</c:v>
                </c:pt>
                <c:pt idx="912">
                  <c:v>846.01499999999999</c:v>
                </c:pt>
                <c:pt idx="913">
                  <c:v>846.625</c:v>
                </c:pt>
                <c:pt idx="914">
                  <c:v>847.846</c:v>
                </c:pt>
                <c:pt idx="915">
                  <c:v>848.45699999999999</c:v>
                </c:pt>
                <c:pt idx="916">
                  <c:v>849.06700000000001</c:v>
                </c:pt>
                <c:pt idx="917">
                  <c:v>850.28800000000001</c:v>
                </c:pt>
                <c:pt idx="918">
                  <c:v>850.89800000000002</c:v>
                </c:pt>
                <c:pt idx="919">
                  <c:v>852.11900000000003</c:v>
                </c:pt>
                <c:pt idx="920">
                  <c:v>852.72900000000004</c:v>
                </c:pt>
                <c:pt idx="921">
                  <c:v>854.56100000000004</c:v>
                </c:pt>
                <c:pt idx="922">
                  <c:v>855.78099999999995</c:v>
                </c:pt>
                <c:pt idx="923">
                  <c:v>856.39200000000005</c:v>
                </c:pt>
                <c:pt idx="924">
                  <c:v>857.61300000000006</c:v>
                </c:pt>
                <c:pt idx="925">
                  <c:v>858.22299999999996</c:v>
                </c:pt>
                <c:pt idx="926">
                  <c:v>859.44399999999996</c:v>
                </c:pt>
                <c:pt idx="927">
                  <c:v>860.05399999999997</c:v>
                </c:pt>
                <c:pt idx="928">
                  <c:v>861.27499999999998</c:v>
                </c:pt>
                <c:pt idx="929">
                  <c:v>861.88499999999999</c:v>
                </c:pt>
                <c:pt idx="930">
                  <c:v>863.10599999999999</c:v>
                </c:pt>
                <c:pt idx="931">
                  <c:v>863.71699999999998</c:v>
                </c:pt>
                <c:pt idx="932">
                  <c:v>864.93700000000001</c:v>
                </c:pt>
                <c:pt idx="933">
                  <c:v>865.548</c:v>
                </c:pt>
                <c:pt idx="934">
                  <c:v>866.15800000000002</c:v>
                </c:pt>
                <c:pt idx="935">
                  <c:v>867.37900000000002</c:v>
                </c:pt>
                <c:pt idx="936">
                  <c:v>867.98900000000003</c:v>
                </c:pt>
                <c:pt idx="937">
                  <c:v>869.21</c:v>
                </c:pt>
                <c:pt idx="938">
                  <c:v>869.82100000000003</c:v>
                </c:pt>
                <c:pt idx="939">
                  <c:v>871.04100000000005</c:v>
                </c:pt>
                <c:pt idx="940">
                  <c:v>871.65200000000004</c:v>
                </c:pt>
                <c:pt idx="941">
                  <c:v>872.87300000000005</c:v>
                </c:pt>
                <c:pt idx="942">
                  <c:v>873.48299999999995</c:v>
                </c:pt>
                <c:pt idx="943">
                  <c:v>874.70399999999995</c:v>
                </c:pt>
                <c:pt idx="944">
                  <c:v>875.31399999999996</c:v>
                </c:pt>
                <c:pt idx="945">
                  <c:v>876.53499999999997</c:v>
                </c:pt>
                <c:pt idx="946">
                  <c:v>877.14499999999998</c:v>
                </c:pt>
                <c:pt idx="947">
                  <c:v>878.36599999999999</c:v>
                </c:pt>
                <c:pt idx="948">
                  <c:v>878.97699999999998</c:v>
                </c:pt>
                <c:pt idx="949">
                  <c:v>880.197</c:v>
                </c:pt>
                <c:pt idx="950">
                  <c:v>880.80799999999999</c:v>
                </c:pt>
                <c:pt idx="951">
                  <c:v>882.029</c:v>
                </c:pt>
                <c:pt idx="952">
                  <c:v>882.63900000000001</c:v>
                </c:pt>
                <c:pt idx="953">
                  <c:v>883.86</c:v>
                </c:pt>
                <c:pt idx="954">
                  <c:v>884.47</c:v>
                </c:pt>
                <c:pt idx="955">
                  <c:v>885.08100000000002</c:v>
                </c:pt>
                <c:pt idx="956">
                  <c:v>886.30100000000004</c:v>
                </c:pt>
                <c:pt idx="957">
                  <c:v>886.91200000000003</c:v>
                </c:pt>
                <c:pt idx="958">
                  <c:v>888.13300000000004</c:v>
                </c:pt>
                <c:pt idx="959">
                  <c:v>888.74300000000005</c:v>
                </c:pt>
                <c:pt idx="960">
                  <c:v>889.96400000000006</c:v>
                </c:pt>
                <c:pt idx="961">
                  <c:v>890.57399999999996</c:v>
                </c:pt>
                <c:pt idx="962">
                  <c:v>891.79499999999996</c:v>
                </c:pt>
                <c:pt idx="963">
                  <c:v>892.40499999999997</c:v>
                </c:pt>
                <c:pt idx="964">
                  <c:v>893.62599999999998</c:v>
                </c:pt>
                <c:pt idx="965">
                  <c:v>894.23699999999997</c:v>
                </c:pt>
                <c:pt idx="966">
                  <c:v>895.45699999999999</c:v>
                </c:pt>
                <c:pt idx="967">
                  <c:v>896.06799999999998</c:v>
                </c:pt>
                <c:pt idx="968">
                  <c:v>897.28899999999999</c:v>
                </c:pt>
                <c:pt idx="969">
                  <c:v>897.899</c:v>
                </c:pt>
                <c:pt idx="970">
                  <c:v>899.12</c:v>
                </c:pt>
                <c:pt idx="971">
                  <c:v>899.73</c:v>
                </c:pt>
                <c:pt idx="972">
                  <c:v>900.95100000000002</c:v>
                </c:pt>
                <c:pt idx="973">
                  <c:v>901.56100000000004</c:v>
                </c:pt>
                <c:pt idx="974">
                  <c:v>902.17200000000003</c:v>
                </c:pt>
                <c:pt idx="975">
                  <c:v>903.39300000000003</c:v>
                </c:pt>
                <c:pt idx="976">
                  <c:v>904.00300000000004</c:v>
                </c:pt>
                <c:pt idx="977">
                  <c:v>905.22400000000005</c:v>
                </c:pt>
                <c:pt idx="978">
                  <c:v>905.83399999999995</c:v>
                </c:pt>
                <c:pt idx="979">
                  <c:v>907.05499999999995</c:v>
                </c:pt>
                <c:pt idx="980">
                  <c:v>907.66499999999996</c:v>
                </c:pt>
                <c:pt idx="981">
                  <c:v>908.88599999999997</c:v>
                </c:pt>
                <c:pt idx="982">
                  <c:v>909.49699999999996</c:v>
                </c:pt>
                <c:pt idx="983">
                  <c:v>910.71699999999998</c:v>
                </c:pt>
                <c:pt idx="984">
                  <c:v>911.32799999999997</c:v>
                </c:pt>
                <c:pt idx="985">
                  <c:v>912.54899999999998</c:v>
                </c:pt>
                <c:pt idx="986">
                  <c:v>913.15899999999999</c:v>
                </c:pt>
                <c:pt idx="987">
                  <c:v>914.38</c:v>
                </c:pt>
                <c:pt idx="988">
                  <c:v>914.99</c:v>
                </c:pt>
                <c:pt idx="989">
                  <c:v>916.21100000000001</c:v>
                </c:pt>
                <c:pt idx="990">
                  <c:v>916.82100000000003</c:v>
                </c:pt>
                <c:pt idx="991">
                  <c:v>918.04200000000003</c:v>
                </c:pt>
                <c:pt idx="992">
                  <c:v>918.65300000000002</c:v>
                </c:pt>
                <c:pt idx="993">
                  <c:v>919.87300000000005</c:v>
                </c:pt>
                <c:pt idx="994">
                  <c:v>920.48400000000004</c:v>
                </c:pt>
                <c:pt idx="995">
                  <c:v>921.09400000000005</c:v>
                </c:pt>
                <c:pt idx="996">
                  <c:v>922.31500000000005</c:v>
                </c:pt>
                <c:pt idx="997">
                  <c:v>922.92499999999995</c:v>
                </c:pt>
                <c:pt idx="998">
                  <c:v>924.14599999999996</c:v>
                </c:pt>
                <c:pt idx="999">
                  <c:v>924.75699999999995</c:v>
                </c:pt>
                <c:pt idx="1000">
                  <c:v>925.97699999999998</c:v>
                </c:pt>
                <c:pt idx="1001">
                  <c:v>926.58799999999997</c:v>
                </c:pt>
                <c:pt idx="1002">
                  <c:v>927.80899999999997</c:v>
                </c:pt>
                <c:pt idx="1003">
                  <c:v>928.41899999999998</c:v>
                </c:pt>
                <c:pt idx="1004">
                  <c:v>929.64</c:v>
                </c:pt>
                <c:pt idx="1005">
                  <c:v>930.25</c:v>
                </c:pt>
                <c:pt idx="1006">
                  <c:v>931.471</c:v>
                </c:pt>
                <c:pt idx="1007">
                  <c:v>932.08100000000002</c:v>
                </c:pt>
                <c:pt idx="1008">
                  <c:v>933.30200000000002</c:v>
                </c:pt>
                <c:pt idx="1009">
                  <c:v>933.91300000000001</c:v>
                </c:pt>
                <c:pt idx="1010">
                  <c:v>935.13300000000004</c:v>
                </c:pt>
                <c:pt idx="1011">
                  <c:v>935.74400000000003</c:v>
                </c:pt>
                <c:pt idx="1012">
                  <c:v>936.96500000000003</c:v>
                </c:pt>
                <c:pt idx="1013">
                  <c:v>937.57500000000005</c:v>
                </c:pt>
                <c:pt idx="1014">
                  <c:v>938.18499999999995</c:v>
                </c:pt>
                <c:pt idx="1015">
                  <c:v>939.40599999999995</c:v>
                </c:pt>
                <c:pt idx="1016">
                  <c:v>940.01700000000005</c:v>
                </c:pt>
                <c:pt idx="1017">
                  <c:v>941.23699999999997</c:v>
                </c:pt>
                <c:pt idx="1018">
                  <c:v>941.84799999999996</c:v>
                </c:pt>
                <c:pt idx="1019">
                  <c:v>943.06899999999996</c:v>
                </c:pt>
                <c:pt idx="1020">
                  <c:v>943.67899999999997</c:v>
                </c:pt>
                <c:pt idx="1021">
                  <c:v>944.9</c:v>
                </c:pt>
                <c:pt idx="1022">
                  <c:v>945.51</c:v>
                </c:pt>
                <c:pt idx="1023">
                  <c:v>946.73099999999999</c:v>
                </c:pt>
                <c:pt idx="1024">
                  <c:v>947.34100000000001</c:v>
                </c:pt>
                <c:pt idx="1025">
                  <c:v>948.56200000000001</c:v>
                </c:pt>
                <c:pt idx="1026">
                  <c:v>949.173</c:v>
                </c:pt>
                <c:pt idx="1027">
                  <c:v>950.39300000000003</c:v>
                </c:pt>
                <c:pt idx="1028">
                  <c:v>951.00400000000002</c:v>
                </c:pt>
                <c:pt idx="1029">
                  <c:v>952.22500000000002</c:v>
                </c:pt>
                <c:pt idx="1030">
                  <c:v>952.83500000000004</c:v>
                </c:pt>
                <c:pt idx="1031">
                  <c:v>954.05600000000004</c:v>
                </c:pt>
                <c:pt idx="1032">
                  <c:v>954.66600000000005</c:v>
                </c:pt>
                <c:pt idx="1033">
                  <c:v>955.88699999999994</c:v>
                </c:pt>
                <c:pt idx="1034">
                  <c:v>956.49699999999996</c:v>
                </c:pt>
                <c:pt idx="1035">
                  <c:v>957.10799999999995</c:v>
                </c:pt>
                <c:pt idx="1036">
                  <c:v>958.32899999999995</c:v>
                </c:pt>
                <c:pt idx="1037">
                  <c:v>958.93899999999996</c:v>
                </c:pt>
                <c:pt idx="1038">
                  <c:v>960.16</c:v>
                </c:pt>
                <c:pt idx="1039">
                  <c:v>960.77</c:v>
                </c:pt>
                <c:pt idx="1040">
                  <c:v>961.99099999999999</c:v>
                </c:pt>
                <c:pt idx="1041">
                  <c:v>962.601</c:v>
                </c:pt>
                <c:pt idx="1042">
                  <c:v>963.822</c:v>
                </c:pt>
                <c:pt idx="1043">
                  <c:v>964.43299999999999</c:v>
                </c:pt>
                <c:pt idx="1044">
                  <c:v>965.65300000000002</c:v>
                </c:pt>
                <c:pt idx="1045">
                  <c:v>966.26400000000001</c:v>
                </c:pt>
                <c:pt idx="1046">
                  <c:v>967.48500000000001</c:v>
                </c:pt>
                <c:pt idx="1047">
                  <c:v>968.09500000000003</c:v>
                </c:pt>
                <c:pt idx="1048">
                  <c:v>969.31600000000003</c:v>
                </c:pt>
                <c:pt idx="1049">
                  <c:v>969.92600000000004</c:v>
                </c:pt>
                <c:pt idx="1050">
                  <c:v>971.14700000000005</c:v>
                </c:pt>
                <c:pt idx="1051">
                  <c:v>971.75699999999995</c:v>
                </c:pt>
                <c:pt idx="1052">
                  <c:v>972.97799999999995</c:v>
                </c:pt>
                <c:pt idx="1053">
                  <c:v>973.58900000000006</c:v>
                </c:pt>
                <c:pt idx="1054">
                  <c:v>974.19899999999996</c:v>
                </c:pt>
                <c:pt idx="1055">
                  <c:v>975.42</c:v>
                </c:pt>
                <c:pt idx="1056">
                  <c:v>976.03</c:v>
                </c:pt>
                <c:pt idx="1057">
                  <c:v>977.25099999999998</c:v>
                </c:pt>
                <c:pt idx="1058">
                  <c:v>977.86099999999999</c:v>
                </c:pt>
                <c:pt idx="1059">
                  <c:v>979.08199999999999</c:v>
                </c:pt>
                <c:pt idx="1060">
                  <c:v>979.69299999999998</c:v>
                </c:pt>
                <c:pt idx="1061">
                  <c:v>980.91300000000001</c:v>
                </c:pt>
                <c:pt idx="1062">
                  <c:v>981.524</c:v>
                </c:pt>
                <c:pt idx="1063">
                  <c:v>982.745</c:v>
                </c:pt>
                <c:pt idx="1064">
                  <c:v>983.35500000000002</c:v>
                </c:pt>
                <c:pt idx="1065">
                  <c:v>984.57600000000002</c:v>
                </c:pt>
                <c:pt idx="1066">
                  <c:v>985.18600000000004</c:v>
                </c:pt>
                <c:pt idx="1067">
                  <c:v>986.40700000000004</c:v>
                </c:pt>
                <c:pt idx="1068">
                  <c:v>987.01700000000005</c:v>
                </c:pt>
                <c:pt idx="1069">
                  <c:v>988.23800000000006</c:v>
                </c:pt>
                <c:pt idx="1070">
                  <c:v>988.84900000000005</c:v>
                </c:pt>
                <c:pt idx="1071">
                  <c:v>990.06899999999996</c:v>
                </c:pt>
                <c:pt idx="1072">
                  <c:v>990.68</c:v>
                </c:pt>
                <c:pt idx="1073">
                  <c:v>991.90099999999995</c:v>
                </c:pt>
                <c:pt idx="1074">
                  <c:v>992.51099999999997</c:v>
                </c:pt>
                <c:pt idx="1075">
                  <c:v>993.12099999999998</c:v>
                </c:pt>
                <c:pt idx="1076">
                  <c:v>994.34199999999998</c:v>
                </c:pt>
                <c:pt idx="1077">
                  <c:v>994.95299999999997</c:v>
                </c:pt>
                <c:pt idx="1078">
                  <c:v>996.173</c:v>
                </c:pt>
                <c:pt idx="1079">
                  <c:v>996.78399999999999</c:v>
                </c:pt>
                <c:pt idx="1080">
                  <c:v>998.005</c:v>
                </c:pt>
                <c:pt idx="1081">
                  <c:v>998.61500000000001</c:v>
                </c:pt>
                <c:pt idx="1082">
                  <c:v>1007.08</c:v>
                </c:pt>
                <c:pt idx="1083">
                  <c:v>1014.7089999999999</c:v>
                </c:pt>
                <c:pt idx="1084">
                  <c:v>1022.3390000000001</c:v>
                </c:pt>
                <c:pt idx="1085">
                  <c:v>1029.9680000000001</c:v>
                </c:pt>
                <c:pt idx="1086">
                  <c:v>1037.598</c:v>
                </c:pt>
                <c:pt idx="1087">
                  <c:v>1052.856</c:v>
                </c:pt>
                <c:pt idx="1088">
                  <c:v>1060.4860000000001</c:v>
                </c:pt>
                <c:pt idx="1089">
                  <c:v>1068.115</c:v>
                </c:pt>
                <c:pt idx="1090">
                  <c:v>1075.7449999999999</c:v>
                </c:pt>
                <c:pt idx="1091">
                  <c:v>1083.374</c:v>
                </c:pt>
                <c:pt idx="1092">
                  <c:v>1098.633</c:v>
                </c:pt>
                <c:pt idx="1093">
                  <c:v>1106.2619999999999</c:v>
                </c:pt>
                <c:pt idx="1094">
                  <c:v>1113.8920000000001</c:v>
                </c:pt>
                <c:pt idx="1095">
                  <c:v>1121.521</c:v>
                </c:pt>
                <c:pt idx="1096">
                  <c:v>1129.1500000000001</c:v>
                </c:pt>
                <c:pt idx="1097">
                  <c:v>1136.78</c:v>
                </c:pt>
                <c:pt idx="1098">
                  <c:v>1152.039</c:v>
                </c:pt>
                <c:pt idx="1099">
                  <c:v>1159.6679999999999</c:v>
                </c:pt>
                <c:pt idx="1100">
                  <c:v>1167.297</c:v>
                </c:pt>
                <c:pt idx="1101">
                  <c:v>1174.9269999999999</c:v>
                </c:pt>
                <c:pt idx="1102">
                  <c:v>1182.556</c:v>
                </c:pt>
                <c:pt idx="1103">
                  <c:v>1190.1859999999999</c:v>
                </c:pt>
                <c:pt idx="1104">
                  <c:v>1205.444</c:v>
                </c:pt>
                <c:pt idx="1105">
                  <c:v>1213.0740000000001</c:v>
                </c:pt>
                <c:pt idx="1106">
                  <c:v>1220.703</c:v>
                </c:pt>
                <c:pt idx="1107">
                  <c:v>1228.3330000000001</c:v>
                </c:pt>
                <c:pt idx="1108">
                  <c:v>1235.962</c:v>
                </c:pt>
                <c:pt idx="1109">
                  <c:v>1251.221</c:v>
                </c:pt>
                <c:pt idx="1110">
                  <c:v>1258.8499999999999</c:v>
                </c:pt>
                <c:pt idx="1111">
                  <c:v>1266.479</c:v>
                </c:pt>
                <c:pt idx="1112">
                  <c:v>1274.1089999999999</c:v>
                </c:pt>
                <c:pt idx="1113">
                  <c:v>1281.7380000000001</c:v>
                </c:pt>
                <c:pt idx="1114">
                  <c:v>1289.3679999999999</c:v>
                </c:pt>
                <c:pt idx="1115">
                  <c:v>1304.626</c:v>
                </c:pt>
                <c:pt idx="1116">
                  <c:v>1312.2560000000001</c:v>
                </c:pt>
                <c:pt idx="1117">
                  <c:v>1319.885</c:v>
                </c:pt>
                <c:pt idx="1118">
                  <c:v>1327.5150000000001</c:v>
                </c:pt>
                <c:pt idx="1119">
                  <c:v>1335.144</c:v>
                </c:pt>
                <c:pt idx="1120">
                  <c:v>1350.403</c:v>
                </c:pt>
                <c:pt idx="1121">
                  <c:v>1358.0319999999999</c:v>
                </c:pt>
                <c:pt idx="1122">
                  <c:v>1365.662</c:v>
                </c:pt>
                <c:pt idx="1123">
                  <c:v>1373.2909999999999</c:v>
                </c:pt>
                <c:pt idx="1124">
                  <c:v>1380.92</c:v>
                </c:pt>
                <c:pt idx="1125">
                  <c:v>1388.55</c:v>
                </c:pt>
                <c:pt idx="1126">
                  <c:v>1403.809</c:v>
                </c:pt>
                <c:pt idx="1127">
                  <c:v>1411.4380000000001</c:v>
                </c:pt>
                <c:pt idx="1128">
                  <c:v>1419.067</c:v>
                </c:pt>
                <c:pt idx="1129">
                  <c:v>1426.6969999999999</c:v>
                </c:pt>
                <c:pt idx="1130">
                  <c:v>1434.326</c:v>
                </c:pt>
                <c:pt idx="1131">
                  <c:v>1441.9559999999999</c:v>
                </c:pt>
                <c:pt idx="1132">
                  <c:v>1457.2139999999999</c:v>
                </c:pt>
                <c:pt idx="1133">
                  <c:v>1464.8440000000001</c:v>
                </c:pt>
                <c:pt idx="1134">
                  <c:v>1472.473</c:v>
                </c:pt>
                <c:pt idx="1135">
                  <c:v>1480.1030000000001</c:v>
                </c:pt>
                <c:pt idx="1136">
                  <c:v>1487.732</c:v>
                </c:pt>
                <c:pt idx="1137">
                  <c:v>1502.991</c:v>
                </c:pt>
                <c:pt idx="1138">
                  <c:v>1510.62</c:v>
                </c:pt>
                <c:pt idx="1139">
                  <c:v>1518.25</c:v>
                </c:pt>
                <c:pt idx="1140">
                  <c:v>1525.8789999999999</c:v>
                </c:pt>
                <c:pt idx="1141">
                  <c:v>1533.508</c:v>
                </c:pt>
                <c:pt idx="1142">
                  <c:v>1541.1379999999999</c:v>
                </c:pt>
                <c:pt idx="1143">
                  <c:v>1556.396</c:v>
                </c:pt>
                <c:pt idx="1144">
                  <c:v>1564.0260000000001</c:v>
                </c:pt>
                <c:pt idx="1145">
                  <c:v>1571.655</c:v>
                </c:pt>
                <c:pt idx="1146">
                  <c:v>1579.2850000000001</c:v>
                </c:pt>
                <c:pt idx="1147">
                  <c:v>1586.914</c:v>
                </c:pt>
                <c:pt idx="1148">
                  <c:v>1602.173</c:v>
                </c:pt>
                <c:pt idx="1149">
                  <c:v>1609.8019999999999</c:v>
                </c:pt>
                <c:pt idx="1150">
                  <c:v>1617.432</c:v>
                </c:pt>
                <c:pt idx="1151">
                  <c:v>1625.0609999999999</c:v>
                </c:pt>
                <c:pt idx="1152">
                  <c:v>1632.69</c:v>
                </c:pt>
                <c:pt idx="1153">
                  <c:v>1640.32</c:v>
                </c:pt>
                <c:pt idx="1154">
                  <c:v>1655.579</c:v>
                </c:pt>
                <c:pt idx="1155">
                  <c:v>1663.2080000000001</c:v>
                </c:pt>
                <c:pt idx="1156">
                  <c:v>1670.837</c:v>
                </c:pt>
                <c:pt idx="1157">
                  <c:v>1678.4670000000001</c:v>
                </c:pt>
                <c:pt idx="1158">
                  <c:v>1686.096</c:v>
                </c:pt>
                <c:pt idx="1159">
                  <c:v>1701.355</c:v>
                </c:pt>
                <c:pt idx="1160">
                  <c:v>1708.9839999999999</c:v>
                </c:pt>
                <c:pt idx="1161">
                  <c:v>1716.614</c:v>
                </c:pt>
                <c:pt idx="1162">
                  <c:v>1724.2429999999999</c:v>
                </c:pt>
                <c:pt idx="1163">
                  <c:v>1731.873</c:v>
                </c:pt>
                <c:pt idx="1164">
                  <c:v>1739.502</c:v>
                </c:pt>
                <c:pt idx="1165">
                  <c:v>1754.761</c:v>
                </c:pt>
                <c:pt idx="1166">
                  <c:v>1762.39</c:v>
                </c:pt>
                <c:pt idx="1167">
                  <c:v>1770.02</c:v>
                </c:pt>
                <c:pt idx="1168">
                  <c:v>1777.6489999999999</c:v>
                </c:pt>
                <c:pt idx="1169">
                  <c:v>1785.278</c:v>
                </c:pt>
                <c:pt idx="1170">
                  <c:v>1792.9079999999999</c:v>
                </c:pt>
                <c:pt idx="1171">
                  <c:v>1808.1669999999999</c:v>
                </c:pt>
                <c:pt idx="1172">
                  <c:v>1815.796</c:v>
                </c:pt>
                <c:pt idx="1173">
                  <c:v>1823.425</c:v>
                </c:pt>
                <c:pt idx="1174">
                  <c:v>1831.0550000000001</c:v>
                </c:pt>
                <c:pt idx="1175">
                  <c:v>1838.684</c:v>
                </c:pt>
                <c:pt idx="1176">
                  <c:v>1853.943</c:v>
                </c:pt>
                <c:pt idx="1177">
                  <c:v>1861.5719999999999</c:v>
                </c:pt>
                <c:pt idx="1178">
                  <c:v>1869.202</c:v>
                </c:pt>
                <c:pt idx="1179">
                  <c:v>1876.8309999999999</c:v>
                </c:pt>
                <c:pt idx="1180">
                  <c:v>1884.46</c:v>
                </c:pt>
                <c:pt idx="1181">
                  <c:v>1892.09</c:v>
                </c:pt>
                <c:pt idx="1182">
                  <c:v>1907.3489999999999</c:v>
                </c:pt>
                <c:pt idx="1183">
                  <c:v>1914.9780000000001</c:v>
                </c:pt>
                <c:pt idx="1184">
                  <c:v>1922.607</c:v>
                </c:pt>
                <c:pt idx="1185">
                  <c:v>1930.2370000000001</c:v>
                </c:pt>
                <c:pt idx="1186">
                  <c:v>1937.866</c:v>
                </c:pt>
                <c:pt idx="1187">
                  <c:v>1953.125</c:v>
                </c:pt>
                <c:pt idx="1188">
                  <c:v>1960.7539999999999</c:v>
                </c:pt>
                <c:pt idx="1189">
                  <c:v>1968.384</c:v>
                </c:pt>
                <c:pt idx="1190">
                  <c:v>1976.0129999999999</c:v>
                </c:pt>
                <c:pt idx="1191">
                  <c:v>1983.643</c:v>
                </c:pt>
                <c:pt idx="1192">
                  <c:v>1991.2719999999999</c:v>
                </c:pt>
                <c:pt idx="1193">
                  <c:v>2006.5309999999999</c:v>
                </c:pt>
                <c:pt idx="1194">
                  <c:v>2014.16</c:v>
                </c:pt>
                <c:pt idx="1195">
                  <c:v>2021.79</c:v>
                </c:pt>
                <c:pt idx="1196">
                  <c:v>2029.4190000000001</c:v>
                </c:pt>
                <c:pt idx="1197">
                  <c:v>2037.048</c:v>
                </c:pt>
                <c:pt idx="1198">
                  <c:v>2052.3069999999998</c:v>
                </c:pt>
                <c:pt idx="1199">
                  <c:v>2059.9369999999999</c:v>
                </c:pt>
                <c:pt idx="1200">
                  <c:v>2067.5659999999998</c:v>
                </c:pt>
                <c:pt idx="1201">
                  <c:v>2075.1950000000002</c:v>
                </c:pt>
                <c:pt idx="1202">
                  <c:v>2082.8249999999998</c:v>
                </c:pt>
                <c:pt idx="1203">
                  <c:v>2090.4540000000002</c:v>
                </c:pt>
                <c:pt idx="1204">
                  <c:v>2105.7130000000002</c:v>
                </c:pt>
                <c:pt idx="1205">
                  <c:v>2113.3420000000001</c:v>
                </c:pt>
                <c:pt idx="1206">
                  <c:v>2120.9720000000002</c:v>
                </c:pt>
                <c:pt idx="1207">
                  <c:v>2128.6010000000001</c:v>
                </c:pt>
                <c:pt idx="1208">
                  <c:v>2136.23</c:v>
                </c:pt>
                <c:pt idx="1209">
                  <c:v>2143.86</c:v>
                </c:pt>
                <c:pt idx="1210">
                  <c:v>2159.1190000000001</c:v>
                </c:pt>
                <c:pt idx="1211">
                  <c:v>2166.748</c:v>
                </c:pt>
                <c:pt idx="1212">
                  <c:v>2174.377</c:v>
                </c:pt>
                <c:pt idx="1213">
                  <c:v>2182.0070000000001</c:v>
                </c:pt>
                <c:pt idx="1214">
                  <c:v>2189.636</c:v>
                </c:pt>
                <c:pt idx="1215">
                  <c:v>2204.895</c:v>
                </c:pt>
                <c:pt idx="1216">
                  <c:v>2212.5239999999999</c:v>
                </c:pt>
                <c:pt idx="1217">
                  <c:v>2220.154</c:v>
                </c:pt>
                <c:pt idx="1218">
                  <c:v>2227.7829999999999</c:v>
                </c:pt>
                <c:pt idx="1219">
                  <c:v>2235.413</c:v>
                </c:pt>
                <c:pt idx="1220">
                  <c:v>2243.0419999999999</c:v>
                </c:pt>
                <c:pt idx="1221">
                  <c:v>2258.3009999999999</c:v>
                </c:pt>
                <c:pt idx="1222">
                  <c:v>2265.9299999999998</c:v>
                </c:pt>
                <c:pt idx="1223">
                  <c:v>2273.56</c:v>
                </c:pt>
                <c:pt idx="1224">
                  <c:v>2281.1889999999999</c:v>
                </c:pt>
                <c:pt idx="1225">
                  <c:v>2288.8180000000002</c:v>
                </c:pt>
                <c:pt idx="1226">
                  <c:v>2304.0770000000002</c:v>
                </c:pt>
                <c:pt idx="1227">
                  <c:v>2311.7069999999999</c:v>
                </c:pt>
                <c:pt idx="1228">
                  <c:v>2319.3359999999998</c:v>
                </c:pt>
                <c:pt idx="1229">
                  <c:v>2326.9650000000001</c:v>
                </c:pt>
                <c:pt idx="1230">
                  <c:v>2334.5949999999998</c:v>
                </c:pt>
                <c:pt idx="1231">
                  <c:v>2342.2240000000002</c:v>
                </c:pt>
                <c:pt idx="1232">
                  <c:v>2357.4830000000002</c:v>
                </c:pt>
                <c:pt idx="1233">
                  <c:v>2365.1120000000001</c:v>
                </c:pt>
                <c:pt idx="1234">
                  <c:v>2372.7420000000002</c:v>
                </c:pt>
                <c:pt idx="1235">
                  <c:v>2380.3710000000001</c:v>
                </c:pt>
                <c:pt idx="1236">
                  <c:v>2388</c:v>
                </c:pt>
                <c:pt idx="1237">
                  <c:v>2395.63</c:v>
                </c:pt>
                <c:pt idx="1238">
                  <c:v>2410.8890000000001</c:v>
                </c:pt>
                <c:pt idx="1239">
                  <c:v>2418.518</c:v>
                </c:pt>
                <c:pt idx="1240">
                  <c:v>2426.1469999999999</c:v>
                </c:pt>
                <c:pt idx="1241">
                  <c:v>2433.777</c:v>
                </c:pt>
                <c:pt idx="1242">
                  <c:v>2441.4059999999999</c:v>
                </c:pt>
                <c:pt idx="1243">
                  <c:v>2456.665</c:v>
                </c:pt>
                <c:pt idx="1244">
                  <c:v>2464.2939999999999</c:v>
                </c:pt>
                <c:pt idx="1245">
                  <c:v>2471.924</c:v>
                </c:pt>
                <c:pt idx="1246">
                  <c:v>2479.5529999999999</c:v>
                </c:pt>
                <c:pt idx="1247">
                  <c:v>2487.183</c:v>
                </c:pt>
                <c:pt idx="1248">
                  <c:v>2494.8119999999999</c:v>
                </c:pt>
                <c:pt idx="1249">
                  <c:v>2510.0709999999999</c:v>
                </c:pt>
                <c:pt idx="1250">
                  <c:v>2517.6999999999998</c:v>
                </c:pt>
                <c:pt idx="1251">
                  <c:v>2525.33</c:v>
                </c:pt>
                <c:pt idx="1252">
                  <c:v>2532.9589999999998</c:v>
                </c:pt>
                <c:pt idx="1253">
                  <c:v>2540.5880000000002</c:v>
                </c:pt>
                <c:pt idx="1254">
                  <c:v>2555.8470000000002</c:v>
                </c:pt>
                <c:pt idx="1255">
                  <c:v>2563.4769999999999</c:v>
                </c:pt>
                <c:pt idx="1256">
                  <c:v>2571.1060000000002</c:v>
                </c:pt>
                <c:pt idx="1257">
                  <c:v>2578.7350000000001</c:v>
                </c:pt>
                <c:pt idx="1258">
                  <c:v>2586.3649999999998</c:v>
                </c:pt>
                <c:pt idx="1259">
                  <c:v>2593.9940000000001</c:v>
                </c:pt>
                <c:pt idx="1260">
                  <c:v>2609.2530000000002</c:v>
                </c:pt>
                <c:pt idx="1261">
                  <c:v>2616.8820000000001</c:v>
                </c:pt>
                <c:pt idx="1262">
                  <c:v>2624.5120000000002</c:v>
                </c:pt>
                <c:pt idx="1263">
                  <c:v>2632.1410000000001</c:v>
                </c:pt>
                <c:pt idx="1264">
                  <c:v>2639.7710000000002</c:v>
                </c:pt>
                <c:pt idx="1265">
                  <c:v>2655.029</c:v>
                </c:pt>
                <c:pt idx="1266">
                  <c:v>2662.6590000000001</c:v>
                </c:pt>
                <c:pt idx="1267">
                  <c:v>2670.288</c:v>
                </c:pt>
                <c:pt idx="1268">
                  <c:v>2677.9169999999999</c:v>
                </c:pt>
                <c:pt idx="1269">
                  <c:v>2685.547</c:v>
                </c:pt>
                <c:pt idx="1270">
                  <c:v>2693.1759999999999</c:v>
                </c:pt>
                <c:pt idx="1271">
                  <c:v>2708.4349999999999</c:v>
                </c:pt>
                <c:pt idx="1272">
                  <c:v>2716.0639999999999</c:v>
                </c:pt>
                <c:pt idx="1273">
                  <c:v>2723.694</c:v>
                </c:pt>
                <c:pt idx="1274">
                  <c:v>2731.3229999999999</c:v>
                </c:pt>
                <c:pt idx="1275">
                  <c:v>2738.953</c:v>
                </c:pt>
                <c:pt idx="1276">
                  <c:v>2746.5819999999999</c:v>
                </c:pt>
                <c:pt idx="1277">
                  <c:v>2761.8409999999999</c:v>
                </c:pt>
                <c:pt idx="1278">
                  <c:v>2769.47</c:v>
                </c:pt>
                <c:pt idx="1279">
                  <c:v>2777.1</c:v>
                </c:pt>
                <c:pt idx="1280">
                  <c:v>2784.7289999999998</c:v>
                </c:pt>
                <c:pt idx="1281">
                  <c:v>2792.3580000000002</c:v>
                </c:pt>
                <c:pt idx="1282">
                  <c:v>2807.6170000000002</c:v>
                </c:pt>
                <c:pt idx="1283">
                  <c:v>2815.2469999999998</c:v>
                </c:pt>
                <c:pt idx="1284">
                  <c:v>2822.8760000000002</c:v>
                </c:pt>
                <c:pt idx="1285">
                  <c:v>2830.5050000000001</c:v>
                </c:pt>
                <c:pt idx="1286">
                  <c:v>2838.1350000000002</c:v>
                </c:pt>
                <c:pt idx="1287">
                  <c:v>2845.7640000000001</c:v>
                </c:pt>
                <c:pt idx="1288">
                  <c:v>2861.0230000000001</c:v>
                </c:pt>
                <c:pt idx="1289">
                  <c:v>2868.652</c:v>
                </c:pt>
                <c:pt idx="1290">
                  <c:v>2876.2820000000002</c:v>
                </c:pt>
                <c:pt idx="1291">
                  <c:v>2883.9110000000001</c:v>
                </c:pt>
                <c:pt idx="1292">
                  <c:v>2891.5410000000002</c:v>
                </c:pt>
                <c:pt idx="1293">
                  <c:v>2906.799</c:v>
                </c:pt>
                <c:pt idx="1294">
                  <c:v>2914.4290000000001</c:v>
                </c:pt>
                <c:pt idx="1295">
                  <c:v>2922.058</c:v>
                </c:pt>
                <c:pt idx="1296">
                  <c:v>2929.6869999999999</c:v>
                </c:pt>
                <c:pt idx="1297">
                  <c:v>2937.317</c:v>
                </c:pt>
                <c:pt idx="1298">
                  <c:v>2944.9459999999999</c:v>
                </c:pt>
                <c:pt idx="1299">
                  <c:v>2960.2049999999999</c:v>
                </c:pt>
                <c:pt idx="1300">
                  <c:v>2967.8339999999998</c:v>
                </c:pt>
                <c:pt idx="1301">
                  <c:v>2975.4639999999999</c:v>
                </c:pt>
                <c:pt idx="1302">
                  <c:v>2983.0929999999998</c:v>
                </c:pt>
                <c:pt idx="1303">
                  <c:v>2990.723</c:v>
                </c:pt>
                <c:pt idx="1304">
                  <c:v>2998.3519999999999</c:v>
                </c:pt>
                <c:pt idx="1305">
                  <c:v>3013.6109999999999</c:v>
                </c:pt>
                <c:pt idx="1306">
                  <c:v>3021.24</c:v>
                </c:pt>
                <c:pt idx="1307">
                  <c:v>3028.87</c:v>
                </c:pt>
                <c:pt idx="1308">
                  <c:v>3036.4989999999998</c:v>
                </c:pt>
                <c:pt idx="1309">
                  <c:v>3044.1280000000002</c:v>
                </c:pt>
                <c:pt idx="1310">
                  <c:v>3059.3870000000002</c:v>
                </c:pt>
                <c:pt idx="1311">
                  <c:v>3067.0169999999998</c:v>
                </c:pt>
                <c:pt idx="1312">
                  <c:v>3074.6460000000002</c:v>
                </c:pt>
                <c:pt idx="1313">
                  <c:v>3082.2750000000001</c:v>
                </c:pt>
                <c:pt idx="1314">
                  <c:v>3089.9050000000002</c:v>
                </c:pt>
                <c:pt idx="1315">
                  <c:v>3097.5340000000001</c:v>
                </c:pt>
                <c:pt idx="1316">
                  <c:v>3112.7930000000001</c:v>
                </c:pt>
                <c:pt idx="1317">
                  <c:v>3120.422</c:v>
                </c:pt>
                <c:pt idx="1318">
                  <c:v>3128.0520000000001</c:v>
                </c:pt>
                <c:pt idx="1319">
                  <c:v>3135.681</c:v>
                </c:pt>
                <c:pt idx="1320">
                  <c:v>3143.3110000000001</c:v>
                </c:pt>
                <c:pt idx="1321">
                  <c:v>3158.569</c:v>
                </c:pt>
                <c:pt idx="1322">
                  <c:v>3166.1990000000001</c:v>
                </c:pt>
                <c:pt idx="1323">
                  <c:v>3173.828</c:v>
                </c:pt>
                <c:pt idx="1324">
                  <c:v>3181.4580000000001</c:v>
                </c:pt>
                <c:pt idx="1325">
                  <c:v>3189.087</c:v>
                </c:pt>
                <c:pt idx="1326">
                  <c:v>3196.7159999999999</c:v>
                </c:pt>
                <c:pt idx="1327">
                  <c:v>3211.9749999999999</c:v>
                </c:pt>
                <c:pt idx="1328">
                  <c:v>3219.6039999999998</c:v>
                </c:pt>
                <c:pt idx="1329">
                  <c:v>3227.2339999999999</c:v>
                </c:pt>
                <c:pt idx="1330">
                  <c:v>3234.8629999999998</c:v>
                </c:pt>
                <c:pt idx="1331">
                  <c:v>3242.4929999999999</c:v>
                </c:pt>
                <c:pt idx="1332">
                  <c:v>3257.7510000000002</c:v>
                </c:pt>
                <c:pt idx="1333">
                  <c:v>3265.3809999999999</c:v>
                </c:pt>
                <c:pt idx="1334">
                  <c:v>3273.01</c:v>
                </c:pt>
                <c:pt idx="1335">
                  <c:v>3280.64</c:v>
                </c:pt>
                <c:pt idx="1336">
                  <c:v>3288.2689999999998</c:v>
                </c:pt>
                <c:pt idx="1337">
                  <c:v>3295.8980000000001</c:v>
                </c:pt>
                <c:pt idx="1338">
                  <c:v>3311.1570000000002</c:v>
                </c:pt>
                <c:pt idx="1339">
                  <c:v>3318.7869999999998</c:v>
                </c:pt>
                <c:pt idx="1340">
                  <c:v>3326.4160000000002</c:v>
                </c:pt>
                <c:pt idx="1341">
                  <c:v>3334.0450000000001</c:v>
                </c:pt>
                <c:pt idx="1342">
                  <c:v>3341.6750000000002</c:v>
                </c:pt>
                <c:pt idx="1343">
                  <c:v>3349.3040000000001</c:v>
                </c:pt>
                <c:pt idx="1344">
                  <c:v>3364.5630000000001</c:v>
                </c:pt>
                <c:pt idx="1345">
                  <c:v>3372.192</c:v>
                </c:pt>
                <c:pt idx="1346">
                  <c:v>3379.8220000000001</c:v>
                </c:pt>
                <c:pt idx="1347">
                  <c:v>3387.451</c:v>
                </c:pt>
                <c:pt idx="1348">
                  <c:v>3395.0810000000001</c:v>
                </c:pt>
                <c:pt idx="1349">
                  <c:v>3410.3389999999999</c:v>
                </c:pt>
                <c:pt idx="1350">
                  <c:v>3417.9690000000001</c:v>
                </c:pt>
                <c:pt idx="1351">
                  <c:v>3425.598</c:v>
                </c:pt>
                <c:pt idx="1352">
                  <c:v>3433.2280000000001</c:v>
                </c:pt>
                <c:pt idx="1353">
                  <c:v>3440.857</c:v>
                </c:pt>
                <c:pt idx="1354">
                  <c:v>3448.4859999999999</c:v>
                </c:pt>
                <c:pt idx="1355">
                  <c:v>3463.7449999999999</c:v>
                </c:pt>
                <c:pt idx="1356">
                  <c:v>3471.375</c:v>
                </c:pt>
                <c:pt idx="1357">
                  <c:v>3479.0039999999999</c:v>
                </c:pt>
                <c:pt idx="1358">
                  <c:v>3486.6329999999998</c:v>
                </c:pt>
                <c:pt idx="1359">
                  <c:v>3494.2629999999999</c:v>
                </c:pt>
                <c:pt idx="1360">
                  <c:v>3509.5210000000002</c:v>
                </c:pt>
                <c:pt idx="1361">
                  <c:v>3517.1509999999998</c:v>
                </c:pt>
                <c:pt idx="1362">
                  <c:v>3524.78</c:v>
                </c:pt>
                <c:pt idx="1363">
                  <c:v>3532.41</c:v>
                </c:pt>
                <c:pt idx="1364">
                  <c:v>3540.0390000000002</c:v>
                </c:pt>
                <c:pt idx="1365">
                  <c:v>3547.6680000000001</c:v>
                </c:pt>
                <c:pt idx="1366">
                  <c:v>3562.9270000000001</c:v>
                </c:pt>
                <c:pt idx="1367">
                  <c:v>3570.5569999999998</c:v>
                </c:pt>
                <c:pt idx="1368">
                  <c:v>3578.1860000000001</c:v>
                </c:pt>
                <c:pt idx="1369">
                  <c:v>3585.8150000000001</c:v>
                </c:pt>
                <c:pt idx="1370">
                  <c:v>3593.4450000000002</c:v>
                </c:pt>
                <c:pt idx="1371">
                  <c:v>3608.7040000000002</c:v>
                </c:pt>
                <c:pt idx="1372">
                  <c:v>3616.3330000000001</c:v>
                </c:pt>
                <c:pt idx="1373">
                  <c:v>3623.962</c:v>
                </c:pt>
                <c:pt idx="1374">
                  <c:v>3631.5920000000001</c:v>
                </c:pt>
                <c:pt idx="1375">
                  <c:v>3639.221</c:v>
                </c:pt>
                <c:pt idx="1376">
                  <c:v>3646.8510000000001</c:v>
                </c:pt>
                <c:pt idx="1377">
                  <c:v>3662.1089999999999</c:v>
                </c:pt>
                <c:pt idx="1378">
                  <c:v>3669.739</c:v>
                </c:pt>
                <c:pt idx="1379">
                  <c:v>3677.3679999999999</c:v>
                </c:pt>
                <c:pt idx="1380">
                  <c:v>3684.998</c:v>
                </c:pt>
                <c:pt idx="1381">
                  <c:v>3692.627</c:v>
                </c:pt>
                <c:pt idx="1382">
                  <c:v>3700.2559999999999</c:v>
                </c:pt>
                <c:pt idx="1383">
                  <c:v>3715.5149999999999</c:v>
                </c:pt>
                <c:pt idx="1384">
                  <c:v>3723.145</c:v>
                </c:pt>
                <c:pt idx="1385">
                  <c:v>3730.7739999999999</c:v>
                </c:pt>
                <c:pt idx="1386">
                  <c:v>3738.4029999999998</c:v>
                </c:pt>
                <c:pt idx="1387">
                  <c:v>3746.0329999999999</c:v>
                </c:pt>
                <c:pt idx="1388">
                  <c:v>3761.2919999999999</c:v>
                </c:pt>
                <c:pt idx="1389">
                  <c:v>3768.9209999999998</c:v>
                </c:pt>
                <c:pt idx="1390">
                  <c:v>3776.55</c:v>
                </c:pt>
                <c:pt idx="1391">
                  <c:v>3784.18</c:v>
                </c:pt>
                <c:pt idx="1392">
                  <c:v>3791.8090000000002</c:v>
                </c:pt>
                <c:pt idx="1393">
                  <c:v>3799.4380000000001</c:v>
                </c:pt>
                <c:pt idx="1394">
                  <c:v>3822.3270000000002</c:v>
                </c:pt>
                <c:pt idx="1395">
                  <c:v>3829.9560000000001</c:v>
                </c:pt>
                <c:pt idx="1396">
                  <c:v>3837.585</c:v>
                </c:pt>
                <c:pt idx="1397">
                  <c:v>3845.2150000000001</c:v>
                </c:pt>
                <c:pt idx="1398">
                  <c:v>3860.4740000000002</c:v>
                </c:pt>
                <c:pt idx="1399">
                  <c:v>3868.1030000000001</c:v>
                </c:pt>
                <c:pt idx="1400">
                  <c:v>3875.732</c:v>
                </c:pt>
                <c:pt idx="1401">
                  <c:v>3883.3620000000001</c:v>
                </c:pt>
                <c:pt idx="1402">
                  <c:v>3890.991</c:v>
                </c:pt>
                <c:pt idx="1403">
                  <c:v>3898.6210000000001</c:v>
                </c:pt>
                <c:pt idx="1404">
                  <c:v>3913.8789999999999</c:v>
                </c:pt>
                <c:pt idx="1405">
                  <c:v>3921.509</c:v>
                </c:pt>
                <c:pt idx="1406">
                  <c:v>3929.1379999999999</c:v>
                </c:pt>
                <c:pt idx="1407">
                  <c:v>3936.768</c:v>
                </c:pt>
                <c:pt idx="1408">
                  <c:v>3944.3969999999999</c:v>
                </c:pt>
                <c:pt idx="1409">
                  <c:v>3952.0259999999998</c:v>
                </c:pt>
                <c:pt idx="1410">
                  <c:v>3967.2849999999999</c:v>
                </c:pt>
                <c:pt idx="1411">
                  <c:v>3974.915</c:v>
                </c:pt>
                <c:pt idx="1412">
                  <c:v>3982.5439999999999</c:v>
                </c:pt>
                <c:pt idx="1413">
                  <c:v>3990.1729999999998</c:v>
                </c:pt>
                <c:pt idx="1414">
                  <c:v>3997.8029999999999</c:v>
                </c:pt>
                <c:pt idx="1415">
                  <c:v>4013.0619999999999</c:v>
                </c:pt>
                <c:pt idx="1416">
                  <c:v>4020.6909999999998</c:v>
                </c:pt>
                <c:pt idx="1417">
                  <c:v>4028.32</c:v>
                </c:pt>
                <c:pt idx="1418">
                  <c:v>4035.95</c:v>
                </c:pt>
                <c:pt idx="1419">
                  <c:v>4043.5790000000002</c:v>
                </c:pt>
                <c:pt idx="1420">
                  <c:v>4051.2080000000001</c:v>
                </c:pt>
                <c:pt idx="1421">
                  <c:v>4066.4670000000001</c:v>
                </c:pt>
                <c:pt idx="1422">
                  <c:v>4074.0970000000002</c:v>
                </c:pt>
                <c:pt idx="1423">
                  <c:v>4081.7260000000001</c:v>
                </c:pt>
                <c:pt idx="1424">
                  <c:v>4089.355</c:v>
                </c:pt>
                <c:pt idx="1425">
                  <c:v>4096.9849999999997</c:v>
                </c:pt>
                <c:pt idx="1426">
                  <c:v>4112.2439999999997</c:v>
                </c:pt>
                <c:pt idx="1427">
                  <c:v>4119.8729999999996</c:v>
                </c:pt>
                <c:pt idx="1428">
                  <c:v>4127.5020000000004</c:v>
                </c:pt>
                <c:pt idx="1429">
                  <c:v>4135.1319999999996</c:v>
                </c:pt>
                <c:pt idx="1430">
                  <c:v>4142.7610000000004</c:v>
                </c:pt>
                <c:pt idx="1431">
                  <c:v>4150.3909999999996</c:v>
                </c:pt>
                <c:pt idx="1432">
                  <c:v>4165.6490000000003</c:v>
                </c:pt>
                <c:pt idx="1433">
                  <c:v>4173.2790000000005</c:v>
                </c:pt>
                <c:pt idx="1434">
                  <c:v>4180.9080000000004</c:v>
                </c:pt>
                <c:pt idx="1435">
                  <c:v>4188.5379999999996</c:v>
                </c:pt>
                <c:pt idx="1436">
                  <c:v>4196.1670000000004</c:v>
                </c:pt>
                <c:pt idx="1437">
                  <c:v>4211.4260000000004</c:v>
                </c:pt>
                <c:pt idx="1438">
                  <c:v>4219.0550000000003</c:v>
                </c:pt>
                <c:pt idx="1439">
                  <c:v>4226.6850000000004</c:v>
                </c:pt>
                <c:pt idx="1440">
                  <c:v>4234.3140000000003</c:v>
                </c:pt>
                <c:pt idx="1441">
                  <c:v>4241.9430000000002</c:v>
                </c:pt>
                <c:pt idx="1442">
                  <c:v>4249.5730000000003</c:v>
                </c:pt>
                <c:pt idx="1443">
                  <c:v>4264.8320000000003</c:v>
                </c:pt>
                <c:pt idx="1444">
                  <c:v>4272.4610000000002</c:v>
                </c:pt>
                <c:pt idx="1445">
                  <c:v>4280.09</c:v>
                </c:pt>
                <c:pt idx="1446">
                  <c:v>4287.72</c:v>
                </c:pt>
                <c:pt idx="1447">
                  <c:v>4295.3490000000002</c:v>
                </c:pt>
                <c:pt idx="1448">
                  <c:v>4302.9790000000003</c:v>
                </c:pt>
                <c:pt idx="1449">
                  <c:v>4318.2370000000001</c:v>
                </c:pt>
                <c:pt idx="1450">
                  <c:v>4325.8670000000002</c:v>
                </c:pt>
                <c:pt idx="1451">
                  <c:v>4333.4960000000001</c:v>
                </c:pt>
                <c:pt idx="1452">
                  <c:v>4341.125</c:v>
                </c:pt>
                <c:pt idx="1453">
                  <c:v>4348.7550000000001</c:v>
                </c:pt>
                <c:pt idx="1454">
                  <c:v>4364.0140000000001</c:v>
                </c:pt>
                <c:pt idx="1455">
                  <c:v>4371.643</c:v>
                </c:pt>
                <c:pt idx="1456">
                  <c:v>4379.2719999999999</c:v>
                </c:pt>
                <c:pt idx="1457">
                  <c:v>4386.902</c:v>
                </c:pt>
                <c:pt idx="1458">
                  <c:v>4394.5309999999999</c:v>
                </c:pt>
                <c:pt idx="1459">
                  <c:v>4402.1610000000001</c:v>
                </c:pt>
                <c:pt idx="1460">
                  <c:v>4417.4189999999999</c:v>
                </c:pt>
                <c:pt idx="1461">
                  <c:v>4425.049</c:v>
                </c:pt>
                <c:pt idx="1462">
                  <c:v>4432.6779999999999</c:v>
                </c:pt>
                <c:pt idx="1463">
                  <c:v>4440.308</c:v>
                </c:pt>
                <c:pt idx="1464">
                  <c:v>4447.9369999999999</c:v>
                </c:pt>
                <c:pt idx="1465">
                  <c:v>4463.1959999999999</c:v>
                </c:pt>
                <c:pt idx="1466">
                  <c:v>4470.8249999999998</c:v>
                </c:pt>
                <c:pt idx="1467">
                  <c:v>4478.4549999999999</c:v>
                </c:pt>
                <c:pt idx="1468">
                  <c:v>4486.0839999999998</c:v>
                </c:pt>
                <c:pt idx="1469">
                  <c:v>4493.7129999999997</c:v>
                </c:pt>
                <c:pt idx="1470">
                  <c:v>4501.3429999999998</c:v>
                </c:pt>
                <c:pt idx="1471">
                  <c:v>4516.6019999999999</c:v>
                </c:pt>
                <c:pt idx="1472">
                  <c:v>4524.2309999999998</c:v>
                </c:pt>
                <c:pt idx="1473">
                  <c:v>4531.8599999999997</c:v>
                </c:pt>
                <c:pt idx="1474">
                  <c:v>4539.49</c:v>
                </c:pt>
                <c:pt idx="1475">
                  <c:v>4547.1189999999997</c:v>
                </c:pt>
                <c:pt idx="1476">
                  <c:v>4562.3779999999997</c:v>
                </c:pt>
                <c:pt idx="1477">
                  <c:v>4570.0069999999996</c:v>
                </c:pt>
                <c:pt idx="1478">
                  <c:v>4577.6369999999997</c:v>
                </c:pt>
                <c:pt idx="1479">
                  <c:v>4585.2659999999996</c:v>
                </c:pt>
                <c:pt idx="1480">
                  <c:v>4592.8959999999997</c:v>
                </c:pt>
                <c:pt idx="1481">
                  <c:v>4600.5249999999996</c:v>
                </c:pt>
                <c:pt idx="1482">
                  <c:v>4615.7839999999997</c:v>
                </c:pt>
                <c:pt idx="1483">
                  <c:v>4623.4129999999996</c:v>
                </c:pt>
                <c:pt idx="1484">
                  <c:v>4631.0420000000004</c:v>
                </c:pt>
                <c:pt idx="1485">
                  <c:v>4638.6719999999996</c:v>
                </c:pt>
                <c:pt idx="1486">
                  <c:v>4646.3010000000004</c:v>
                </c:pt>
                <c:pt idx="1487">
                  <c:v>4653.9309999999996</c:v>
                </c:pt>
                <c:pt idx="1488">
                  <c:v>4669.1890000000003</c:v>
                </c:pt>
                <c:pt idx="1489">
                  <c:v>4676.8190000000004</c:v>
                </c:pt>
                <c:pt idx="1490">
                  <c:v>4684.4480000000003</c:v>
                </c:pt>
                <c:pt idx="1491">
                  <c:v>4692.0780000000004</c:v>
                </c:pt>
                <c:pt idx="1492">
                  <c:v>4699.7070000000003</c:v>
                </c:pt>
                <c:pt idx="1493">
                  <c:v>4714.9660000000003</c:v>
                </c:pt>
                <c:pt idx="1494">
                  <c:v>4722.5950000000003</c:v>
                </c:pt>
                <c:pt idx="1495">
                  <c:v>4730.2250000000004</c:v>
                </c:pt>
                <c:pt idx="1496">
                  <c:v>4737.8540000000003</c:v>
                </c:pt>
                <c:pt idx="1497">
                  <c:v>4745.4830000000002</c:v>
                </c:pt>
                <c:pt idx="1498">
                  <c:v>4753.1130000000003</c:v>
                </c:pt>
                <c:pt idx="1499">
                  <c:v>4768.3720000000003</c:v>
                </c:pt>
                <c:pt idx="1500">
                  <c:v>4776.0010000000002</c:v>
                </c:pt>
                <c:pt idx="1501">
                  <c:v>4783.63</c:v>
                </c:pt>
                <c:pt idx="1502">
                  <c:v>4791.26</c:v>
                </c:pt>
                <c:pt idx="1503">
                  <c:v>4798.8890000000001</c:v>
                </c:pt>
                <c:pt idx="1504">
                  <c:v>4814.1480000000001</c:v>
                </c:pt>
                <c:pt idx="1505">
                  <c:v>4821.777</c:v>
                </c:pt>
                <c:pt idx="1506">
                  <c:v>4829.4070000000002</c:v>
                </c:pt>
                <c:pt idx="1507">
                  <c:v>4837.0360000000001</c:v>
                </c:pt>
                <c:pt idx="1508">
                  <c:v>4844.6660000000002</c:v>
                </c:pt>
                <c:pt idx="1509">
                  <c:v>4852.2950000000001</c:v>
                </c:pt>
                <c:pt idx="1510">
                  <c:v>4867.5540000000001</c:v>
                </c:pt>
                <c:pt idx="1511">
                  <c:v>4875.183</c:v>
                </c:pt>
                <c:pt idx="1512">
                  <c:v>4882.8119999999999</c:v>
                </c:pt>
                <c:pt idx="1513">
                  <c:v>4890.442</c:v>
                </c:pt>
                <c:pt idx="1514">
                  <c:v>4898.0709999999999</c:v>
                </c:pt>
                <c:pt idx="1515">
                  <c:v>4905.701</c:v>
                </c:pt>
                <c:pt idx="1516">
                  <c:v>4920.9589999999998</c:v>
                </c:pt>
                <c:pt idx="1517">
                  <c:v>4928.5889999999999</c:v>
                </c:pt>
                <c:pt idx="1518">
                  <c:v>4936.2179999999998</c:v>
                </c:pt>
                <c:pt idx="1519">
                  <c:v>4943.848</c:v>
                </c:pt>
                <c:pt idx="1520">
                  <c:v>4951.4769999999999</c:v>
                </c:pt>
                <c:pt idx="1521">
                  <c:v>4966.7359999999999</c:v>
                </c:pt>
                <c:pt idx="1522">
                  <c:v>4974.3649999999998</c:v>
                </c:pt>
                <c:pt idx="1523">
                  <c:v>4981.9949999999999</c:v>
                </c:pt>
                <c:pt idx="1524">
                  <c:v>4989.6239999999998</c:v>
                </c:pt>
                <c:pt idx="1525">
                  <c:v>4997.2529999999997</c:v>
                </c:pt>
                <c:pt idx="1526">
                  <c:v>5004.8829999999998</c:v>
                </c:pt>
                <c:pt idx="1527">
                  <c:v>5020.1419999999998</c:v>
                </c:pt>
                <c:pt idx="1528">
                  <c:v>5027.7709999999997</c:v>
                </c:pt>
                <c:pt idx="1529">
                  <c:v>5035.3999999999996</c:v>
                </c:pt>
                <c:pt idx="1530">
                  <c:v>5043.03</c:v>
                </c:pt>
                <c:pt idx="1531">
                  <c:v>5050.6589999999997</c:v>
                </c:pt>
                <c:pt idx="1532">
                  <c:v>5065.9179999999997</c:v>
                </c:pt>
                <c:pt idx="1533">
                  <c:v>5073.5469999999996</c:v>
                </c:pt>
                <c:pt idx="1534">
                  <c:v>5081.1769999999997</c:v>
                </c:pt>
                <c:pt idx="1535">
                  <c:v>5088.8059999999996</c:v>
                </c:pt>
                <c:pt idx="1536">
                  <c:v>5096.4359999999997</c:v>
                </c:pt>
                <c:pt idx="1537">
                  <c:v>5104.0649999999996</c:v>
                </c:pt>
                <c:pt idx="1538">
                  <c:v>5119.3239999999996</c:v>
                </c:pt>
                <c:pt idx="1539">
                  <c:v>5126.9530000000004</c:v>
                </c:pt>
                <c:pt idx="1540">
                  <c:v>5134.5829999999996</c:v>
                </c:pt>
                <c:pt idx="1541">
                  <c:v>5142.2120000000004</c:v>
                </c:pt>
                <c:pt idx="1542">
                  <c:v>5149.8410000000003</c:v>
                </c:pt>
                <c:pt idx="1543">
                  <c:v>5165.1000000000004</c:v>
                </c:pt>
                <c:pt idx="1544">
                  <c:v>5172.7290000000003</c:v>
                </c:pt>
                <c:pt idx="1545">
                  <c:v>5180.3590000000004</c:v>
                </c:pt>
                <c:pt idx="1546">
                  <c:v>5187.9880000000003</c:v>
                </c:pt>
                <c:pt idx="1547">
                  <c:v>5195.6180000000004</c:v>
                </c:pt>
                <c:pt idx="1548">
                  <c:v>5203.2470000000003</c:v>
                </c:pt>
                <c:pt idx="1549">
                  <c:v>5218.5060000000003</c:v>
                </c:pt>
                <c:pt idx="1550">
                  <c:v>5226.1350000000002</c:v>
                </c:pt>
                <c:pt idx="1551">
                  <c:v>5233.7650000000003</c:v>
                </c:pt>
                <c:pt idx="1552">
                  <c:v>5241.3940000000002</c:v>
                </c:pt>
                <c:pt idx="1553">
                  <c:v>5249.0230000000001</c:v>
                </c:pt>
                <c:pt idx="1554">
                  <c:v>5256.6530000000002</c:v>
                </c:pt>
                <c:pt idx="1555">
                  <c:v>5271.9120000000003</c:v>
                </c:pt>
                <c:pt idx="1556">
                  <c:v>5279.5410000000002</c:v>
                </c:pt>
                <c:pt idx="1557">
                  <c:v>5287.17</c:v>
                </c:pt>
                <c:pt idx="1558">
                  <c:v>5294.8</c:v>
                </c:pt>
                <c:pt idx="1559">
                  <c:v>5302.4290000000001</c:v>
                </c:pt>
                <c:pt idx="1560">
                  <c:v>5317.6880000000001</c:v>
                </c:pt>
                <c:pt idx="1561">
                  <c:v>5325.317</c:v>
                </c:pt>
                <c:pt idx="1562">
                  <c:v>5332.9470000000001</c:v>
                </c:pt>
                <c:pt idx="1563">
                  <c:v>5340.576</c:v>
                </c:pt>
                <c:pt idx="1564">
                  <c:v>5348.2060000000001</c:v>
                </c:pt>
                <c:pt idx="1565">
                  <c:v>5355.835</c:v>
                </c:pt>
                <c:pt idx="1566">
                  <c:v>5371.0940000000001</c:v>
                </c:pt>
                <c:pt idx="1567">
                  <c:v>5378.723</c:v>
                </c:pt>
                <c:pt idx="1568">
                  <c:v>5386.3530000000001</c:v>
                </c:pt>
                <c:pt idx="1569">
                  <c:v>5393.982</c:v>
                </c:pt>
                <c:pt idx="1570">
                  <c:v>5401.6109999999999</c:v>
                </c:pt>
                <c:pt idx="1571">
                  <c:v>5416.87</c:v>
                </c:pt>
                <c:pt idx="1572">
                  <c:v>5424.5</c:v>
                </c:pt>
                <c:pt idx="1573">
                  <c:v>5432.1289999999999</c:v>
                </c:pt>
                <c:pt idx="1574">
                  <c:v>5439.7579999999998</c:v>
                </c:pt>
                <c:pt idx="1575">
                  <c:v>5447.3879999999999</c:v>
                </c:pt>
                <c:pt idx="1576">
                  <c:v>5455.0169999999998</c:v>
                </c:pt>
                <c:pt idx="1577">
                  <c:v>5470.2759999999998</c:v>
                </c:pt>
                <c:pt idx="1578">
                  <c:v>5477.9049999999997</c:v>
                </c:pt>
                <c:pt idx="1579">
                  <c:v>5485.5349999999999</c:v>
                </c:pt>
                <c:pt idx="1580">
                  <c:v>5493.1639999999998</c:v>
                </c:pt>
                <c:pt idx="1581">
                  <c:v>5500.7929999999997</c:v>
                </c:pt>
                <c:pt idx="1582">
                  <c:v>5508.4229999999998</c:v>
                </c:pt>
                <c:pt idx="1583">
                  <c:v>5523.6819999999998</c:v>
                </c:pt>
                <c:pt idx="1584">
                  <c:v>5531.3109999999997</c:v>
                </c:pt>
                <c:pt idx="1585">
                  <c:v>5538.94</c:v>
                </c:pt>
                <c:pt idx="1586">
                  <c:v>5546.57</c:v>
                </c:pt>
                <c:pt idx="1587">
                  <c:v>5554.1989999999996</c:v>
                </c:pt>
                <c:pt idx="1588">
                  <c:v>5569.4579999999996</c:v>
                </c:pt>
                <c:pt idx="1589">
                  <c:v>5577.0870000000004</c:v>
                </c:pt>
                <c:pt idx="1590">
                  <c:v>5584.7169999999996</c:v>
                </c:pt>
                <c:pt idx="1591">
                  <c:v>5592.3459999999995</c:v>
                </c:pt>
                <c:pt idx="1592">
                  <c:v>5599.9759999999997</c:v>
                </c:pt>
                <c:pt idx="1593">
                  <c:v>5607.6049999999996</c:v>
                </c:pt>
                <c:pt idx="1594">
                  <c:v>5622.8639999999996</c:v>
                </c:pt>
                <c:pt idx="1595">
                  <c:v>5630.4930000000004</c:v>
                </c:pt>
                <c:pt idx="1596">
                  <c:v>5638.1229999999996</c:v>
                </c:pt>
                <c:pt idx="1597">
                  <c:v>5645.7520000000004</c:v>
                </c:pt>
                <c:pt idx="1598">
                  <c:v>5653.3810000000003</c:v>
                </c:pt>
                <c:pt idx="1599">
                  <c:v>5668.64</c:v>
                </c:pt>
                <c:pt idx="1600">
                  <c:v>5676.27</c:v>
                </c:pt>
                <c:pt idx="1601">
                  <c:v>5683.8990000000003</c:v>
                </c:pt>
                <c:pt idx="1602">
                  <c:v>5691.5280000000002</c:v>
                </c:pt>
                <c:pt idx="1603">
                  <c:v>5699.1580000000004</c:v>
                </c:pt>
                <c:pt idx="1604">
                  <c:v>5706.7870000000003</c:v>
                </c:pt>
                <c:pt idx="1605">
                  <c:v>5722.0460000000003</c:v>
                </c:pt>
                <c:pt idx="1606">
                  <c:v>5729.6750000000002</c:v>
                </c:pt>
                <c:pt idx="1607">
                  <c:v>5737.3050000000003</c:v>
                </c:pt>
                <c:pt idx="1608">
                  <c:v>5744.9340000000002</c:v>
                </c:pt>
                <c:pt idx="1609">
                  <c:v>5752.5630000000001</c:v>
                </c:pt>
                <c:pt idx="1610">
                  <c:v>5767.8220000000001</c:v>
                </c:pt>
                <c:pt idx="1611">
                  <c:v>5775.4520000000002</c:v>
                </c:pt>
                <c:pt idx="1612">
                  <c:v>5783.0810000000001</c:v>
                </c:pt>
                <c:pt idx="1613">
                  <c:v>5790.71</c:v>
                </c:pt>
                <c:pt idx="1614">
                  <c:v>5798.34</c:v>
                </c:pt>
                <c:pt idx="1615">
                  <c:v>5805.9690000000001</c:v>
                </c:pt>
                <c:pt idx="1616">
                  <c:v>5821.2280000000001</c:v>
                </c:pt>
                <c:pt idx="1617">
                  <c:v>5828.857</c:v>
                </c:pt>
                <c:pt idx="1618">
                  <c:v>5836.4870000000001</c:v>
                </c:pt>
                <c:pt idx="1619">
                  <c:v>5844.116</c:v>
                </c:pt>
                <c:pt idx="1620">
                  <c:v>5851.7460000000001</c:v>
                </c:pt>
                <c:pt idx="1621">
                  <c:v>5859.375</c:v>
                </c:pt>
                <c:pt idx="1622">
                  <c:v>5874.634</c:v>
                </c:pt>
                <c:pt idx="1623">
                  <c:v>5882.2629999999999</c:v>
                </c:pt>
                <c:pt idx="1624">
                  <c:v>5889.893</c:v>
                </c:pt>
                <c:pt idx="1625">
                  <c:v>5897.5219999999999</c:v>
                </c:pt>
                <c:pt idx="1626">
                  <c:v>5905.1509999999998</c:v>
                </c:pt>
                <c:pt idx="1627">
                  <c:v>5920.41</c:v>
                </c:pt>
                <c:pt idx="1628">
                  <c:v>5928.04</c:v>
                </c:pt>
                <c:pt idx="1629">
                  <c:v>5935.6689999999999</c:v>
                </c:pt>
                <c:pt idx="1630">
                  <c:v>5943.2979999999998</c:v>
                </c:pt>
                <c:pt idx="1631">
                  <c:v>5950.9279999999999</c:v>
                </c:pt>
                <c:pt idx="1632">
                  <c:v>5958.5569999999998</c:v>
                </c:pt>
                <c:pt idx="1633">
                  <c:v>5973.8159999999998</c:v>
                </c:pt>
                <c:pt idx="1634">
                  <c:v>5981.4449999999997</c:v>
                </c:pt>
                <c:pt idx="1635">
                  <c:v>5989.0749999999998</c:v>
                </c:pt>
                <c:pt idx="1636">
                  <c:v>5996.7039999999997</c:v>
                </c:pt>
                <c:pt idx="1637">
                  <c:v>6004.3329999999996</c:v>
                </c:pt>
                <c:pt idx="1638">
                  <c:v>6019.5919999999996</c:v>
                </c:pt>
                <c:pt idx="1639">
                  <c:v>6027.2219999999998</c:v>
                </c:pt>
                <c:pt idx="1640">
                  <c:v>6034.8509999999997</c:v>
                </c:pt>
                <c:pt idx="1641">
                  <c:v>6042.48</c:v>
                </c:pt>
                <c:pt idx="1642">
                  <c:v>6050.11</c:v>
                </c:pt>
                <c:pt idx="1643">
                  <c:v>6057.7389999999996</c:v>
                </c:pt>
                <c:pt idx="1644">
                  <c:v>6072.9979999999996</c:v>
                </c:pt>
                <c:pt idx="1645">
                  <c:v>6080.6270000000004</c:v>
                </c:pt>
                <c:pt idx="1646">
                  <c:v>6088.2569999999996</c:v>
                </c:pt>
                <c:pt idx="1647">
                  <c:v>6095.8860000000004</c:v>
                </c:pt>
                <c:pt idx="1648">
                  <c:v>6103.5159999999996</c:v>
                </c:pt>
                <c:pt idx="1649">
                  <c:v>6118.7740000000003</c:v>
                </c:pt>
                <c:pt idx="1650">
                  <c:v>6126.4040000000005</c:v>
                </c:pt>
                <c:pt idx="1651">
                  <c:v>6134.0330000000004</c:v>
                </c:pt>
                <c:pt idx="1652">
                  <c:v>6141.6629999999996</c:v>
                </c:pt>
                <c:pt idx="1653">
                  <c:v>6149.2920000000004</c:v>
                </c:pt>
                <c:pt idx="1654">
                  <c:v>6156.9210000000003</c:v>
                </c:pt>
                <c:pt idx="1655">
                  <c:v>6172.18</c:v>
                </c:pt>
                <c:pt idx="1656">
                  <c:v>6179.81</c:v>
                </c:pt>
                <c:pt idx="1657">
                  <c:v>6187.4390000000003</c:v>
                </c:pt>
                <c:pt idx="1658">
                  <c:v>6195.0680000000002</c:v>
                </c:pt>
                <c:pt idx="1659">
                  <c:v>6202.6980000000003</c:v>
                </c:pt>
                <c:pt idx="1660">
                  <c:v>6210.3270000000002</c:v>
                </c:pt>
                <c:pt idx="1661">
                  <c:v>6225.5860000000002</c:v>
                </c:pt>
                <c:pt idx="1662">
                  <c:v>6233.2150000000001</c:v>
                </c:pt>
                <c:pt idx="1663">
                  <c:v>6240.8450000000003</c:v>
                </c:pt>
                <c:pt idx="1664">
                  <c:v>6248.4740000000002</c:v>
                </c:pt>
                <c:pt idx="1665">
                  <c:v>6256.1040000000003</c:v>
                </c:pt>
                <c:pt idx="1666">
                  <c:v>6271.3620000000001</c:v>
                </c:pt>
                <c:pt idx="1667">
                  <c:v>6278.9920000000002</c:v>
                </c:pt>
                <c:pt idx="1668">
                  <c:v>6286.6210000000001</c:v>
                </c:pt>
                <c:pt idx="1669">
                  <c:v>6294.25</c:v>
                </c:pt>
                <c:pt idx="1670">
                  <c:v>6301.88</c:v>
                </c:pt>
                <c:pt idx="1671">
                  <c:v>6309.509</c:v>
                </c:pt>
                <c:pt idx="1672">
                  <c:v>6324.768</c:v>
                </c:pt>
                <c:pt idx="1673">
                  <c:v>6332.3969999999999</c:v>
                </c:pt>
                <c:pt idx="1674">
                  <c:v>6340.027</c:v>
                </c:pt>
                <c:pt idx="1675">
                  <c:v>6347.6559999999999</c:v>
                </c:pt>
                <c:pt idx="1676">
                  <c:v>6355.2860000000001</c:v>
                </c:pt>
                <c:pt idx="1677">
                  <c:v>6370.5439999999999</c:v>
                </c:pt>
                <c:pt idx="1678">
                  <c:v>6378.174</c:v>
                </c:pt>
                <c:pt idx="1679">
                  <c:v>6385.8029999999999</c:v>
                </c:pt>
                <c:pt idx="1680">
                  <c:v>6393.433</c:v>
                </c:pt>
                <c:pt idx="1681">
                  <c:v>6401.0619999999999</c:v>
                </c:pt>
                <c:pt idx="1682">
                  <c:v>6408.6909999999998</c:v>
                </c:pt>
                <c:pt idx="1683">
                  <c:v>6423.95</c:v>
                </c:pt>
                <c:pt idx="1684">
                  <c:v>6431.58</c:v>
                </c:pt>
                <c:pt idx="1685">
                  <c:v>6439.2089999999998</c:v>
                </c:pt>
                <c:pt idx="1686">
                  <c:v>6446.8379999999997</c:v>
                </c:pt>
                <c:pt idx="1687">
                  <c:v>6454.4679999999998</c:v>
                </c:pt>
                <c:pt idx="1688">
                  <c:v>6462.0969999999998</c:v>
                </c:pt>
                <c:pt idx="1689">
                  <c:v>6477.3559999999998</c:v>
                </c:pt>
                <c:pt idx="1690">
                  <c:v>6484.9849999999997</c:v>
                </c:pt>
                <c:pt idx="1691">
                  <c:v>6492.6149999999998</c:v>
                </c:pt>
                <c:pt idx="1692">
                  <c:v>6500.2439999999997</c:v>
                </c:pt>
                <c:pt idx="1693">
                  <c:v>6507.8739999999998</c:v>
                </c:pt>
                <c:pt idx="1694">
                  <c:v>6523.1319999999996</c:v>
                </c:pt>
                <c:pt idx="1695">
                  <c:v>6530.7619999999997</c:v>
                </c:pt>
                <c:pt idx="1696">
                  <c:v>6538.3909999999996</c:v>
                </c:pt>
                <c:pt idx="1697">
                  <c:v>6546.0209999999997</c:v>
                </c:pt>
                <c:pt idx="1698">
                  <c:v>6553.65</c:v>
                </c:pt>
                <c:pt idx="1699">
                  <c:v>6561.2790000000005</c:v>
                </c:pt>
                <c:pt idx="1700">
                  <c:v>6576.5379999999996</c:v>
                </c:pt>
                <c:pt idx="1701">
                  <c:v>6584.1670000000004</c:v>
                </c:pt>
                <c:pt idx="1702">
                  <c:v>6591.7969999999996</c:v>
                </c:pt>
                <c:pt idx="1703">
                  <c:v>6599.4260000000004</c:v>
                </c:pt>
                <c:pt idx="1704">
                  <c:v>6607.0559999999996</c:v>
                </c:pt>
                <c:pt idx="1705">
                  <c:v>6622.3140000000003</c:v>
                </c:pt>
                <c:pt idx="1706">
                  <c:v>6629.9440000000004</c:v>
                </c:pt>
                <c:pt idx="1707">
                  <c:v>6637.5730000000003</c:v>
                </c:pt>
                <c:pt idx="1708">
                  <c:v>6645.2030000000004</c:v>
                </c:pt>
                <c:pt idx="1709">
                  <c:v>6652.8320000000003</c:v>
                </c:pt>
                <c:pt idx="1710">
                  <c:v>6660.4610000000002</c:v>
                </c:pt>
                <c:pt idx="1711">
                  <c:v>6675.72</c:v>
                </c:pt>
                <c:pt idx="1712">
                  <c:v>6683.35</c:v>
                </c:pt>
                <c:pt idx="1713">
                  <c:v>6690.9790000000003</c:v>
                </c:pt>
                <c:pt idx="1714">
                  <c:v>6698.6080000000002</c:v>
                </c:pt>
                <c:pt idx="1715">
                  <c:v>6706.2380000000003</c:v>
                </c:pt>
                <c:pt idx="1716">
                  <c:v>6721.4970000000003</c:v>
                </c:pt>
                <c:pt idx="1717">
                  <c:v>6729.1260000000002</c:v>
                </c:pt>
                <c:pt idx="1718">
                  <c:v>6736.7550000000001</c:v>
                </c:pt>
                <c:pt idx="1719">
                  <c:v>6744.3850000000002</c:v>
                </c:pt>
                <c:pt idx="1720">
                  <c:v>6752.0140000000001</c:v>
                </c:pt>
                <c:pt idx="1721">
                  <c:v>6759.6440000000002</c:v>
                </c:pt>
                <c:pt idx="1722">
                  <c:v>6774.902</c:v>
                </c:pt>
                <c:pt idx="1723">
                  <c:v>6782.5320000000002</c:v>
                </c:pt>
                <c:pt idx="1724">
                  <c:v>6790.1610000000001</c:v>
                </c:pt>
                <c:pt idx="1725">
                  <c:v>6797.7910000000002</c:v>
                </c:pt>
                <c:pt idx="1726">
                  <c:v>6805.42</c:v>
                </c:pt>
                <c:pt idx="1727">
                  <c:v>6813.049</c:v>
                </c:pt>
                <c:pt idx="1728">
                  <c:v>6828.308</c:v>
                </c:pt>
                <c:pt idx="1729">
                  <c:v>6835.9369999999999</c:v>
                </c:pt>
                <c:pt idx="1730">
                  <c:v>6843.567</c:v>
                </c:pt>
                <c:pt idx="1731">
                  <c:v>6851.1959999999999</c:v>
                </c:pt>
                <c:pt idx="1732">
                  <c:v>6858.826</c:v>
                </c:pt>
                <c:pt idx="1733">
                  <c:v>6874.0839999999998</c:v>
                </c:pt>
                <c:pt idx="1734">
                  <c:v>6881.7139999999999</c:v>
                </c:pt>
                <c:pt idx="1735">
                  <c:v>6889.3429999999998</c:v>
                </c:pt>
                <c:pt idx="1736">
                  <c:v>6896.973</c:v>
                </c:pt>
                <c:pt idx="1737">
                  <c:v>6904.6019999999999</c:v>
                </c:pt>
                <c:pt idx="1738">
                  <c:v>6912.2309999999998</c:v>
                </c:pt>
                <c:pt idx="1739">
                  <c:v>6927.49</c:v>
                </c:pt>
                <c:pt idx="1740">
                  <c:v>6935.12</c:v>
                </c:pt>
                <c:pt idx="1741">
                  <c:v>6942.7489999999998</c:v>
                </c:pt>
                <c:pt idx="1742">
                  <c:v>6950.3779999999997</c:v>
                </c:pt>
                <c:pt idx="1743">
                  <c:v>6958.0079999999998</c:v>
                </c:pt>
                <c:pt idx="1744">
                  <c:v>6973.2669999999998</c:v>
                </c:pt>
                <c:pt idx="1745">
                  <c:v>6980.8959999999997</c:v>
                </c:pt>
                <c:pt idx="1746">
                  <c:v>6988.5249999999996</c:v>
                </c:pt>
                <c:pt idx="1747">
                  <c:v>6996.1549999999997</c:v>
                </c:pt>
                <c:pt idx="1748">
                  <c:v>7003.7839999999997</c:v>
                </c:pt>
                <c:pt idx="1749">
                  <c:v>7011.4139999999998</c:v>
                </c:pt>
                <c:pt idx="1750">
                  <c:v>7026.6719999999996</c:v>
                </c:pt>
                <c:pt idx="1751">
                  <c:v>7034.3019999999997</c:v>
                </c:pt>
                <c:pt idx="1752">
                  <c:v>7041.9309999999996</c:v>
                </c:pt>
                <c:pt idx="1753">
                  <c:v>7049.5609999999997</c:v>
                </c:pt>
                <c:pt idx="1754">
                  <c:v>7057.19</c:v>
                </c:pt>
                <c:pt idx="1755">
                  <c:v>7072.4489999999996</c:v>
                </c:pt>
                <c:pt idx="1756">
                  <c:v>7080.0780000000004</c:v>
                </c:pt>
                <c:pt idx="1757">
                  <c:v>7087.7079999999996</c:v>
                </c:pt>
                <c:pt idx="1758">
                  <c:v>7095.3370000000004</c:v>
                </c:pt>
                <c:pt idx="1759">
                  <c:v>7102.9660000000003</c:v>
                </c:pt>
                <c:pt idx="1760">
                  <c:v>7110.5959999999995</c:v>
                </c:pt>
                <c:pt idx="1761">
                  <c:v>7125.8540000000003</c:v>
                </c:pt>
                <c:pt idx="1762">
                  <c:v>7133.4840000000004</c:v>
                </c:pt>
                <c:pt idx="1763">
                  <c:v>7141.1130000000003</c:v>
                </c:pt>
                <c:pt idx="1764">
                  <c:v>7148.7430000000004</c:v>
                </c:pt>
                <c:pt idx="1765">
                  <c:v>7156.3720000000003</c:v>
                </c:pt>
                <c:pt idx="1766">
                  <c:v>7164.0010000000002</c:v>
                </c:pt>
                <c:pt idx="1767">
                  <c:v>7179.26</c:v>
                </c:pt>
                <c:pt idx="1768">
                  <c:v>7186.89</c:v>
                </c:pt>
                <c:pt idx="1769">
                  <c:v>7194.5190000000002</c:v>
                </c:pt>
                <c:pt idx="1770">
                  <c:v>7202.1480000000001</c:v>
                </c:pt>
                <c:pt idx="1771">
                  <c:v>7209.7780000000002</c:v>
                </c:pt>
                <c:pt idx="1772">
                  <c:v>7225.0370000000003</c:v>
                </c:pt>
                <c:pt idx="1773">
                  <c:v>7232.6660000000002</c:v>
                </c:pt>
                <c:pt idx="1774">
                  <c:v>7240.2950000000001</c:v>
                </c:pt>
                <c:pt idx="1775">
                  <c:v>7247.9250000000002</c:v>
                </c:pt>
                <c:pt idx="1776">
                  <c:v>7255.5540000000001</c:v>
                </c:pt>
                <c:pt idx="1777">
                  <c:v>7263.1840000000002</c:v>
                </c:pt>
                <c:pt idx="1778">
                  <c:v>7278.442</c:v>
                </c:pt>
                <c:pt idx="1779">
                  <c:v>7286.0720000000001</c:v>
                </c:pt>
                <c:pt idx="1780">
                  <c:v>7293.701</c:v>
                </c:pt>
                <c:pt idx="1781">
                  <c:v>7301.3310000000001</c:v>
                </c:pt>
                <c:pt idx="1782">
                  <c:v>7308.96</c:v>
                </c:pt>
                <c:pt idx="1783">
                  <c:v>7324.2190000000001</c:v>
                </c:pt>
                <c:pt idx="1784">
                  <c:v>7331.848</c:v>
                </c:pt>
                <c:pt idx="1785">
                  <c:v>7339.4780000000001</c:v>
                </c:pt>
                <c:pt idx="1786">
                  <c:v>7347.107</c:v>
                </c:pt>
                <c:pt idx="1787">
                  <c:v>7354.7359999999999</c:v>
                </c:pt>
                <c:pt idx="1788">
                  <c:v>7362.366</c:v>
                </c:pt>
                <c:pt idx="1789">
                  <c:v>7377.625</c:v>
                </c:pt>
                <c:pt idx="1790">
                  <c:v>7385.2539999999999</c:v>
                </c:pt>
                <c:pt idx="1791">
                  <c:v>7392.8829999999998</c:v>
                </c:pt>
                <c:pt idx="1792">
                  <c:v>7400.5129999999999</c:v>
                </c:pt>
                <c:pt idx="1793">
                  <c:v>7408.1419999999998</c:v>
                </c:pt>
                <c:pt idx="1794">
                  <c:v>7415.7709999999997</c:v>
                </c:pt>
                <c:pt idx="1795">
                  <c:v>7431.03</c:v>
                </c:pt>
                <c:pt idx="1796">
                  <c:v>7438.66</c:v>
                </c:pt>
                <c:pt idx="1797">
                  <c:v>7446.2889999999998</c:v>
                </c:pt>
                <c:pt idx="1798">
                  <c:v>7453.9179999999997</c:v>
                </c:pt>
                <c:pt idx="1799">
                  <c:v>7461.5479999999998</c:v>
                </c:pt>
                <c:pt idx="1800">
                  <c:v>7476.8069999999998</c:v>
                </c:pt>
                <c:pt idx="1801">
                  <c:v>7484.4359999999997</c:v>
                </c:pt>
                <c:pt idx="1802">
                  <c:v>7492.0649999999996</c:v>
                </c:pt>
                <c:pt idx="1803">
                  <c:v>7499.6949999999997</c:v>
                </c:pt>
                <c:pt idx="1804">
                  <c:v>7507.3239999999996</c:v>
                </c:pt>
                <c:pt idx="1805">
                  <c:v>7514.9539999999997</c:v>
                </c:pt>
                <c:pt idx="1806">
                  <c:v>7530.2120000000004</c:v>
                </c:pt>
                <c:pt idx="1807">
                  <c:v>7537.8419999999996</c:v>
                </c:pt>
                <c:pt idx="1808">
                  <c:v>7545.4709999999995</c:v>
                </c:pt>
                <c:pt idx="1809">
                  <c:v>7553.1009999999997</c:v>
                </c:pt>
                <c:pt idx="1810">
                  <c:v>7560.73</c:v>
                </c:pt>
                <c:pt idx="1811">
                  <c:v>7575.9889999999996</c:v>
                </c:pt>
                <c:pt idx="1812">
                  <c:v>7583.6180000000004</c:v>
                </c:pt>
                <c:pt idx="1813">
                  <c:v>7591.2479999999996</c:v>
                </c:pt>
                <c:pt idx="1814">
                  <c:v>7598.8770000000004</c:v>
                </c:pt>
                <c:pt idx="1815">
                  <c:v>7606.5060000000003</c:v>
                </c:pt>
                <c:pt idx="1816">
                  <c:v>7614.1360000000004</c:v>
                </c:pt>
                <c:pt idx="1817">
                  <c:v>7629.3950000000004</c:v>
                </c:pt>
                <c:pt idx="1818">
                  <c:v>7637.0240000000003</c:v>
                </c:pt>
                <c:pt idx="1819">
                  <c:v>7644.6530000000002</c:v>
                </c:pt>
                <c:pt idx="1820">
                  <c:v>7652.2830000000004</c:v>
                </c:pt>
                <c:pt idx="1821">
                  <c:v>7659.9120000000003</c:v>
                </c:pt>
                <c:pt idx="1822">
                  <c:v>7675.1710000000003</c:v>
                </c:pt>
                <c:pt idx="1823">
                  <c:v>7682.8</c:v>
                </c:pt>
                <c:pt idx="1824">
                  <c:v>7690.43</c:v>
                </c:pt>
                <c:pt idx="1825">
                  <c:v>7698.0590000000002</c:v>
                </c:pt>
                <c:pt idx="1826">
                  <c:v>7705.6880000000001</c:v>
                </c:pt>
                <c:pt idx="1827">
                  <c:v>7713.3180000000002</c:v>
                </c:pt>
                <c:pt idx="1828">
                  <c:v>7728.5770000000002</c:v>
                </c:pt>
                <c:pt idx="1829">
                  <c:v>7736.2060000000001</c:v>
                </c:pt>
                <c:pt idx="1830">
                  <c:v>7743.835</c:v>
                </c:pt>
                <c:pt idx="1831">
                  <c:v>7751.4650000000001</c:v>
                </c:pt>
                <c:pt idx="1832">
                  <c:v>7759.0940000000001</c:v>
                </c:pt>
                <c:pt idx="1833">
                  <c:v>7766.7240000000002</c:v>
                </c:pt>
                <c:pt idx="1834">
                  <c:v>7781.982</c:v>
                </c:pt>
                <c:pt idx="1835">
                  <c:v>7789.6120000000001</c:v>
                </c:pt>
                <c:pt idx="1836">
                  <c:v>7797.241</c:v>
                </c:pt>
                <c:pt idx="1837">
                  <c:v>7804.8710000000001</c:v>
                </c:pt>
                <c:pt idx="1838">
                  <c:v>7812.5</c:v>
                </c:pt>
                <c:pt idx="1839">
                  <c:v>7827.759</c:v>
                </c:pt>
                <c:pt idx="1840">
                  <c:v>7835.3879999999999</c:v>
                </c:pt>
                <c:pt idx="1841">
                  <c:v>7843.018</c:v>
                </c:pt>
                <c:pt idx="1842">
                  <c:v>7850.6469999999999</c:v>
                </c:pt>
                <c:pt idx="1843">
                  <c:v>7858.2759999999998</c:v>
                </c:pt>
                <c:pt idx="1844">
                  <c:v>7865.9059999999999</c:v>
                </c:pt>
                <c:pt idx="1845">
                  <c:v>7881.165</c:v>
                </c:pt>
                <c:pt idx="1846">
                  <c:v>7888.7939999999999</c:v>
                </c:pt>
                <c:pt idx="1847">
                  <c:v>7896.4229999999998</c:v>
                </c:pt>
                <c:pt idx="1848">
                  <c:v>7904.0529999999999</c:v>
                </c:pt>
                <c:pt idx="1849">
                  <c:v>7911.6819999999998</c:v>
                </c:pt>
                <c:pt idx="1850">
                  <c:v>7926.9409999999998</c:v>
                </c:pt>
                <c:pt idx="1851">
                  <c:v>7934.57</c:v>
                </c:pt>
                <c:pt idx="1852">
                  <c:v>7942.2</c:v>
                </c:pt>
                <c:pt idx="1853">
                  <c:v>7949.8289999999997</c:v>
                </c:pt>
                <c:pt idx="1854">
                  <c:v>7957.4579999999996</c:v>
                </c:pt>
                <c:pt idx="1855">
                  <c:v>7965.0879999999997</c:v>
                </c:pt>
                <c:pt idx="1856">
                  <c:v>7980.3469999999998</c:v>
                </c:pt>
                <c:pt idx="1857">
                  <c:v>7987.9759999999997</c:v>
                </c:pt>
                <c:pt idx="1858">
                  <c:v>7995.6049999999996</c:v>
                </c:pt>
                <c:pt idx="1859">
                  <c:v>8003.2349999999997</c:v>
                </c:pt>
                <c:pt idx="1860">
                  <c:v>8010.8639999999996</c:v>
                </c:pt>
                <c:pt idx="1861">
                  <c:v>8026.1229999999996</c:v>
                </c:pt>
                <c:pt idx="1862">
                  <c:v>8033.7520000000004</c:v>
                </c:pt>
                <c:pt idx="1863">
                  <c:v>8041.3819999999996</c:v>
                </c:pt>
                <c:pt idx="1864">
                  <c:v>8049.0110000000004</c:v>
                </c:pt>
                <c:pt idx="1865">
                  <c:v>8056.6409999999996</c:v>
                </c:pt>
                <c:pt idx="1866">
                  <c:v>8064.27</c:v>
                </c:pt>
                <c:pt idx="1867">
                  <c:v>8079.5290000000005</c:v>
                </c:pt>
                <c:pt idx="1868">
                  <c:v>8087.1580000000004</c:v>
                </c:pt>
                <c:pt idx="1869">
                  <c:v>8094.7879999999996</c:v>
                </c:pt>
                <c:pt idx="1870">
                  <c:v>8102.4170000000004</c:v>
                </c:pt>
                <c:pt idx="1871">
                  <c:v>8110.0460000000003</c:v>
                </c:pt>
                <c:pt idx="1872">
                  <c:v>8117.6760000000004</c:v>
                </c:pt>
                <c:pt idx="1873">
                  <c:v>8132.9350000000004</c:v>
                </c:pt>
                <c:pt idx="1874">
                  <c:v>8140.5640000000003</c:v>
                </c:pt>
                <c:pt idx="1875">
                  <c:v>8148.1930000000002</c:v>
                </c:pt>
                <c:pt idx="1876">
                  <c:v>8155.8230000000003</c:v>
                </c:pt>
                <c:pt idx="1877">
                  <c:v>8163.4520000000002</c:v>
                </c:pt>
                <c:pt idx="1878">
                  <c:v>8178.7110000000002</c:v>
                </c:pt>
                <c:pt idx="1879">
                  <c:v>8186.34</c:v>
                </c:pt>
                <c:pt idx="1880">
                  <c:v>8193.9699999999993</c:v>
                </c:pt>
                <c:pt idx="1881">
                  <c:v>8201.5990000000002</c:v>
                </c:pt>
                <c:pt idx="1882">
                  <c:v>8209.2289999999994</c:v>
                </c:pt>
                <c:pt idx="1883">
                  <c:v>8216.8580000000002</c:v>
                </c:pt>
                <c:pt idx="1884">
                  <c:v>8232.1170000000002</c:v>
                </c:pt>
                <c:pt idx="1885">
                  <c:v>8239.7459999999992</c:v>
                </c:pt>
                <c:pt idx="1886">
                  <c:v>8247.375</c:v>
                </c:pt>
                <c:pt idx="1887">
                  <c:v>8255.0049999999992</c:v>
                </c:pt>
                <c:pt idx="1888">
                  <c:v>8262.634</c:v>
                </c:pt>
                <c:pt idx="1889">
                  <c:v>8277.893</c:v>
                </c:pt>
                <c:pt idx="1890">
                  <c:v>8285.5220000000008</c:v>
                </c:pt>
                <c:pt idx="1891">
                  <c:v>8293.152</c:v>
                </c:pt>
                <c:pt idx="1892">
                  <c:v>8300.7810000000009</c:v>
                </c:pt>
                <c:pt idx="1893">
                  <c:v>8308.4110000000001</c:v>
                </c:pt>
                <c:pt idx="1894">
                  <c:v>8316.0400000000009</c:v>
                </c:pt>
                <c:pt idx="1895">
                  <c:v>8331.2990000000009</c:v>
                </c:pt>
                <c:pt idx="1896">
                  <c:v>8338.9279999999999</c:v>
                </c:pt>
                <c:pt idx="1897">
                  <c:v>8346.5580000000009</c:v>
                </c:pt>
                <c:pt idx="1898">
                  <c:v>8354.1869999999999</c:v>
                </c:pt>
                <c:pt idx="1899">
                  <c:v>8361.8160000000007</c:v>
                </c:pt>
                <c:pt idx="1900">
                  <c:v>8369.4459999999999</c:v>
                </c:pt>
                <c:pt idx="1901">
                  <c:v>8384.7049999999999</c:v>
                </c:pt>
                <c:pt idx="1902">
                  <c:v>8392.3340000000007</c:v>
                </c:pt>
                <c:pt idx="1903">
                  <c:v>8399.9629999999997</c:v>
                </c:pt>
                <c:pt idx="1904">
                  <c:v>8407.5930000000008</c:v>
                </c:pt>
                <c:pt idx="1905">
                  <c:v>8415.2219999999998</c:v>
                </c:pt>
                <c:pt idx="1906">
                  <c:v>8430.4809999999998</c:v>
                </c:pt>
                <c:pt idx="1907">
                  <c:v>8438.11</c:v>
                </c:pt>
                <c:pt idx="1908">
                  <c:v>8445.74</c:v>
                </c:pt>
                <c:pt idx="1909">
                  <c:v>8453.3690000000006</c:v>
                </c:pt>
                <c:pt idx="1910">
                  <c:v>8460.9989999999998</c:v>
                </c:pt>
                <c:pt idx="1911">
                  <c:v>8468.6280000000006</c:v>
                </c:pt>
                <c:pt idx="1912">
                  <c:v>8483.8870000000006</c:v>
                </c:pt>
                <c:pt idx="1913">
                  <c:v>8491.5159999999996</c:v>
                </c:pt>
                <c:pt idx="1914">
                  <c:v>8499.1460000000006</c:v>
                </c:pt>
                <c:pt idx="1915">
                  <c:v>8506.7749999999996</c:v>
                </c:pt>
                <c:pt idx="1916">
                  <c:v>8514.4040000000005</c:v>
                </c:pt>
                <c:pt idx="1917">
                  <c:v>8529.6630000000005</c:v>
                </c:pt>
                <c:pt idx="1918">
                  <c:v>8537.2919999999995</c:v>
                </c:pt>
                <c:pt idx="1919">
                  <c:v>8544.9220000000005</c:v>
                </c:pt>
                <c:pt idx="1920">
                  <c:v>8552.5509999999995</c:v>
                </c:pt>
                <c:pt idx="1921">
                  <c:v>8560.1810000000005</c:v>
                </c:pt>
                <c:pt idx="1922">
                  <c:v>8567.81</c:v>
                </c:pt>
                <c:pt idx="1923">
                  <c:v>8583.0689999999995</c:v>
                </c:pt>
                <c:pt idx="1924">
                  <c:v>8590.6980000000003</c:v>
                </c:pt>
                <c:pt idx="1925">
                  <c:v>8598.3279999999995</c:v>
                </c:pt>
                <c:pt idx="1926">
                  <c:v>8605.9570000000003</c:v>
                </c:pt>
                <c:pt idx="1927">
                  <c:v>8613.5859999999993</c:v>
                </c:pt>
                <c:pt idx="1928">
                  <c:v>8628.8449999999993</c:v>
                </c:pt>
                <c:pt idx="1929">
                  <c:v>8636.4750000000004</c:v>
                </c:pt>
                <c:pt idx="1930">
                  <c:v>8644.1039999999994</c:v>
                </c:pt>
                <c:pt idx="1931">
                  <c:v>8651.7330000000002</c:v>
                </c:pt>
                <c:pt idx="1932">
                  <c:v>8659.3629999999994</c:v>
                </c:pt>
                <c:pt idx="1933">
                  <c:v>8666.9920000000002</c:v>
                </c:pt>
                <c:pt idx="1934">
                  <c:v>8682.2510000000002</c:v>
                </c:pt>
                <c:pt idx="1935">
                  <c:v>8689.8799999999992</c:v>
                </c:pt>
                <c:pt idx="1936">
                  <c:v>8697.51</c:v>
                </c:pt>
                <c:pt idx="1937">
                  <c:v>8705.1389999999992</c:v>
                </c:pt>
                <c:pt idx="1938">
                  <c:v>8712.7690000000002</c:v>
                </c:pt>
                <c:pt idx="1939">
                  <c:v>8720.3979999999992</c:v>
                </c:pt>
                <c:pt idx="1940">
                  <c:v>8735.6569999999992</c:v>
                </c:pt>
                <c:pt idx="1941">
                  <c:v>8743.2860000000001</c:v>
                </c:pt>
                <c:pt idx="1942">
                  <c:v>8750.9159999999993</c:v>
                </c:pt>
                <c:pt idx="1943">
                  <c:v>8758.5450000000001</c:v>
                </c:pt>
                <c:pt idx="1944">
                  <c:v>8766.1740000000009</c:v>
                </c:pt>
                <c:pt idx="1945">
                  <c:v>8781.4330000000009</c:v>
                </c:pt>
                <c:pt idx="1946">
                  <c:v>8789.0619999999999</c:v>
                </c:pt>
                <c:pt idx="1947">
                  <c:v>8796.6919999999991</c:v>
                </c:pt>
                <c:pt idx="1948">
                  <c:v>8804.3209999999999</c:v>
                </c:pt>
                <c:pt idx="1949">
                  <c:v>8811.9509999999991</c:v>
                </c:pt>
                <c:pt idx="1950">
                  <c:v>8819.58</c:v>
                </c:pt>
                <c:pt idx="1951">
                  <c:v>8834.8389999999999</c:v>
                </c:pt>
                <c:pt idx="1952">
                  <c:v>8842.4680000000008</c:v>
                </c:pt>
                <c:pt idx="1953">
                  <c:v>8850.098</c:v>
                </c:pt>
                <c:pt idx="1954">
                  <c:v>8857.7270000000008</c:v>
                </c:pt>
                <c:pt idx="1955">
                  <c:v>8865.3559999999998</c:v>
                </c:pt>
                <c:pt idx="1956">
                  <c:v>8880.6149999999998</c:v>
                </c:pt>
                <c:pt idx="1957">
                  <c:v>8888.2450000000008</c:v>
                </c:pt>
                <c:pt idx="1958">
                  <c:v>8895.8739999999998</c:v>
                </c:pt>
                <c:pt idx="1959">
                  <c:v>8903.5030000000006</c:v>
                </c:pt>
                <c:pt idx="1960">
                  <c:v>8911.1329999999998</c:v>
                </c:pt>
                <c:pt idx="1961">
                  <c:v>8918.7620000000006</c:v>
                </c:pt>
                <c:pt idx="1962">
                  <c:v>8934.0210000000006</c:v>
                </c:pt>
                <c:pt idx="1963">
                  <c:v>8941.65</c:v>
                </c:pt>
                <c:pt idx="1964">
                  <c:v>8949.2800000000007</c:v>
                </c:pt>
                <c:pt idx="1965">
                  <c:v>8956.9089999999997</c:v>
                </c:pt>
                <c:pt idx="1966">
                  <c:v>8964.5390000000007</c:v>
                </c:pt>
                <c:pt idx="1967">
                  <c:v>8972.1679999999997</c:v>
                </c:pt>
                <c:pt idx="1968">
                  <c:v>8987.4269999999997</c:v>
                </c:pt>
                <c:pt idx="1969">
                  <c:v>8995.0560000000005</c:v>
                </c:pt>
                <c:pt idx="1970">
                  <c:v>9002.6859999999997</c:v>
                </c:pt>
                <c:pt idx="1971">
                  <c:v>9010.3150000000005</c:v>
                </c:pt>
                <c:pt idx="1972">
                  <c:v>9017.9439999999995</c:v>
                </c:pt>
                <c:pt idx="1973">
                  <c:v>9033.2029999999995</c:v>
                </c:pt>
                <c:pt idx="1974">
                  <c:v>9040.8330000000005</c:v>
                </c:pt>
                <c:pt idx="1975">
                  <c:v>9048.4619999999995</c:v>
                </c:pt>
                <c:pt idx="1976">
                  <c:v>9056.0910000000003</c:v>
                </c:pt>
                <c:pt idx="1977">
                  <c:v>9063.7209999999995</c:v>
                </c:pt>
                <c:pt idx="1978">
                  <c:v>9071.35</c:v>
                </c:pt>
                <c:pt idx="1979">
                  <c:v>9086.6090000000004</c:v>
                </c:pt>
                <c:pt idx="1980">
                  <c:v>9094.2379999999994</c:v>
                </c:pt>
                <c:pt idx="1981">
                  <c:v>9101.8680000000004</c:v>
                </c:pt>
                <c:pt idx="1982">
                  <c:v>9109.4969999999994</c:v>
                </c:pt>
                <c:pt idx="1983">
                  <c:v>9117.1260000000002</c:v>
                </c:pt>
                <c:pt idx="1984">
                  <c:v>9132.3850000000002</c:v>
                </c:pt>
                <c:pt idx="1985">
                  <c:v>9140.0149999999994</c:v>
                </c:pt>
                <c:pt idx="1986">
                  <c:v>9147.6440000000002</c:v>
                </c:pt>
                <c:pt idx="1987">
                  <c:v>9155.2729999999992</c:v>
                </c:pt>
                <c:pt idx="1988">
                  <c:v>9162.9030000000002</c:v>
                </c:pt>
                <c:pt idx="1989">
                  <c:v>9170.5319999999992</c:v>
                </c:pt>
                <c:pt idx="1990">
                  <c:v>9185.7909999999993</c:v>
                </c:pt>
                <c:pt idx="1991">
                  <c:v>9193.42</c:v>
                </c:pt>
                <c:pt idx="1992">
                  <c:v>9201.0499999999993</c:v>
                </c:pt>
                <c:pt idx="1993">
                  <c:v>9208.6790000000001</c:v>
                </c:pt>
                <c:pt idx="1994">
                  <c:v>9216.3089999999993</c:v>
                </c:pt>
                <c:pt idx="1995">
                  <c:v>9231.5669999999991</c:v>
                </c:pt>
                <c:pt idx="1996">
                  <c:v>9239.1970000000001</c:v>
                </c:pt>
                <c:pt idx="1997">
                  <c:v>9246.8259999999991</c:v>
                </c:pt>
                <c:pt idx="1998">
                  <c:v>9254.4560000000001</c:v>
                </c:pt>
                <c:pt idx="1999">
                  <c:v>9262.0849999999991</c:v>
                </c:pt>
                <c:pt idx="2000">
                  <c:v>9269.7139999999999</c:v>
                </c:pt>
                <c:pt idx="2001">
                  <c:v>9284.973</c:v>
                </c:pt>
                <c:pt idx="2002">
                  <c:v>9292.6029999999992</c:v>
                </c:pt>
                <c:pt idx="2003">
                  <c:v>9300.232</c:v>
                </c:pt>
                <c:pt idx="2004">
                  <c:v>9307.8610000000008</c:v>
                </c:pt>
                <c:pt idx="2005">
                  <c:v>9315.491</c:v>
                </c:pt>
                <c:pt idx="2006">
                  <c:v>9323.1200000000008</c:v>
                </c:pt>
                <c:pt idx="2007">
                  <c:v>9338.3790000000008</c:v>
                </c:pt>
                <c:pt idx="2008">
                  <c:v>9346.0079999999998</c:v>
                </c:pt>
                <c:pt idx="2009">
                  <c:v>9353.6380000000008</c:v>
                </c:pt>
                <c:pt idx="2010">
                  <c:v>9361.2669999999998</c:v>
                </c:pt>
                <c:pt idx="2011">
                  <c:v>9368.8960000000006</c:v>
                </c:pt>
                <c:pt idx="2012">
                  <c:v>9384.1550000000007</c:v>
                </c:pt>
                <c:pt idx="2013">
                  <c:v>9391.7849999999999</c:v>
                </c:pt>
                <c:pt idx="2014">
                  <c:v>9399.4140000000007</c:v>
                </c:pt>
                <c:pt idx="2015">
                  <c:v>9407.0429999999997</c:v>
                </c:pt>
                <c:pt idx="2016">
                  <c:v>9414.6730000000007</c:v>
                </c:pt>
                <c:pt idx="2017">
                  <c:v>9422.3019999999997</c:v>
                </c:pt>
                <c:pt idx="2018">
                  <c:v>9437.5609999999997</c:v>
                </c:pt>
                <c:pt idx="2019">
                  <c:v>9445.19</c:v>
                </c:pt>
                <c:pt idx="2020">
                  <c:v>9452.82</c:v>
                </c:pt>
                <c:pt idx="2021">
                  <c:v>9460.4490000000005</c:v>
                </c:pt>
                <c:pt idx="2022">
                  <c:v>9468.0789999999997</c:v>
                </c:pt>
                <c:pt idx="2023">
                  <c:v>9483.3369999999995</c:v>
                </c:pt>
                <c:pt idx="2024">
                  <c:v>9490.9670000000006</c:v>
                </c:pt>
                <c:pt idx="2025">
                  <c:v>9498.5959999999995</c:v>
                </c:pt>
                <c:pt idx="2026">
                  <c:v>9506.2260000000006</c:v>
                </c:pt>
                <c:pt idx="2027">
                  <c:v>9513.8549999999996</c:v>
                </c:pt>
                <c:pt idx="2028">
                  <c:v>9521.4840000000004</c:v>
                </c:pt>
                <c:pt idx="2029">
                  <c:v>9536.7430000000004</c:v>
                </c:pt>
                <c:pt idx="2030">
                  <c:v>9544.3729999999996</c:v>
                </c:pt>
                <c:pt idx="2031">
                  <c:v>9552.0020000000004</c:v>
                </c:pt>
                <c:pt idx="2032">
                  <c:v>9559.6309999999994</c:v>
                </c:pt>
                <c:pt idx="2033">
                  <c:v>9567.2610000000004</c:v>
                </c:pt>
                <c:pt idx="2034">
                  <c:v>9582.52</c:v>
                </c:pt>
                <c:pt idx="2035">
                  <c:v>9590.1489999999994</c:v>
                </c:pt>
                <c:pt idx="2036">
                  <c:v>9597.7780000000002</c:v>
                </c:pt>
                <c:pt idx="2037">
                  <c:v>9605.4079999999994</c:v>
                </c:pt>
                <c:pt idx="2038">
                  <c:v>9613.0370000000003</c:v>
                </c:pt>
                <c:pt idx="2039">
                  <c:v>9620.6669999999995</c:v>
                </c:pt>
                <c:pt idx="2040">
                  <c:v>9635.9249999999993</c:v>
                </c:pt>
                <c:pt idx="2041">
                  <c:v>9643.5550000000003</c:v>
                </c:pt>
                <c:pt idx="2042">
                  <c:v>9651.1839999999993</c:v>
                </c:pt>
                <c:pt idx="2043">
                  <c:v>9658.8130000000001</c:v>
                </c:pt>
                <c:pt idx="2044">
                  <c:v>9666.4429999999993</c:v>
                </c:pt>
                <c:pt idx="2045">
                  <c:v>9674.0720000000001</c:v>
                </c:pt>
                <c:pt idx="2046">
                  <c:v>9689.3310000000001</c:v>
                </c:pt>
                <c:pt idx="2047">
                  <c:v>9696.9599999999991</c:v>
                </c:pt>
                <c:pt idx="2048">
                  <c:v>9704.59</c:v>
                </c:pt>
                <c:pt idx="2049">
                  <c:v>9712.2189999999991</c:v>
                </c:pt>
                <c:pt idx="2050">
                  <c:v>9719.8490000000002</c:v>
                </c:pt>
                <c:pt idx="2051">
                  <c:v>9735.107</c:v>
                </c:pt>
                <c:pt idx="2052">
                  <c:v>9742.7369999999992</c:v>
                </c:pt>
                <c:pt idx="2053">
                  <c:v>9750.366</c:v>
                </c:pt>
                <c:pt idx="2054">
                  <c:v>9757.9959999999992</c:v>
                </c:pt>
                <c:pt idx="2055">
                  <c:v>9765.625</c:v>
                </c:pt>
                <c:pt idx="2056">
                  <c:v>9773.2540000000008</c:v>
                </c:pt>
                <c:pt idx="2057">
                  <c:v>9788.5130000000008</c:v>
                </c:pt>
                <c:pt idx="2058">
                  <c:v>9796.143</c:v>
                </c:pt>
                <c:pt idx="2059">
                  <c:v>9803.7720000000008</c:v>
                </c:pt>
                <c:pt idx="2060">
                  <c:v>9811.4009999999998</c:v>
                </c:pt>
                <c:pt idx="2061">
                  <c:v>9819.0310000000009</c:v>
                </c:pt>
                <c:pt idx="2062">
                  <c:v>9834.2900000000009</c:v>
                </c:pt>
                <c:pt idx="2063">
                  <c:v>9841.9189999999999</c:v>
                </c:pt>
                <c:pt idx="2064">
                  <c:v>9849.5480000000007</c:v>
                </c:pt>
                <c:pt idx="2065">
                  <c:v>9857.1779999999999</c:v>
                </c:pt>
                <c:pt idx="2066">
                  <c:v>9864.8070000000007</c:v>
                </c:pt>
                <c:pt idx="2067">
                  <c:v>9872.4369999999999</c:v>
                </c:pt>
                <c:pt idx="2068">
                  <c:v>9887.6949999999997</c:v>
                </c:pt>
                <c:pt idx="2069">
                  <c:v>9895.3250000000007</c:v>
                </c:pt>
                <c:pt idx="2070">
                  <c:v>9902.9539999999997</c:v>
                </c:pt>
                <c:pt idx="2071">
                  <c:v>9910.5830000000005</c:v>
                </c:pt>
                <c:pt idx="2072">
                  <c:v>9918.2129999999997</c:v>
                </c:pt>
                <c:pt idx="2073">
                  <c:v>9925.8420000000006</c:v>
                </c:pt>
                <c:pt idx="2074">
                  <c:v>9941.1010000000006</c:v>
                </c:pt>
                <c:pt idx="2075">
                  <c:v>9948.73</c:v>
                </c:pt>
                <c:pt idx="2076">
                  <c:v>9956.36</c:v>
                </c:pt>
                <c:pt idx="2077">
                  <c:v>9963.9889999999996</c:v>
                </c:pt>
                <c:pt idx="2078">
                  <c:v>9971.6190000000006</c:v>
                </c:pt>
                <c:pt idx="2079">
                  <c:v>9986.8770000000004</c:v>
                </c:pt>
                <c:pt idx="2080">
                  <c:v>10040.282999999999</c:v>
                </c:pt>
                <c:pt idx="2081">
                  <c:v>10101.317999999999</c:v>
                </c:pt>
                <c:pt idx="2082">
                  <c:v>10192.870999999999</c:v>
                </c:pt>
                <c:pt idx="2083">
                  <c:v>10284.424000000001</c:v>
                </c:pt>
                <c:pt idx="2084">
                  <c:v>10375.977000000001</c:v>
                </c:pt>
                <c:pt idx="2085">
                  <c:v>10467.529</c:v>
                </c:pt>
                <c:pt idx="2086">
                  <c:v>10559.082</c:v>
                </c:pt>
                <c:pt idx="2087">
                  <c:v>10650.635</c:v>
                </c:pt>
                <c:pt idx="2088">
                  <c:v>10742.187</c:v>
                </c:pt>
                <c:pt idx="2089">
                  <c:v>10833.74</c:v>
                </c:pt>
                <c:pt idx="2090">
                  <c:v>10925.293</c:v>
                </c:pt>
                <c:pt idx="2091">
                  <c:v>11016.846</c:v>
                </c:pt>
                <c:pt idx="2092">
                  <c:v>11108.397999999999</c:v>
                </c:pt>
                <c:pt idx="2093">
                  <c:v>11199.950999999999</c:v>
                </c:pt>
                <c:pt idx="2094">
                  <c:v>11291.504000000001</c:v>
                </c:pt>
                <c:pt idx="2095">
                  <c:v>11383.057000000001</c:v>
                </c:pt>
                <c:pt idx="2096">
                  <c:v>11474.609</c:v>
                </c:pt>
                <c:pt idx="2097">
                  <c:v>11566.162</c:v>
                </c:pt>
                <c:pt idx="2098">
                  <c:v>11657.715</c:v>
                </c:pt>
                <c:pt idx="2099">
                  <c:v>11749.268</c:v>
                </c:pt>
                <c:pt idx="2100">
                  <c:v>11840.82</c:v>
                </c:pt>
                <c:pt idx="2101">
                  <c:v>11901.855</c:v>
                </c:pt>
                <c:pt idx="2102">
                  <c:v>11993.407999999999</c:v>
                </c:pt>
                <c:pt idx="2103">
                  <c:v>12084.960999999999</c:v>
                </c:pt>
                <c:pt idx="2104">
                  <c:v>12176.513999999999</c:v>
                </c:pt>
                <c:pt idx="2105">
                  <c:v>12268.066000000001</c:v>
                </c:pt>
                <c:pt idx="2106">
                  <c:v>12359.619000000001</c:v>
                </c:pt>
                <c:pt idx="2107">
                  <c:v>12451.172</c:v>
                </c:pt>
                <c:pt idx="2108">
                  <c:v>12542.725</c:v>
                </c:pt>
                <c:pt idx="2109">
                  <c:v>12634.277</c:v>
                </c:pt>
                <c:pt idx="2110">
                  <c:v>12725.83</c:v>
                </c:pt>
                <c:pt idx="2111">
                  <c:v>12817.383</c:v>
                </c:pt>
                <c:pt idx="2112">
                  <c:v>12908.936</c:v>
                </c:pt>
                <c:pt idx="2113">
                  <c:v>13000.487999999999</c:v>
                </c:pt>
                <c:pt idx="2114">
                  <c:v>13092.040999999999</c:v>
                </c:pt>
                <c:pt idx="2115">
                  <c:v>13183.593999999999</c:v>
                </c:pt>
                <c:pt idx="2116">
                  <c:v>13275.146000000001</c:v>
                </c:pt>
                <c:pt idx="2117">
                  <c:v>13366.699000000001</c:v>
                </c:pt>
                <c:pt idx="2118">
                  <c:v>13458.252</c:v>
                </c:pt>
                <c:pt idx="2119">
                  <c:v>13549.805</c:v>
                </c:pt>
                <c:pt idx="2120">
                  <c:v>13641.357</c:v>
                </c:pt>
                <c:pt idx="2121">
                  <c:v>13702.393</c:v>
                </c:pt>
                <c:pt idx="2122">
                  <c:v>13793.945</c:v>
                </c:pt>
                <c:pt idx="2123">
                  <c:v>13885.498</c:v>
                </c:pt>
                <c:pt idx="2124">
                  <c:v>13977.050999999999</c:v>
                </c:pt>
                <c:pt idx="2125">
                  <c:v>14068.603999999999</c:v>
                </c:pt>
                <c:pt idx="2126">
                  <c:v>14160.156000000001</c:v>
                </c:pt>
                <c:pt idx="2127">
                  <c:v>14251.709000000001</c:v>
                </c:pt>
                <c:pt idx="2128">
                  <c:v>14343.262000000001</c:v>
                </c:pt>
                <c:pt idx="2129">
                  <c:v>14434.814</c:v>
                </c:pt>
                <c:pt idx="2130">
                  <c:v>14526.367</c:v>
                </c:pt>
                <c:pt idx="2131">
                  <c:v>14617.92</c:v>
                </c:pt>
                <c:pt idx="2132">
                  <c:v>14709.473</c:v>
                </c:pt>
                <c:pt idx="2133">
                  <c:v>14801.025</c:v>
                </c:pt>
                <c:pt idx="2134">
                  <c:v>14892.578</c:v>
                </c:pt>
                <c:pt idx="2135">
                  <c:v>14984.130999999999</c:v>
                </c:pt>
                <c:pt idx="2136">
                  <c:v>15075.683999999999</c:v>
                </c:pt>
                <c:pt idx="2137">
                  <c:v>15167.236000000001</c:v>
                </c:pt>
                <c:pt idx="2138">
                  <c:v>15258.789000000001</c:v>
                </c:pt>
                <c:pt idx="2139">
                  <c:v>15350.342000000001</c:v>
                </c:pt>
                <c:pt idx="2140">
                  <c:v>15441.895</c:v>
                </c:pt>
                <c:pt idx="2141">
                  <c:v>15502.93</c:v>
                </c:pt>
                <c:pt idx="2142">
                  <c:v>15594.482</c:v>
                </c:pt>
                <c:pt idx="2143">
                  <c:v>15686.035</c:v>
                </c:pt>
                <c:pt idx="2144">
                  <c:v>15777.588</c:v>
                </c:pt>
                <c:pt idx="2145">
                  <c:v>15869.141</c:v>
                </c:pt>
                <c:pt idx="2146">
                  <c:v>15960.692999999999</c:v>
                </c:pt>
                <c:pt idx="2147">
                  <c:v>16052.245999999999</c:v>
                </c:pt>
                <c:pt idx="2148">
                  <c:v>16143.799000000001</c:v>
                </c:pt>
                <c:pt idx="2149">
                  <c:v>16235.352000000001</c:v>
                </c:pt>
                <c:pt idx="2150">
                  <c:v>16326.904</c:v>
                </c:pt>
                <c:pt idx="2151">
                  <c:v>16418.456999999999</c:v>
                </c:pt>
                <c:pt idx="2152">
                  <c:v>16510.009999999998</c:v>
                </c:pt>
                <c:pt idx="2153">
                  <c:v>16601.562000000002</c:v>
                </c:pt>
                <c:pt idx="2154">
                  <c:v>16693.115000000002</c:v>
                </c:pt>
                <c:pt idx="2155">
                  <c:v>16784.668000000001</c:v>
                </c:pt>
                <c:pt idx="2156">
                  <c:v>16876.221000000001</c:v>
                </c:pt>
                <c:pt idx="2157">
                  <c:v>16967.773000000001</c:v>
                </c:pt>
                <c:pt idx="2158">
                  <c:v>17059.326000000001</c:v>
                </c:pt>
                <c:pt idx="2159">
                  <c:v>17150.879000000001</c:v>
                </c:pt>
                <c:pt idx="2160">
                  <c:v>17242.432000000001</c:v>
                </c:pt>
                <c:pt idx="2161">
                  <c:v>17303.467000000001</c:v>
                </c:pt>
                <c:pt idx="2162">
                  <c:v>17395.02</c:v>
                </c:pt>
                <c:pt idx="2163">
                  <c:v>17486.572</c:v>
                </c:pt>
                <c:pt idx="2164">
                  <c:v>17578.125</c:v>
                </c:pt>
                <c:pt idx="2165">
                  <c:v>17669.678</c:v>
                </c:pt>
                <c:pt idx="2166">
                  <c:v>17761.23</c:v>
                </c:pt>
                <c:pt idx="2167">
                  <c:v>17852.782999999999</c:v>
                </c:pt>
                <c:pt idx="2168">
                  <c:v>17944.335999999999</c:v>
                </c:pt>
                <c:pt idx="2169">
                  <c:v>18035.888999999999</c:v>
                </c:pt>
                <c:pt idx="2170">
                  <c:v>18127.440999999999</c:v>
                </c:pt>
                <c:pt idx="2171">
                  <c:v>18218.993999999999</c:v>
                </c:pt>
                <c:pt idx="2172">
                  <c:v>18310.546999999999</c:v>
                </c:pt>
                <c:pt idx="2173">
                  <c:v>18402.099999999999</c:v>
                </c:pt>
                <c:pt idx="2174">
                  <c:v>18493.651999999998</c:v>
                </c:pt>
                <c:pt idx="2175">
                  <c:v>18585.205000000002</c:v>
                </c:pt>
                <c:pt idx="2176">
                  <c:v>18676.758000000002</c:v>
                </c:pt>
                <c:pt idx="2177">
                  <c:v>18768.311000000002</c:v>
                </c:pt>
                <c:pt idx="2178">
                  <c:v>18859.863000000001</c:v>
                </c:pt>
                <c:pt idx="2179">
                  <c:v>18951.416000000001</c:v>
                </c:pt>
                <c:pt idx="2180">
                  <c:v>19042.969000000001</c:v>
                </c:pt>
                <c:pt idx="2181">
                  <c:v>19104.004000000001</c:v>
                </c:pt>
                <c:pt idx="2182">
                  <c:v>19195.557000000001</c:v>
                </c:pt>
                <c:pt idx="2183">
                  <c:v>19287.109</c:v>
                </c:pt>
                <c:pt idx="2184">
                  <c:v>19378.662</c:v>
                </c:pt>
                <c:pt idx="2185">
                  <c:v>19470.215</c:v>
                </c:pt>
                <c:pt idx="2186">
                  <c:v>19561.768</c:v>
                </c:pt>
                <c:pt idx="2187">
                  <c:v>19653.32</c:v>
                </c:pt>
                <c:pt idx="2188">
                  <c:v>19744.873</c:v>
                </c:pt>
                <c:pt idx="2189">
                  <c:v>19836.425999999999</c:v>
                </c:pt>
                <c:pt idx="2190">
                  <c:v>19927.978999999999</c:v>
                </c:pt>
                <c:pt idx="2191">
                  <c:v>20019.530999999999</c:v>
                </c:pt>
                <c:pt idx="2192">
                  <c:v>20111.083999999999</c:v>
                </c:pt>
                <c:pt idx="2193">
                  <c:v>20202.636999999999</c:v>
                </c:pt>
                <c:pt idx="2194">
                  <c:v>20294.188999999998</c:v>
                </c:pt>
                <c:pt idx="2195">
                  <c:v>20385.741999999998</c:v>
                </c:pt>
                <c:pt idx="2196">
                  <c:v>20477.294999999998</c:v>
                </c:pt>
                <c:pt idx="2197">
                  <c:v>20568.848000000002</c:v>
                </c:pt>
                <c:pt idx="2198">
                  <c:v>20660.400000000001</c:v>
                </c:pt>
                <c:pt idx="2199">
                  <c:v>20751.953000000001</c:v>
                </c:pt>
                <c:pt idx="2200">
                  <c:v>20843.506000000001</c:v>
                </c:pt>
                <c:pt idx="2201">
                  <c:v>20904.541000000001</c:v>
                </c:pt>
                <c:pt idx="2202">
                  <c:v>20996.094000000001</c:v>
                </c:pt>
                <c:pt idx="2203">
                  <c:v>21087.646000000001</c:v>
                </c:pt>
                <c:pt idx="2204">
                  <c:v>21179.199000000001</c:v>
                </c:pt>
                <c:pt idx="2205">
                  <c:v>21270.752</c:v>
                </c:pt>
                <c:pt idx="2206">
                  <c:v>21362.305</c:v>
                </c:pt>
                <c:pt idx="2207">
                  <c:v>21453.857</c:v>
                </c:pt>
                <c:pt idx="2208">
                  <c:v>21545.41</c:v>
                </c:pt>
                <c:pt idx="2209">
                  <c:v>21636.963</c:v>
                </c:pt>
                <c:pt idx="2210">
                  <c:v>21728.516</c:v>
                </c:pt>
                <c:pt idx="2211">
                  <c:v>21820.067999999999</c:v>
                </c:pt>
                <c:pt idx="2212">
                  <c:v>21911.620999999999</c:v>
                </c:pt>
                <c:pt idx="2213">
                  <c:v>22003.173999999999</c:v>
                </c:pt>
                <c:pt idx="2214">
                  <c:v>22094.726999999999</c:v>
                </c:pt>
                <c:pt idx="2215">
                  <c:v>22186.278999999999</c:v>
                </c:pt>
                <c:pt idx="2216">
                  <c:v>22277.831999999999</c:v>
                </c:pt>
                <c:pt idx="2217">
                  <c:v>22369.384999999998</c:v>
                </c:pt>
                <c:pt idx="2218">
                  <c:v>22460.937000000002</c:v>
                </c:pt>
                <c:pt idx="2219">
                  <c:v>22552.49</c:v>
                </c:pt>
                <c:pt idx="2220">
                  <c:v>22644.043000000001</c:v>
                </c:pt>
                <c:pt idx="2221">
                  <c:v>22705.078000000001</c:v>
                </c:pt>
                <c:pt idx="2222">
                  <c:v>22796.631000000001</c:v>
                </c:pt>
                <c:pt idx="2223">
                  <c:v>22888.184000000001</c:v>
                </c:pt>
                <c:pt idx="2224">
                  <c:v>22979.736000000001</c:v>
                </c:pt>
                <c:pt idx="2225">
                  <c:v>23071.289000000001</c:v>
                </c:pt>
                <c:pt idx="2226">
                  <c:v>23162.842000000001</c:v>
                </c:pt>
                <c:pt idx="2227">
                  <c:v>23254.395</c:v>
                </c:pt>
                <c:pt idx="2228">
                  <c:v>23345.947</c:v>
                </c:pt>
                <c:pt idx="2229">
                  <c:v>23437.5</c:v>
                </c:pt>
                <c:pt idx="2230">
                  <c:v>23529.053</c:v>
                </c:pt>
                <c:pt idx="2231">
                  <c:v>23620.605</c:v>
                </c:pt>
                <c:pt idx="2232">
                  <c:v>23712.157999999999</c:v>
                </c:pt>
                <c:pt idx="2233">
                  <c:v>23803.710999999999</c:v>
                </c:pt>
                <c:pt idx="2234">
                  <c:v>23895.263999999999</c:v>
                </c:pt>
                <c:pt idx="2235">
                  <c:v>23986.815999999999</c:v>
                </c:pt>
                <c:pt idx="2236">
                  <c:v>24078.368999999999</c:v>
                </c:pt>
                <c:pt idx="2237">
                  <c:v>24169.921999999999</c:v>
                </c:pt>
                <c:pt idx="2238">
                  <c:v>24261.474999999999</c:v>
                </c:pt>
                <c:pt idx="2239">
                  <c:v>24353.026999999998</c:v>
                </c:pt>
                <c:pt idx="2240">
                  <c:v>24444.58</c:v>
                </c:pt>
                <c:pt idx="2241">
                  <c:v>24505.615000000002</c:v>
                </c:pt>
                <c:pt idx="2242">
                  <c:v>24597.168000000001</c:v>
                </c:pt>
                <c:pt idx="2243">
                  <c:v>24688.721000000001</c:v>
                </c:pt>
                <c:pt idx="2244">
                  <c:v>24780.273000000001</c:v>
                </c:pt>
                <c:pt idx="2245">
                  <c:v>24871.826000000001</c:v>
                </c:pt>
                <c:pt idx="2246">
                  <c:v>24963.379000000001</c:v>
                </c:pt>
                <c:pt idx="2247">
                  <c:v>25054.932000000001</c:v>
                </c:pt>
                <c:pt idx="2248">
                  <c:v>25146.484</c:v>
                </c:pt>
                <c:pt idx="2249">
                  <c:v>25238.037</c:v>
                </c:pt>
                <c:pt idx="2250">
                  <c:v>25329.59</c:v>
                </c:pt>
                <c:pt idx="2251">
                  <c:v>25421.143</c:v>
                </c:pt>
                <c:pt idx="2252">
                  <c:v>25512.695</c:v>
                </c:pt>
                <c:pt idx="2253">
                  <c:v>25604.248</c:v>
                </c:pt>
                <c:pt idx="2254">
                  <c:v>25695.800999999999</c:v>
                </c:pt>
                <c:pt idx="2255">
                  <c:v>25787.353999999999</c:v>
                </c:pt>
                <c:pt idx="2256">
                  <c:v>25878.905999999999</c:v>
                </c:pt>
                <c:pt idx="2257">
                  <c:v>25970.458999999999</c:v>
                </c:pt>
                <c:pt idx="2258">
                  <c:v>26062.011999999999</c:v>
                </c:pt>
                <c:pt idx="2259">
                  <c:v>26153.563999999998</c:v>
                </c:pt>
                <c:pt idx="2260">
                  <c:v>26245.116999999998</c:v>
                </c:pt>
                <c:pt idx="2261">
                  <c:v>26306.151999999998</c:v>
                </c:pt>
                <c:pt idx="2262">
                  <c:v>26397.705000000002</c:v>
                </c:pt>
                <c:pt idx="2263">
                  <c:v>26489.258000000002</c:v>
                </c:pt>
                <c:pt idx="2264">
                  <c:v>26580.811000000002</c:v>
                </c:pt>
                <c:pt idx="2265">
                  <c:v>26672.363000000001</c:v>
                </c:pt>
                <c:pt idx="2266">
                  <c:v>26763.916000000001</c:v>
                </c:pt>
                <c:pt idx="2267">
                  <c:v>26855.469000000001</c:v>
                </c:pt>
                <c:pt idx="2268">
                  <c:v>26947.021000000001</c:v>
                </c:pt>
                <c:pt idx="2269">
                  <c:v>27038.574000000001</c:v>
                </c:pt>
                <c:pt idx="2270">
                  <c:v>27130.127</c:v>
                </c:pt>
                <c:pt idx="2271">
                  <c:v>27221.68</c:v>
                </c:pt>
                <c:pt idx="2272">
                  <c:v>27313.232</c:v>
                </c:pt>
                <c:pt idx="2273">
                  <c:v>27404.785</c:v>
                </c:pt>
                <c:pt idx="2274">
                  <c:v>27496.338</c:v>
                </c:pt>
                <c:pt idx="2275">
                  <c:v>27587.891</c:v>
                </c:pt>
                <c:pt idx="2276">
                  <c:v>27679.442999999999</c:v>
                </c:pt>
                <c:pt idx="2277">
                  <c:v>27770.995999999999</c:v>
                </c:pt>
                <c:pt idx="2278">
                  <c:v>27862.548999999999</c:v>
                </c:pt>
                <c:pt idx="2279">
                  <c:v>27954.101999999999</c:v>
                </c:pt>
                <c:pt idx="2280">
                  <c:v>28045.653999999999</c:v>
                </c:pt>
                <c:pt idx="2281">
                  <c:v>28106.688999999998</c:v>
                </c:pt>
                <c:pt idx="2282">
                  <c:v>28198.241999999998</c:v>
                </c:pt>
                <c:pt idx="2283">
                  <c:v>28289.794999999998</c:v>
                </c:pt>
                <c:pt idx="2284">
                  <c:v>28381.348000000002</c:v>
                </c:pt>
                <c:pt idx="2285">
                  <c:v>28472.9</c:v>
                </c:pt>
                <c:pt idx="2286">
                  <c:v>28564.453000000001</c:v>
                </c:pt>
                <c:pt idx="2287">
                  <c:v>28656.006000000001</c:v>
                </c:pt>
                <c:pt idx="2288">
                  <c:v>28747.559000000001</c:v>
                </c:pt>
                <c:pt idx="2289">
                  <c:v>28839.111000000001</c:v>
                </c:pt>
                <c:pt idx="2290">
                  <c:v>28930.664000000001</c:v>
                </c:pt>
                <c:pt idx="2291">
                  <c:v>29022.217000000001</c:v>
                </c:pt>
                <c:pt idx="2292">
                  <c:v>29113.77</c:v>
                </c:pt>
                <c:pt idx="2293">
                  <c:v>29205.322</c:v>
                </c:pt>
                <c:pt idx="2294">
                  <c:v>29296.875</c:v>
                </c:pt>
                <c:pt idx="2295">
                  <c:v>29388.428</c:v>
                </c:pt>
                <c:pt idx="2296">
                  <c:v>29479.98</c:v>
                </c:pt>
                <c:pt idx="2297">
                  <c:v>29571.532999999999</c:v>
                </c:pt>
                <c:pt idx="2298">
                  <c:v>29663.085999999999</c:v>
                </c:pt>
                <c:pt idx="2299">
                  <c:v>29754.638999999999</c:v>
                </c:pt>
                <c:pt idx="2300">
                  <c:v>29846.190999999999</c:v>
                </c:pt>
                <c:pt idx="2301">
                  <c:v>29907.226999999999</c:v>
                </c:pt>
                <c:pt idx="2302">
                  <c:v>29998.778999999999</c:v>
                </c:pt>
                <c:pt idx="2303">
                  <c:v>30181.884999999998</c:v>
                </c:pt>
                <c:pt idx="2304">
                  <c:v>30273.437000000002</c:v>
                </c:pt>
                <c:pt idx="2305">
                  <c:v>30364.99</c:v>
                </c:pt>
                <c:pt idx="2306">
                  <c:v>30456.543000000001</c:v>
                </c:pt>
                <c:pt idx="2307">
                  <c:v>30548.096000000001</c:v>
                </c:pt>
                <c:pt idx="2308">
                  <c:v>30639.648000000001</c:v>
                </c:pt>
                <c:pt idx="2309">
                  <c:v>30731.201000000001</c:v>
                </c:pt>
                <c:pt idx="2310">
                  <c:v>30822.754000000001</c:v>
                </c:pt>
                <c:pt idx="2311">
                  <c:v>30914.307000000001</c:v>
                </c:pt>
                <c:pt idx="2312">
                  <c:v>31097.412</c:v>
                </c:pt>
                <c:pt idx="2313">
                  <c:v>31188.965</c:v>
                </c:pt>
                <c:pt idx="2314">
                  <c:v>31280.518</c:v>
                </c:pt>
                <c:pt idx="2315">
                  <c:v>31463.623</c:v>
                </c:pt>
                <c:pt idx="2316">
                  <c:v>31555.175999999999</c:v>
                </c:pt>
                <c:pt idx="2317">
                  <c:v>31646.728999999999</c:v>
                </c:pt>
                <c:pt idx="2318">
                  <c:v>31707.763999999999</c:v>
                </c:pt>
                <c:pt idx="2319">
                  <c:v>31890.868999999999</c:v>
                </c:pt>
                <c:pt idx="2320">
                  <c:v>31982.421999999999</c:v>
                </c:pt>
                <c:pt idx="2321">
                  <c:v>32073.974999999999</c:v>
                </c:pt>
                <c:pt idx="2322">
                  <c:v>32165.526999999998</c:v>
                </c:pt>
                <c:pt idx="2323">
                  <c:v>32257.08</c:v>
                </c:pt>
                <c:pt idx="2324">
                  <c:v>32348.633000000002</c:v>
                </c:pt>
                <c:pt idx="2325">
                  <c:v>32531.738000000001</c:v>
                </c:pt>
                <c:pt idx="2326">
                  <c:v>32623.291000000001</c:v>
                </c:pt>
                <c:pt idx="2327">
                  <c:v>32714.844000000001</c:v>
                </c:pt>
                <c:pt idx="2328">
                  <c:v>32806.396000000001</c:v>
                </c:pt>
                <c:pt idx="2329">
                  <c:v>32897.949000000001</c:v>
                </c:pt>
                <c:pt idx="2330">
                  <c:v>32989.502</c:v>
                </c:pt>
                <c:pt idx="2331">
                  <c:v>33081.055</c:v>
                </c:pt>
                <c:pt idx="2332">
                  <c:v>33172.607000000004</c:v>
                </c:pt>
                <c:pt idx="2333">
                  <c:v>33264.160000000003</c:v>
                </c:pt>
                <c:pt idx="2334">
                  <c:v>33355.713000000003</c:v>
                </c:pt>
                <c:pt idx="2335">
                  <c:v>33447.266000000003</c:v>
                </c:pt>
                <c:pt idx="2336">
                  <c:v>33508.300999999999</c:v>
                </c:pt>
                <c:pt idx="2337">
                  <c:v>33599.853999999999</c:v>
                </c:pt>
                <c:pt idx="2338">
                  <c:v>33691.406000000003</c:v>
                </c:pt>
                <c:pt idx="2339">
                  <c:v>33782.959000000003</c:v>
                </c:pt>
                <c:pt idx="2340">
                  <c:v>33874.512000000002</c:v>
                </c:pt>
                <c:pt idx="2341">
                  <c:v>33966.063999999998</c:v>
                </c:pt>
                <c:pt idx="2342">
                  <c:v>34057.616999999998</c:v>
                </c:pt>
                <c:pt idx="2343">
                  <c:v>34149.17</c:v>
                </c:pt>
                <c:pt idx="2344">
                  <c:v>34240.722999999998</c:v>
                </c:pt>
                <c:pt idx="2345">
                  <c:v>34332.275000000001</c:v>
                </c:pt>
                <c:pt idx="2346">
                  <c:v>34423.828000000001</c:v>
                </c:pt>
                <c:pt idx="2347">
                  <c:v>34515.381000000001</c:v>
                </c:pt>
                <c:pt idx="2348">
                  <c:v>34606.934000000001</c:v>
                </c:pt>
                <c:pt idx="2349">
                  <c:v>34698.485999999997</c:v>
                </c:pt>
                <c:pt idx="2350">
                  <c:v>34790.038999999997</c:v>
                </c:pt>
                <c:pt idx="2351">
                  <c:v>34881.591999999997</c:v>
                </c:pt>
                <c:pt idx="2352">
                  <c:v>34973.144999999997</c:v>
                </c:pt>
                <c:pt idx="2353">
                  <c:v>35064.697</c:v>
                </c:pt>
                <c:pt idx="2354">
                  <c:v>35156.25</c:v>
                </c:pt>
                <c:pt idx="2355">
                  <c:v>35247.803</c:v>
                </c:pt>
                <c:pt idx="2356">
                  <c:v>35308.838000000003</c:v>
                </c:pt>
                <c:pt idx="2357">
                  <c:v>35400.391000000003</c:v>
                </c:pt>
                <c:pt idx="2358">
                  <c:v>35491.942999999999</c:v>
                </c:pt>
                <c:pt idx="2359">
                  <c:v>35583.495999999999</c:v>
                </c:pt>
                <c:pt idx="2360">
                  <c:v>35675.048999999999</c:v>
                </c:pt>
                <c:pt idx="2361">
                  <c:v>35766.601999999999</c:v>
                </c:pt>
                <c:pt idx="2362">
                  <c:v>35858.154000000002</c:v>
                </c:pt>
                <c:pt idx="2363">
                  <c:v>35949.707000000002</c:v>
                </c:pt>
                <c:pt idx="2364">
                  <c:v>36041.26</c:v>
                </c:pt>
                <c:pt idx="2365">
                  <c:v>36132.811999999998</c:v>
                </c:pt>
                <c:pt idx="2366">
                  <c:v>36224.364999999998</c:v>
                </c:pt>
                <c:pt idx="2367">
                  <c:v>36315.917999999998</c:v>
                </c:pt>
                <c:pt idx="2368">
                  <c:v>36407.470999999998</c:v>
                </c:pt>
                <c:pt idx="2369">
                  <c:v>36499.023000000001</c:v>
                </c:pt>
                <c:pt idx="2370">
                  <c:v>36590.576000000001</c:v>
                </c:pt>
                <c:pt idx="2371">
                  <c:v>36682.129000000001</c:v>
                </c:pt>
                <c:pt idx="2372">
                  <c:v>36773.682000000001</c:v>
                </c:pt>
                <c:pt idx="2373">
                  <c:v>36865.233999999997</c:v>
                </c:pt>
                <c:pt idx="2374">
                  <c:v>36956.786999999997</c:v>
                </c:pt>
                <c:pt idx="2375">
                  <c:v>37048.339999999997</c:v>
                </c:pt>
                <c:pt idx="2376">
                  <c:v>37109.375</c:v>
                </c:pt>
                <c:pt idx="2377">
                  <c:v>37200.928</c:v>
                </c:pt>
                <c:pt idx="2378">
                  <c:v>37292.480000000003</c:v>
                </c:pt>
                <c:pt idx="2379">
                  <c:v>37384.033000000003</c:v>
                </c:pt>
                <c:pt idx="2380">
                  <c:v>37475.586000000003</c:v>
                </c:pt>
                <c:pt idx="2381">
                  <c:v>37567.139000000003</c:v>
                </c:pt>
                <c:pt idx="2382">
                  <c:v>37658.690999999999</c:v>
                </c:pt>
                <c:pt idx="2383">
                  <c:v>37750.243999999999</c:v>
                </c:pt>
                <c:pt idx="2384">
                  <c:v>37841.796999999999</c:v>
                </c:pt>
                <c:pt idx="2385">
                  <c:v>37933.35</c:v>
                </c:pt>
                <c:pt idx="2386">
                  <c:v>38024.902000000002</c:v>
                </c:pt>
                <c:pt idx="2387">
                  <c:v>38116.455000000002</c:v>
                </c:pt>
                <c:pt idx="2388">
                  <c:v>38208.008000000002</c:v>
                </c:pt>
                <c:pt idx="2389">
                  <c:v>38299.561000000002</c:v>
                </c:pt>
                <c:pt idx="2390">
                  <c:v>38391.112999999998</c:v>
                </c:pt>
                <c:pt idx="2391">
                  <c:v>38482.665999999997</c:v>
                </c:pt>
                <c:pt idx="2392">
                  <c:v>38574.218999999997</c:v>
                </c:pt>
                <c:pt idx="2393">
                  <c:v>38665.771000000001</c:v>
                </c:pt>
                <c:pt idx="2394">
                  <c:v>38757.324000000001</c:v>
                </c:pt>
                <c:pt idx="2395">
                  <c:v>38848.877</c:v>
                </c:pt>
                <c:pt idx="2396">
                  <c:v>38909.911999999997</c:v>
                </c:pt>
                <c:pt idx="2397">
                  <c:v>39001.464999999997</c:v>
                </c:pt>
                <c:pt idx="2398">
                  <c:v>39093.017999999996</c:v>
                </c:pt>
                <c:pt idx="2399">
                  <c:v>39184.57</c:v>
                </c:pt>
                <c:pt idx="2400">
                  <c:v>39276.123</c:v>
                </c:pt>
                <c:pt idx="2401">
                  <c:v>39367.675999999999</c:v>
                </c:pt>
                <c:pt idx="2402">
                  <c:v>39459.228999999999</c:v>
                </c:pt>
                <c:pt idx="2403">
                  <c:v>39550.781000000003</c:v>
                </c:pt>
                <c:pt idx="2404">
                  <c:v>39642.334000000003</c:v>
                </c:pt>
                <c:pt idx="2405">
                  <c:v>39733.887000000002</c:v>
                </c:pt>
                <c:pt idx="2406">
                  <c:v>39825.438999999998</c:v>
                </c:pt>
                <c:pt idx="2407">
                  <c:v>39916.991999999998</c:v>
                </c:pt>
                <c:pt idx="2408">
                  <c:v>40008.544999999998</c:v>
                </c:pt>
                <c:pt idx="2409">
                  <c:v>40100.097999999998</c:v>
                </c:pt>
                <c:pt idx="2410">
                  <c:v>40191.65</c:v>
                </c:pt>
                <c:pt idx="2411">
                  <c:v>40283.203000000001</c:v>
                </c:pt>
                <c:pt idx="2412">
                  <c:v>40374.756000000001</c:v>
                </c:pt>
                <c:pt idx="2413">
                  <c:v>40466.309000000001</c:v>
                </c:pt>
                <c:pt idx="2414">
                  <c:v>40557.860999999997</c:v>
                </c:pt>
                <c:pt idx="2415">
                  <c:v>40649.413999999997</c:v>
                </c:pt>
                <c:pt idx="2416">
                  <c:v>40710.449000000001</c:v>
                </c:pt>
                <c:pt idx="2417">
                  <c:v>40802.002</c:v>
                </c:pt>
                <c:pt idx="2418">
                  <c:v>40893.555</c:v>
                </c:pt>
                <c:pt idx="2419">
                  <c:v>40985.107000000004</c:v>
                </c:pt>
                <c:pt idx="2420">
                  <c:v>41076.660000000003</c:v>
                </c:pt>
                <c:pt idx="2421">
                  <c:v>41168.213000000003</c:v>
                </c:pt>
                <c:pt idx="2422">
                  <c:v>41259.766000000003</c:v>
                </c:pt>
                <c:pt idx="2423">
                  <c:v>41351.317999999999</c:v>
                </c:pt>
                <c:pt idx="2424">
                  <c:v>41442.870999999999</c:v>
                </c:pt>
                <c:pt idx="2425">
                  <c:v>41534.423999999999</c:v>
                </c:pt>
                <c:pt idx="2426">
                  <c:v>41625.976999999999</c:v>
                </c:pt>
                <c:pt idx="2427">
                  <c:v>41717.529000000002</c:v>
                </c:pt>
                <c:pt idx="2428">
                  <c:v>41809.082000000002</c:v>
                </c:pt>
                <c:pt idx="2429">
                  <c:v>41900.635000000002</c:v>
                </c:pt>
                <c:pt idx="2430">
                  <c:v>41992.186999999998</c:v>
                </c:pt>
                <c:pt idx="2431">
                  <c:v>42083.74</c:v>
                </c:pt>
                <c:pt idx="2432">
                  <c:v>42175.292999999998</c:v>
                </c:pt>
                <c:pt idx="2433">
                  <c:v>42266.845999999998</c:v>
                </c:pt>
                <c:pt idx="2434">
                  <c:v>42358.398000000001</c:v>
                </c:pt>
                <c:pt idx="2435">
                  <c:v>42449.951000000001</c:v>
                </c:pt>
                <c:pt idx="2436">
                  <c:v>42510.985999999997</c:v>
                </c:pt>
                <c:pt idx="2437">
                  <c:v>42602.538999999997</c:v>
                </c:pt>
                <c:pt idx="2438">
                  <c:v>42694.091999999997</c:v>
                </c:pt>
                <c:pt idx="2439">
                  <c:v>42785.644999999997</c:v>
                </c:pt>
                <c:pt idx="2440">
                  <c:v>42877.197</c:v>
                </c:pt>
                <c:pt idx="2441">
                  <c:v>42968.75</c:v>
                </c:pt>
                <c:pt idx="2442">
                  <c:v>43060.303</c:v>
                </c:pt>
                <c:pt idx="2443">
                  <c:v>43151.855000000003</c:v>
                </c:pt>
                <c:pt idx="2444">
                  <c:v>43243.408000000003</c:v>
                </c:pt>
                <c:pt idx="2445">
                  <c:v>43334.961000000003</c:v>
                </c:pt>
                <c:pt idx="2446">
                  <c:v>43426.514000000003</c:v>
                </c:pt>
                <c:pt idx="2447">
                  <c:v>43518.065999999999</c:v>
                </c:pt>
                <c:pt idx="2448">
                  <c:v>43609.618999999999</c:v>
                </c:pt>
                <c:pt idx="2449">
                  <c:v>43701.171999999999</c:v>
                </c:pt>
                <c:pt idx="2450">
                  <c:v>43792.724999999999</c:v>
                </c:pt>
                <c:pt idx="2451">
                  <c:v>43884.277000000002</c:v>
                </c:pt>
                <c:pt idx="2452">
                  <c:v>43975.83</c:v>
                </c:pt>
                <c:pt idx="2453">
                  <c:v>44067.383000000002</c:v>
                </c:pt>
                <c:pt idx="2454">
                  <c:v>44158.936000000002</c:v>
                </c:pt>
                <c:pt idx="2455">
                  <c:v>44250.487999999998</c:v>
                </c:pt>
                <c:pt idx="2456">
                  <c:v>44311.523000000001</c:v>
                </c:pt>
                <c:pt idx="2457">
                  <c:v>44403.076000000001</c:v>
                </c:pt>
                <c:pt idx="2458">
                  <c:v>44494.629000000001</c:v>
                </c:pt>
                <c:pt idx="2459">
                  <c:v>44586.182000000001</c:v>
                </c:pt>
                <c:pt idx="2460">
                  <c:v>44677.733999999997</c:v>
                </c:pt>
                <c:pt idx="2461">
                  <c:v>44769.286999999997</c:v>
                </c:pt>
                <c:pt idx="2462">
                  <c:v>44860.84</c:v>
                </c:pt>
                <c:pt idx="2463">
                  <c:v>44952.392999999996</c:v>
                </c:pt>
                <c:pt idx="2464">
                  <c:v>45043.945</c:v>
                </c:pt>
                <c:pt idx="2465">
                  <c:v>45135.498</c:v>
                </c:pt>
                <c:pt idx="2466">
                  <c:v>45227.050999999999</c:v>
                </c:pt>
                <c:pt idx="2467">
                  <c:v>45318.603999999999</c:v>
                </c:pt>
                <c:pt idx="2468">
                  <c:v>45410.156000000003</c:v>
                </c:pt>
                <c:pt idx="2469">
                  <c:v>45501.709000000003</c:v>
                </c:pt>
                <c:pt idx="2470">
                  <c:v>45593.262000000002</c:v>
                </c:pt>
                <c:pt idx="2471">
                  <c:v>45684.813999999998</c:v>
                </c:pt>
                <c:pt idx="2472">
                  <c:v>45776.366999999998</c:v>
                </c:pt>
                <c:pt idx="2473">
                  <c:v>45867.92</c:v>
                </c:pt>
                <c:pt idx="2474">
                  <c:v>45959.472999999998</c:v>
                </c:pt>
                <c:pt idx="2475">
                  <c:v>46051.025000000001</c:v>
                </c:pt>
                <c:pt idx="2476">
                  <c:v>46112.061000000002</c:v>
                </c:pt>
                <c:pt idx="2477">
                  <c:v>46203.612999999998</c:v>
                </c:pt>
                <c:pt idx="2478">
                  <c:v>46295.165999999997</c:v>
                </c:pt>
                <c:pt idx="2479">
                  <c:v>46386.718999999997</c:v>
                </c:pt>
                <c:pt idx="2480">
                  <c:v>46478.271000000001</c:v>
                </c:pt>
                <c:pt idx="2481">
                  <c:v>46569.824000000001</c:v>
                </c:pt>
                <c:pt idx="2482">
                  <c:v>46661.377</c:v>
                </c:pt>
                <c:pt idx="2483">
                  <c:v>46752.93</c:v>
                </c:pt>
                <c:pt idx="2484">
                  <c:v>46844.482000000004</c:v>
                </c:pt>
                <c:pt idx="2485">
                  <c:v>46936.035000000003</c:v>
                </c:pt>
                <c:pt idx="2486">
                  <c:v>47027.588000000003</c:v>
                </c:pt>
                <c:pt idx="2487">
                  <c:v>47119.141000000003</c:v>
                </c:pt>
                <c:pt idx="2488">
                  <c:v>47210.692999999999</c:v>
                </c:pt>
                <c:pt idx="2489">
                  <c:v>47302.245999999999</c:v>
                </c:pt>
                <c:pt idx="2490">
                  <c:v>47393.798999999999</c:v>
                </c:pt>
                <c:pt idx="2491">
                  <c:v>47485.351999999999</c:v>
                </c:pt>
                <c:pt idx="2492">
                  <c:v>47576.904000000002</c:v>
                </c:pt>
                <c:pt idx="2493">
                  <c:v>47668.457000000002</c:v>
                </c:pt>
                <c:pt idx="2494">
                  <c:v>47760.01</c:v>
                </c:pt>
                <c:pt idx="2495">
                  <c:v>47851.561999999998</c:v>
                </c:pt>
                <c:pt idx="2496">
                  <c:v>47912.597999999998</c:v>
                </c:pt>
                <c:pt idx="2497">
                  <c:v>48004.15</c:v>
                </c:pt>
                <c:pt idx="2498">
                  <c:v>48095.703000000001</c:v>
                </c:pt>
                <c:pt idx="2499">
                  <c:v>48187.256000000001</c:v>
                </c:pt>
                <c:pt idx="2500">
                  <c:v>48278.809000000001</c:v>
                </c:pt>
                <c:pt idx="2501">
                  <c:v>48370.360999999997</c:v>
                </c:pt>
                <c:pt idx="2502">
                  <c:v>48461.913999999997</c:v>
                </c:pt>
                <c:pt idx="2503">
                  <c:v>48553.466999999997</c:v>
                </c:pt>
                <c:pt idx="2504">
                  <c:v>48645.02</c:v>
                </c:pt>
                <c:pt idx="2505">
                  <c:v>48736.572</c:v>
                </c:pt>
                <c:pt idx="2506">
                  <c:v>48828.125</c:v>
                </c:pt>
                <c:pt idx="2507">
                  <c:v>48919.678</c:v>
                </c:pt>
                <c:pt idx="2508">
                  <c:v>49011.23</c:v>
                </c:pt>
                <c:pt idx="2509">
                  <c:v>49102.783000000003</c:v>
                </c:pt>
                <c:pt idx="2510">
                  <c:v>49194.336000000003</c:v>
                </c:pt>
                <c:pt idx="2511">
                  <c:v>49285.889000000003</c:v>
                </c:pt>
                <c:pt idx="2512">
                  <c:v>49377.440999999999</c:v>
                </c:pt>
                <c:pt idx="2513">
                  <c:v>49468.993999999999</c:v>
                </c:pt>
                <c:pt idx="2514">
                  <c:v>49560.546999999999</c:v>
                </c:pt>
                <c:pt idx="2515">
                  <c:v>49652.1</c:v>
                </c:pt>
                <c:pt idx="2516">
                  <c:v>49713.135000000002</c:v>
                </c:pt>
                <c:pt idx="2517">
                  <c:v>49804.686999999998</c:v>
                </c:pt>
                <c:pt idx="2518">
                  <c:v>49896.24</c:v>
                </c:pt>
                <c:pt idx="2519">
                  <c:v>49987.792999999998</c:v>
                </c:pt>
                <c:pt idx="2520">
                  <c:v>50079.345999999998</c:v>
                </c:pt>
                <c:pt idx="2521">
                  <c:v>50170.898000000001</c:v>
                </c:pt>
                <c:pt idx="2522">
                  <c:v>50262.451000000001</c:v>
                </c:pt>
                <c:pt idx="2523">
                  <c:v>50354.004000000001</c:v>
                </c:pt>
                <c:pt idx="2524">
                  <c:v>50445.557000000001</c:v>
                </c:pt>
                <c:pt idx="2525">
                  <c:v>50537.108999999997</c:v>
                </c:pt>
                <c:pt idx="2526">
                  <c:v>50628.661999999997</c:v>
                </c:pt>
                <c:pt idx="2527">
                  <c:v>50720.214999999997</c:v>
                </c:pt>
                <c:pt idx="2528">
                  <c:v>50811.767999999996</c:v>
                </c:pt>
                <c:pt idx="2529">
                  <c:v>50903.32</c:v>
                </c:pt>
                <c:pt idx="2530">
                  <c:v>50994.873</c:v>
                </c:pt>
                <c:pt idx="2531">
                  <c:v>51086.425999999999</c:v>
                </c:pt>
                <c:pt idx="2532">
                  <c:v>51177.978999999999</c:v>
                </c:pt>
                <c:pt idx="2533">
                  <c:v>51269.531000000003</c:v>
                </c:pt>
                <c:pt idx="2534">
                  <c:v>51361.084000000003</c:v>
                </c:pt>
                <c:pt idx="2535">
                  <c:v>51452.637000000002</c:v>
                </c:pt>
                <c:pt idx="2536">
                  <c:v>51513.671999999999</c:v>
                </c:pt>
                <c:pt idx="2537">
                  <c:v>51605.224999999999</c:v>
                </c:pt>
                <c:pt idx="2538">
                  <c:v>51696.777000000002</c:v>
                </c:pt>
                <c:pt idx="2539">
                  <c:v>51788.33</c:v>
                </c:pt>
                <c:pt idx="2540">
                  <c:v>51879.883000000002</c:v>
                </c:pt>
                <c:pt idx="2541">
                  <c:v>51971.436000000002</c:v>
                </c:pt>
                <c:pt idx="2542">
                  <c:v>52062.987999999998</c:v>
                </c:pt>
                <c:pt idx="2543">
                  <c:v>52154.540999999997</c:v>
                </c:pt>
                <c:pt idx="2544">
                  <c:v>52246.093999999997</c:v>
                </c:pt>
                <c:pt idx="2545">
                  <c:v>52337.646000000001</c:v>
                </c:pt>
                <c:pt idx="2546">
                  <c:v>52429.199000000001</c:v>
                </c:pt>
                <c:pt idx="2547">
                  <c:v>52520.752</c:v>
                </c:pt>
                <c:pt idx="2548">
                  <c:v>52612.305</c:v>
                </c:pt>
                <c:pt idx="2549">
                  <c:v>52703.857000000004</c:v>
                </c:pt>
                <c:pt idx="2550">
                  <c:v>52795.41</c:v>
                </c:pt>
                <c:pt idx="2551">
                  <c:v>52886.963000000003</c:v>
                </c:pt>
                <c:pt idx="2552">
                  <c:v>52978.516000000003</c:v>
                </c:pt>
                <c:pt idx="2553">
                  <c:v>53070.067999999999</c:v>
                </c:pt>
                <c:pt idx="2554">
                  <c:v>53161.620999999999</c:v>
                </c:pt>
                <c:pt idx="2555">
                  <c:v>53253.173999999999</c:v>
                </c:pt>
                <c:pt idx="2556">
                  <c:v>53314.209000000003</c:v>
                </c:pt>
                <c:pt idx="2557">
                  <c:v>53405.762000000002</c:v>
                </c:pt>
                <c:pt idx="2558">
                  <c:v>53497.313999999998</c:v>
                </c:pt>
                <c:pt idx="2559">
                  <c:v>53588.866999999998</c:v>
                </c:pt>
                <c:pt idx="2560">
                  <c:v>53680.42</c:v>
                </c:pt>
                <c:pt idx="2561">
                  <c:v>53771.972999999998</c:v>
                </c:pt>
                <c:pt idx="2562">
                  <c:v>53863.525000000001</c:v>
                </c:pt>
                <c:pt idx="2563">
                  <c:v>53955.078000000001</c:v>
                </c:pt>
                <c:pt idx="2564">
                  <c:v>54046.631000000001</c:v>
                </c:pt>
                <c:pt idx="2565">
                  <c:v>54138.184000000001</c:v>
                </c:pt>
                <c:pt idx="2566">
                  <c:v>54229.735999999997</c:v>
                </c:pt>
                <c:pt idx="2567">
                  <c:v>54321.288999999997</c:v>
                </c:pt>
                <c:pt idx="2568">
                  <c:v>54412.841999999997</c:v>
                </c:pt>
                <c:pt idx="2569">
                  <c:v>54504.394999999997</c:v>
                </c:pt>
                <c:pt idx="2570">
                  <c:v>54595.947</c:v>
                </c:pt>
                <c:pt idx="2571">
                  <c:v>54687.5</c:v>
                </c:pt>
                <c:pt idx="2572">
                  <c:v>54779.053</c:v>
                </c:pt>
                <c:pt idx="2573">
                  <c:v>54870.605000000003</c:v>
                </c:pt>
                <c:pt idx="2574">
                  <c:v>54962.158000000003</c:v>
                </c:pt>
                <c:pt idx="2575">
                  <c:v>55053.711000000003</c:v>
                </c:pt>
                <c:pt idx="2576">
                  <c:v>55114.745999999999</c:v>
                </c:pt>
                <c:pt idx="2577">
                  <c:v>55206.298999999999</c:v>
                </c:pt>
                <c:pt idx="2578">
                  <c:v>55297.851999999999</c:v>
                </c:pt>
                <c:pt idx="2579">
                  <c:v>55389.404000000002</c:v>
                </c:pt>
                <c:pt idx="2580">
                  <c:v>55480.957000000002</c:v>
                </c:pt>
                <c:pt idx="2581">
                  <c:v>55572.51</c:v>
                </c:pt>
                <c:pt idx="2582">
                  <c:v>55664.061999999998</c:v>
                </c:pt>
                <c:pt idx="2583">
                  <c:v>55755.614999999998</c:v>
                </c:pt>
                <c:pt idx="2584">
                  <c:v>55847.167999999998</c:v>
                </c:pt>
                <c:pt idx="2585">
                  <c:v>55938.720999999998</c:v>
                </c:pt>
                <c:pt idx="2586">
                  <c:v>56030.273000000001</c:v>
                </c:pt>
                <c:pt idx="2587">
                  <c:v>56121.826000000001</c:v>
                </c:pt>
                <c:pt idx="2588">
                  <c:v>56213.379000000001</c:v>
                </c:pt>
                <c:pt idx="2589">
                  <c:v>56304.932000000001</c:v>
                </c:pt>
                <c:pt idx="2590">
                  <c:v>56396.483999999997</c:v>
                </c:pt>
                <c:pt idx="2591">
                  <c:v>56488.036999999997</c:v>
                </c:pt>
                <c:pt idx="2592">
                  <c:v>56579.59</c:v>
                </c:pt>
                <c:pt idx="2593">
                  <c:v>56671.142999999996</c:v>
                </c:pt>
                <c:pt idx="2594">
                  <c:v>56762.695</c:v>
                </c:pt>
                <c:pt idx="2595">
                  <c:v>56854.248</c:v>
                </c:pt>
                <c:pt idx="2596">
                  <c:v>56915.283000000003</c:v>
                </c:pt>
                <c:pt idx="2597">
                  <c:v>57006.836000000003</c:v>
                </c:pt>
                <c:pt idx="2598">
                  <c:v>57098.389000000003</c:v>
                </c:pt>
                <c:pt idx="2599">
                  <c:v>57189.940999999999</c:v>
                </c:pt>
                <c:pt idx="2600">
                  <c:v>57281.493999999999</c:v>
                </c:pt>
                <c:pt idx="2601">
                  <c:v>57373.046999999999</c:v>
                </c:pt>
                <c:pt idx="2602">
                  <c:v>57464.6</c:v>
                </c:pt>
                <c:pt idx="2603">
                  <c:v>57556.152000000002</c:v>
                </c:pt>
                <c:pt idx="2604">
                  <c:v>57647.705000000002</c:v>
                </c:pt>
                <c:pt idx="2605">
                  <c:v>57739.258000000002</c:v>
                </c:pt>
                <c:pt idx="2606">
                  <c:v>57830.811000000002</c:v>
                </c:pt>
                <c:pt idx="2607">
                  <c:v>57922.362999999998</c:v>
                </c:pt>
                <c:pt idx="2608">
                  <c:v>58013.915999999997</c:v>
                </c:pt>
                <c:pt idx="2609">
                  <c:v>58105.468999999997</c:v>
                </c:pt>
                <c:pt idx="2610">
                  <c:v>58197.021000000001</c:v>
                </c:pt>
                <c:pt idx="2611">
                  <c:v>58288.574000000001</c:v>
                </c:pt>
                <c:pt idx="2612">
                  <c:v>58380.127</c:v>
                </c:pt>
                <c:pt idx="2613">
                  <c:v>58471.68</c:v>
                </c:pt>
                <c:pt idx="2614">
                  <c:v>58563.232000000004</c:v>
                </c:pt>
                <c:pt idx="2615">
                  <c:v>58654.785000000003</c:v>
                </c:pt>
                <c:pt idx="2616">
                  <c:v>58715.82</c:v>
                </c:pt>
                <c:pt idx="2617">
                  <c:v>58807.373</c:v>
                </c:pt>
                <c:pt idx="2618">
                  <c:v>58898.925999999999</c:v>
                </c:pt>
                <c:pt idx="2619">
                  <c:v>58990.478999999999</c:v>
                </c:pt>
                <c:pt idx="2620">
                  <c:v>59082.031000000003</c:v>
                </c:pt>
                <c:pt idx="2621">
                  <c:v>59173.584000000003</c:v>
                </c:pt>
                <c:pt idx="2622">
                  <c:v>59265.137000000002</c:v>
                </c:pt>
                <c:pt idx="2623">
                  <c:v>59356.688999999998</c:v>
                </c:pt>
                <c:pt idx="2624">
                  <c:v>59448.241999999998</c:v>
                </c:pt>
                <c:pt idx="2625">
                  <c:v>59539.794999999998</c:v>
                </c:pt>
                <c:pt idx="2626">
                  <c:v>59631.347999999998</c:v>
                </c:pt>
                <c:pt idx="2627">
                  <c:v>59722.9</c:v>
                </c:pt>
                <c:pt idx="2628">
                  <c:v>59814.453000000001</c:v>
                </c:pt>
                <c:pt idx="2629">
                  <c:v>59906.006000000001</c:v>
                </c:pt>
                <c:pt idx="2630">
                  <c:v>59997.559000000001</c:v>
                </c:pt>
                <c:pt idx="2631">
                  <c:v>60089.110999999997</c:v>
                </c:pt>
                <c:pt idx="2632">
                  <c:v>60180.663999999997</c:v>
                </c:pt>
                <c:pt idx="2633">
                  <c:v>60272.216999999997</c:v>
                </c:pt>
                <c:pt idx="2634">
                  <c:v>60363.77</c:v>
                </c:pt>
                <c:pt idx="2635">
                  <c:v>60455.322</c:v>
                </c:pt>
                <c:pt idx="2636">
                  <c:v>60516.357000000004</c:v>
                </c:pt>
                <c:pt idx="2637">
                  <c:v>60607.91</c:v>
                </c:pt>
                <c:pt idx="2638">
                  <c:v>60699.463000000003</c:v>
                </c:pt>
                <c:pt idx="2639">
                  <c:v>60791.016000000003</c:v>
                </c:pt>
                <c:pt idx="2640">
                  <c:v>60882.567999999999</c:v>
                </c:pt>
                <c:pt idx="2641">
                  <c:v>60974.120999999999</c:v>
                </c:pt>
                <c:pt idx="2642">
                  <c:v>61065.673999999999</c:v>
                </c:pt>
                <c:pt idx="2643">
                  <c:v>61157.226999999999</c:v>
                </c:pt>
                <c:pt idx="2644">
                  <c:v>61248.779000000002</c:v>
                </c:pt>
                <c:pt idx="2645">
                  <c:v>61340.332000000002</c:v>
                </c:pt>
                <c:pt idx="2646">
                  <c:v>61431.885000000002</c:v>
                </c:pt>
                <c:pt idx="2647">
                  <c:v>61523.436999999998</c:v>
                </c:pt>
                <c:pt idx="2648">
                  <c:v>61614.99</c:v>
                </c:pt>
                <c:pt idx="2649">
                  <c:v>61706.542999999998</c:v>
                </c:pt>
                <c:pt idx="2650">
                  <c:v>61798.095999999998</c:v>
                </c:pt>
                <c:pt idx="2651">
                  <c:v>61889.648000000001</c:v>
                </c:pt>
                <c:pt idx="2652">
                  <c:v>61981.201000000001</c:v>
                </c:pt>
                <c:pt idx="2653">
                  <c:v>62072.754000000001</c:v>
                </c:pt>
                <c:pt idx="2654">
                  <c:v>62164.307000000001</c:v>
                </c:pt>
                <c:pt idx="2655">
                  <c:v>62255.858999999997</c:v>
                </c:pt>
                <c:pt idx="2656">
                  <c:v>62316.894999999997</c:v>
                </c:pt>
                <c:pt idx="2657">
                  <c:v>62408.447</c:v>
                </c:pt>
                <c:pt idx="2658">
                  <c:v>62500</c:v>
                </c:pt>
                <c:pt idx="2659">
                  <c:v>62591.553</c:v>
                </c:pt>
                <c:pt idx="2660">
                  <c:v>62683.105000000003</c:v>
                </c:pt>
                <c:pt idx="2661">
                  <c:v>62774.658000000003</c:v>
                </c:pt>
                <c:pt idx="2662">
                  <c:v>62866.211000000003</c:v>
                </c:pt>
                <c:pt idx="2663">
                  <c:v>62957.764000000003</c:v>
                </c:pt>
                <c:pt idx="2664">
                  <c:v>63049.315999999999</c:v>
                </c:pt>
                <c:pt idx="2665">
                  <c:v>63140.868999999999</c:v>
                </c:pt>
                <c:pt idx="2666">
                  <c:v>63232.421999999999</c:v>
                </c:pt>
                <c:pt idx="2667">
                  <c:v>63323.974999999999</c:v>
                </c:pt>
                <c:pt idx="2668">
                  <c:v>63415.527000000002</c:v>
                </c:pt>
                <c:pt idx="2669">
                  <c:v>63507.08</c:v>
                </c:pt>
                <c:pt idx="2670">
                  <c:v>63598.633000000002</c:v>
                </c:pt>
                <c:pt idx="2671">
                  <c:v>63690.186000000002</c:v>
                </c:pt>
                <c:pt idx="2672">
                  <c:v>63781.737999999998</c:v>
                </c:pt>
                <c:pt idx="2673">
                  <c:v>63873.290999999997</c:v>
                </c:pt>
                <c:pt idx="2674">
                  <c:v>63964.843999999997</c:v>
                </c:pt>
                <c:pt idx="2675">
                  <c:v>64056.396000000001</c:v>
                </c:pt>
                <c:pt idx="2676">
                  <c:v>64117.432000000001</c:v>
                </c:pt>
                <c:pt idx="2677">
                  <c:v>64208.983999999997</c:v>
                </c:pt>
                <c:pt idx="2678">
                  <c:v>64300.536999999997</c:v>
                </c:pt>
                <c:pt idx="2679">
                  <c:v>64392.09</c:v>
                </c:pt>
                <c:pt idx="2680">
                  <c:v>64483.642999999996</c:v>
                </c:pt>
                <c:pt idx="2681">
                  <c:v>64575.195</c:v>
                </c:pt>
                <c:pt idx="2682">
                  <c:v>64666.748</c:v>
                </c:pt>
                <c:pt idx="2683">
                  <c:v>64758.300999999999</c:v>
                </c:pt>
                <c:pt idx="2684">
                  <c:v>64849.853999999999</c:v>
                </c:pt>
                <c:pt idx="2685">
                  <c:v>64941.406000000003</c:v>
                </c:pt>
                <c:pt idx="2686">
                  <c:v>65032.959000000003</c:v>
                </c:pt>
                <c:pt idx="2687">
                  <c:v>65124.512000000002</c:v>
                </c:pt>
                <c:pt idx="2688">
                  <c:v>65216.063999999998</c:v>
                </c:pt>
                <c:pt idx="2689">
                  <c:v>65307.616999999998</c:v>
                </c:pt>
                <c:pt idx="2690">
                  <c:v>65399.17</c:v>
                </c:pt>
                <c:pt idx="2691">
                  <c:v>65490.722999999998</c:v>
                </c:pt>
                <c:pt idx="2692">
                  <c:v>65582.274999999994</c:v>
                </c:pt>
                <c:pt idx="2693">
                  <c:v>65673.827999999994</c:v>
                </c:pt>
                <c:pt idx="2694">
                  <c:v>65765.380999999994</c:v>
                </c:pt>
                <c:pt idx="2695">
                  <c:v>65856.933999999994</c:v>
                </c:pt>
                <c:pt idx="2696">
                  <c:v>65917.968999999997</c:v>
                </c:pt>
                <c:pt idx="2697">
                  <c:v>66009.520999999993</c:v>
                </c:pt>
                <c:pt idx="2698">
                  <c:v>66101.073999999993</c:v>
                </c:pt>
                <c:pt idx="2699">
                  <c:v>66192.626999999993</c:v>
                </c:pt>
                <c:pt idx="2700">
                  <c:v>66284.179999999993</c:v>
                </c:pt>
                <c:pt idx="2701">
                  <c:v>66375.732000000004</c:v>
                </c:pt>
                <c:pt idx="2702">
                  <c:v>66467.285000000003</c:v>
                </c:pt>
                <c:pt idx="2703">
                  <c:v>66558.838000000003</c:v>
                </c:pt>
                <c:pt idx="2704">
                  <c:v>66650.391000000003</c:v>
                </c:pt>
                <c:pt idx="2705">
                  <c:v>66741.942999999999</c:v>
                </c:pt>
                <c:pt idx="2706">
                  <c:v>66833.495999999999</c:v>
                </c:pt>
                <c:pt idx="2707">
                  <c:v>66925.048999999999</c:v>
                </c:pt>
                <c:pt idx="2708">
                  <c:v>67016.601999999999</c:v>
                </c:pt>
                <c:pt idx="2709">
                  <c:v>67108.153999999995</c:v>
                </c:pt>
                <c:pt idx="2710">
                  <c:v>67199.706999999995</c:v>
                </c:pt>
                <c:pt idx="2711">
                  <c:v>67291.259999999995</c:v>
                </c:pt>
                <c:pt idx="2712">
                  <c:v>67382.812000000005</c:v>
                </c:pt>
                <c:pt idx="2713">
                  <c:v>67474.365000000005</c:v>
                </c:pt>
                <c:pt idx="2714">
                  <c:v>67565.918000000005</c:v>
                </c:pt>
                <c:pt idx="2715">
                  <c:v>67657.471000000005</c:v>
                </c:pt>
                <c:pt idx="2716">
                  <c:v>67718.505999999994</c:v>
                </c:pt>
                <c:pt idx="2717">
                  <c:v>67810.058999999994</c:v>
                </c:pt>
                <c:pt idx="2718">
                  <c:v>67901.611000000004</c:v>
                </c:pt>
                <c:pt idx="2719">
                  <c:v>67993.164000000004</c:v>
                </c:pt>
                <c:pt idx="2720">
                  <c:v>68084.717000000004</c:v>
                </c:pt>
                <c:pt idx="2721">
                  <c:v>68176.27</c:v>
                </c:pt>
                <c:pt idx="2722">
                  <c:v>68267.822</c:v>
                </c:pt>
                <c:pt idx="2723">
                  <c:v>68359.375</c:v>
                </c:pt>
                <c:pt idx="2724">
                  <c:v>68450.928</c:v>
                </c:pt>
                <c:pt idx="2725">
                  <c:v>68542.48</c:v>
                </c:pt>
                <c:pt idx="2726">
                  <c:v>68634.032999999996</c:v>
                </c:pt>
                <c:pt idx="2727">
                  <c:v>68725.585999999996</c:v>
                </c:pt>
                <c:pt idx="2728">
                  <c:v>68817.138999999996</c:v>
                </c:pt>
                <c:pt idx="2729">
                  <c:v>68908.691000000006</c:v>
                </c:pt>
                <c:pt idx="2730">
                  <c:v>69000.244000000006</c:v>
                </c:pt>
                <c:pt idx="2731">
                  <c:v>69091.797000000006</c:v>
                </c:pt>
                <c:pt idx="2732">
                  <c:v>69183.350000000006</c:v>
                </c:pt>
                <c:pt idx="2733">
                  <c:v>69274.902000000002</c:v>
                </c:pt>
                <c:pt idx="2734">
                  <c:v>69366.455000000002</c:v>
                </c:pt>
                <c:pt idx="2735">
                  <c:v>69458.008000000002</c:v>
                </c:pt>
                <c:pt idx="2736">
                  <c:v>69519.043000000005</c:v>
                </c:pt>
                <c:pt idx="2737">
                  <c:v>69610.596000000005</c:v>
                </c:pt>
                <c:pt idx="2738">
                  <c:v>69702.148000000001</c:v>
                </c:pt>
                <c:pt idx="2739">
                  <c:v>69793.701000000001</c:v>
                </c:pt>
                <c:pt idx="2740">
                  <c:v>69885.254000000001</c:v>
                </c:pt>
                <c:pt idx="2741">
                  <c:v>69976.807000000001</c:v>
                </c:pt>
                <c:pt idx="2742">
                  <c:v>70068.358999999997</c:v>
                </c:pt>
                <c:pt idx="2743">
                  <c:v>70159.911999999997</c:v>
                </c:pt>
                <c:pt idx="2744">
                  <c:v>70251.464999999997</c:v>
                </c:pt>
                <c:pt idx="2745">
                  <c:v>70343.017999999996</c:v>
                </c:pt>
                <c:pt idx="2746">
                  <c:v>70434.570000000007</c:v>
                </c:pt>
                <c:pt idx="2747">
                  <c:v>70526.123000000007</c:v>
                </c:pt>
                <c:pt idx="2748">
                  <c:v>70617.676000000007</c:v>
                </c:pt>
                <c:pt idx="2749">
                  <c:v>70709.229000000007</c:v>
                </c:pt>
                <c:pt idx="2750">
                  <c:v>70800.781000000003</c:v>
                </c:pt>
                <c:pt idx="2751">
                  <c:v>70892.334000000003</c:v>
                </c:pt>
                <c:pt idx="2752">
                  <c:v>70983.887000000002</c:v>
                </c:pt>
                <c:pt idx="2753">
                  <c:v>71075.438999999998</c:v>
                </c:pt>
                <c:pt idx="2754">
                  <c:v>71166.991999999998</c:v>
                </c:pt>
                <c:pt idx="2755">
                  <c:v>71258.544999999998</c:v>
                </c:pt>
                <c:pt idx="2756">
                  <c:v>71319.58</c:v>
                </c:pt>
                <c:pt idx="2757">
                  <c:v>71411.133000000002</c:v>
                </c:pt>
                <c:pt idx="2758">
                  <c:v>71502.686000000002</c:v>
                </c:pt>
                <c:pt idx="2759">
                  <c:v>71594.237999999998</c:v>
                </c:pt>
                <c:pt idx="2760">
                  <c:v>71685.790999999997</c:v>
                </c:pt>
                <c:pt idx="2761">
                  <c:v>71777.343999999997</c:v>
                </c:pt>
                <c:pt idx="2762">
                  <c:v>71868.895999999993</c:v>
                </c:pt>
                <c:pt idx="2763">
                  <c:v>71960.448999999993</c:v>
                </c:pt>
                <c:pt idx="2764">
                  <c:v>72052.001999999993</c:v>
                </c:pt>
                <c:pt idx="2765">
                  <c:v>72143.554999999993</c:v>
                </c:pt>
                <c:pt idx="2766">
                  <c:v>72235.107000000004</c:v>
                </c:pt>
                <c:pt idx="2767">
                  <c:v>72326.66</c:v>
                </c:pt>
                <c:pt idx="2768">
                  <c:v>72418.213000000003</c:v>
                </c:pt>
                <c:pt idx="2769">
                  <c:v>72509.766000000003</c:v>
                </c:pt>
                <c:pt idx="2770">
                  <c:v>72601.317999999999</c:v>
                </c:pt>
                <c:pt idx="2771">
                  <c:v>72692.870999999999</c:v>
                </c:pt>
                <c:pt idx="2772">
                  <c:v>72784.423999999999</c:v>
                </c:pt>
                <c:pt idx="2773">
                  <c:v>72875.976999999999</c:v>
                </c:pt>
                <c:pt idx="2774">
                  <c:v>72967.528999999995</c:v>
                </c:pt>
                <c:pt idx="2775">
                  <c:v>73059.081999999995</c:v>
                </c:pt>
                <c:pt idx="2776">
                  <c:v>73120.116999999998</c:v>
                </c:pt>
                <c:pt idx="2777">
                  <c:v>73211.67</c:v>
                </c:pt>
                <c:pt idx="2778">
                  <c:v>73303.222999999998</c:v>
                </c:pt>
                <c:pt idx="2779">
                  <c:v>73394.774999999994</c:v>
                </c:pt>
                <c:pt idx="2780">
                  <c:v>73486.327999999994</c:v>
                </c:pt>
                <c:pt idx="2781">
                  <c:v>73577.880999999994</c:v>
                </c:pt>
                <c:pt idx="2782">
                  <c:v>73669.433999999994</c:v>
                </c:pt>
                <c:pt idx="2783">
                  <c:v>73760.986000000004</c:v>
                </c:pt>
                <c:pt idx="2784">
                  <c:v>73852.539000000004</c:v>
                </c:pt>
                <c:pt idx="2785">
                  <c:v>73944.092000000004</c:v>
                </c:pt>
                <c:pt idx="2786">
                  <c:v>74035.645000000004</c:v>
                </c:pt>
                <c:pt idx="2787">
                  <c:v>74127.197</c:v>
                </c:pt>
                <c:pt idx="2788">
                  <c:v>74218.75</c:v>
                </c:pt>
                <c:pt idx="2789">
                  <c:v>74310.303</c:v>
                </c:pt>
                <c:pt idx="2790">
                  <c:v>74401.854999999996</c:v>
                </c:pt>
                <c:pt idx="2791">
                  <c:v>74493.407999999996</c:v>
                </c:pt>
                <c:pt idx="2792">
                  <c:v>74584.960999999996</c:v>
                </c:pt>
                <c:pt idx="2793">
                  <c:v>74676.513999999996</c:v>
                </c:pt>
                <c:pt idx="2794">
                  <c:v>74768.066000000006</c:v>
                </c:pt>
                <c:pt idx="2795">
                  <c:v>74859.619000000006</c:v>
                </c:pt>
                <c:pt idx="2796">
                  <c:v>74920.653999999995</c:v>
                </c:pt>
                <c:pt idx="2797">
                  <c:v>75012.206999999995</c:v>
                </c:pt>
                <c:pt idx="2798">
                  <c:v>75103.759999999995</c:v>
                </c:pt>
                <c:pt idx="2799">
                  <c:v>75195.312000000005</c:v>
                </c:pt>
                <c:pt idx="2800">
                  <c:v>75286.865000000005</c:v>
                </c:pt>
                <c:pt idx="2801">
                  <c:v>75378.418000000005</c:v>
                </c:pt>
                <c:pt idx="2802">
                  <c:v>75469.971000000005</c:v>
                </c:pt>
                <c:pt idx="2803">
                  <c:v>75561.523000000001</c:v>
                </c:pt>
                <c:pt idx="2804">
                  <c:v>75653.076000000001</c:v>
                </c:pt>
                <c:pt idx="2805">
                  <c:v>75744.629000000001</c:v>
                </c:pt>
                <c:pt idx="2806">
                  <c:v>75836.182000000001</c:v>
                </c:pt>
                <c:pt idx="2807">
                  <c:v>75927.733999999997</c:v>
                </c:pt>
                <c:pt idx="2808">
                  <c:v>76019.286999999997</c:v>
                </c:pt>
                <c:pt idx="2809">
                  <c:v>76110.84</c:v>
                </c:pt>
                <c:pt idx="2810">
                  <c:v>76202.392999999996</c:v>
                </c:pt>
                <c:pt idx="2811">
                  <c:v>76293.945000000007</c:v>
                </c:pt>
                <c:pt idx="2812">
                  <c:v>76385.498000000007</c:v>
                </c:pt>
                <c:pt idx="2813">
                  <c:v>76477.051000000007</c:v>
                </c:pt>
                <c:pt idx="2814">
                  <c:v>76568.604000000007</c:v>
                </c:pt>
                <c:pt idx="2815">
                  <c:v>76660.156000000003</c:v>
                </c:pt>
                <c:pt idx="2816">
                  <c:v>76721.191000000006</c:v>
                </c:pt>
                <c:pt idx="2817">
                  <c:v>76812.744000000006</c:v>
                </c:pt>
                <c:pt idx="2818">
                  <c:v>76904.297000000006</c:v>
                </c:pt>
                <c:pt idx="2819">
                  <c:v>76995.850000000006</c:v>
                </c:pt>
                <c:pt idx="2820">
                  <c:v>77087.402000000002</c:v>
                </c:pt>
                <c:pt idx="2821">
                  <c:v>77178.955000000002</c:v>
                </c:pt>
                <c:pt idx="2822">
                  <c:v>77270.508000000002</c:v>
                </c:pt>
                <c:pt idx="2823">
                  <c:v>77362.061000000002</c:v>
                </c:pt>
                <c:pt idx="2824">
                  <c:v>77453.612999999998</c:v>
                </c:pt>
                <c:pt idx="2825">
                  <c:v>77545.165999999997</c:v>
                </c:pt>
                <c:pt idx="2826">
                  <c:v>77636.718999999997</c:v>
                </c:pt>
                <c:pt idx="2827">
                  <c:v>77728.270999999993</c:v>
                </c:pt>
                <c:pt idx="2828">
                  <c:v>77819.823999999993</c:v>
                </c:pt>
                <c:pt idx="2829">
                  <c:v>77911.376999999993</c:v>
                </c:pt>
                <c:pt idx="2830">
                  <c:v>78002.929999999993</c:v>
                </c:pt>
                <c:pt idx="2831">
                  <c:v>78094.482000000004</c:v>
                </c:pt>
                <c:pt idx="2832">
                  <c:v>78186.035000000003</c:v>
                </c:pt>
                <c:pt idx="2833">
                  <c:v>78277.588000000003</c:v>
                </c:pt>
                <c:pt idx="2834">
                  <c:v>78369.141000000003</c:v>
                </c:pt>
                <c:pt idx="2835">
                  <c:v>78460.692999999999</c:v>
                </c:pt>
                <c:pt idx="2836">
                  <c:v>78521.729000000007</c:v>
                </c:pt>
                <c:pt idx="2837">
                  <c:v>78613.281000000003</c:v>
                </c:pt>
                <c:pt idx="2838">
                  <c:v>78704.834000000003</c:v>
                </c:pt>
                <c:pt idx="2839">
                  <c:v>78796.387000000002</c:v>
                </c:pt>
                <c:pt idx="2840">
                  <c:v>78887.938999999998</c:v>
                </c:pt>
                <c:pt idx="2841">
                  <c:v>78979.491999999998</c:v>
                </c:pt>
                <c:pt idx="2842">
                  <c:v>79071.044999999998</c:v>
                </c:pt>
                <c:pt idx="2843">
                  <c:v>79162.597999999998</c:v>
                </c:pt>
                <c:pt idx="2844">
                  <c:v>79254.149999999994</c:v>
                </c:pt>
                <c:pt idx="2845">
                  <c:v>79345.702999999994</c:v>
                </c:pt>
                <c:pt idx="2846">
                  <c:v>79437.255999999994</c:v>
                </c:pt>
                <c:pt idx="2847">
                  <c:v>79528.808999999994</c:v>
                </c:pt>
                <c:pt idx="2848">
                  <c:v>79620.361000000004</c:v>
                </c:pt>
                <c:pt idx="2849">
                  <c:v>79711.914000000004</c:v>
                </c:pt>
                <c:pt idx="2850">
                  <c:v>79803.467000000004</c:v>
                </c:pt>
                <c:pt idx="2851">
                  <c:v>79895.02</c:v>
                </c:pt>
                <c:pt idx="2852">
                  <c:v>79986.572</c:v>
                </c:pt>
                <c:pt idx="2853">
                  <c:v>80078.125</c:v>
                </c:pt>
                <c:pt idx="2854">
                  <c:v>80169.678</c:v>
                </c:pt>
                <c:pt idx="2855">
                  <c:v>80261.23</c:v>
                </c:pt>
                <c:pt idx="2856">
                  <c:v>80322.266000000003</c:v>
                </c:pt>
                <c:pt idx="2857">
                  <c:v>80413.817999999999</c:v>
                </c:pt>
                <c:pt idx="2858">
                  <c:v>80505.370999999999</c:v>
                </c:pt>
                <c:pt idx="2859">
                  <c:v>80596.923999999999</c:v>
                </c:pt>
                <c:pt idx="2860">
                  <c:v>80688.476999999999</c:v>
                </c:pt>
                <c:pt idx="2861">
                  <c:v>80780.028999999995</c:v>
                </c:pt>
                <c:pt idx="2862">
                  <c:v>80871.581999999995</c:v>
                </c:pt>
                <c:pt idx="2863">
                  <c:v>80963.134999999995</c:v>
                </c:pt>
                <c:pt idx="2864">
                  <c:v>81054.687000000005</c:v>
                </c:pt>
                <c:pt idx="2865">
                  <c:v>81146.240000000005</c:v>
                </c:pt>
                <c:pt idx="2866">
                  <c:v>81237.793000000005</c:v>
                </c:pt>
                <c:pt idx="2867">
                  <c:v>81329.346000000005</c:v>
                </c:pt>
                <c:pt idx="2868">
                  <c:v>81420.898000000001</c:v>
                </c:pt>
                <c:pt idx="2869">
                  <c:v>81512.451000000001</c:v>
                </c:pt>
                <c:pt idx="2870">
                  <c:v>81604.004000000001</c:v>
                </c:pt>
                <c:pt idx="2871">
                  <c:v>81695.557000000001</c:v>
                </c:pt>
                <c:pt idx="2872">
                  <c:v>81787.108999999997</c:v>
                </c:pt>
                <c:pt idx="2873">
                  <c:v>81878.661999999997</c:v>
                </c:pt>
                <c:pt idx="2874">
                  <c:v>81970.214999999997</c:v>
                </c:pt>
                <c:pt idx="2875">
                  <c:v>82061.767999999996</c:v>
                </c:pt>
                <c:pt idx="2876">
                  <c:v>82122.803</c:v>
                </c:pt>
                <c:pt idx="2877">
                  <c:v>82214.354999999996</c:v>
                </c:pt>
                <c:pt idx="2878">
                  <c:v>82305.907999999996</c:v>
                </c:pt>
                <c:pt idx="2879">
                  <c:v>82397.460999999996</c:v>
                </c:pt>
                <c:pt idx="2880">
                  <c:v>82489.013999999996</c:v>
                </c:pt>
                <c:pt idx="2881">
                  <c:v>82580.566000000006</c:v>
                </c:pt>
                <c:pt idx="2882">
                  <c:v>82672.119000000006</c:v>
                </c:pt>
                <c:pt idx="2883">
                  <c:v>82763.672000000006</c:v>
                </c:pt>
                <c:pt idx="2884">
                  <c:v>82855.225000000006</c:v>
                </c:pt>
                <c:pt idx="2885">
                  <c:v>82946.777000000002</c:v>
                </c:pt>
                <c:pt idx="2886">
                  <c:v>83038.33</c:v>
                </c:pt>
                <c:pt idx="2887">
                  <c:v>83129.883000000002</c:v>
                </c:pt>
                <c:pt idx="2888">
                  <c:v>83221.436000000002</c:v>
                </c:pt>
                <c:pt idx="2889">
                  <c:v>83312.987999999998</c:v>
                </c:pt>
                <c:pt idx="2890">
                  <c:v>83404.540999999997</c:v>
                </c:pt>
                <c:pt idx="2891">
                  <c:v>83496.093999999997</c:v>
                </c:pt>
                <c:pt idx="2892">
                  <c:v>83587.645999999993</c:v>
                </c:pt>
                <c:pt idx="2893">
                  <c:v>83679.198999999993</c:v>
                </c:pt>
                <c:pt idx="2894">
                  <c:v>83770.751999999993</c:v>
                </c:pt>
                <c:pt idx="2895">
                  <c:v>83862.304999999993</c:v>
                </c:pt>
                <c:pt idx="2896">
                  <c:v>83923.34</c:v>
                </c:pt>
                <c:pt idx="2897">
                  <c:v>84014.892999999996</c:v>
                </c:pt>
                <c:pt idx="2898">
                  <c:v>84106.445000000007</c:v>
                </c:pt>
                <c:pt idx="2899">
                  <c:v>84197.998000000007</c:v>
                </c:pt>
                <c:pt idx="2900">
                  <c:v>84289.551000000007</c:v>
                </c:pt>
                <c:pt idx="2901">
                  <c:v>84381.104000000007</c:v>
                </c:pt>
                <c:pt idx="2902">
                  <c:v>84472.656000000003</c:v>
                </c:pt>
                <c:pt idx="2903">
                  <c:v>84564.209000000003</c:v>
                </c:pt>
                <c:pt idx="2904">
                  <c:v>84655.762000000002</c:v>
                </c:pt>
                <c:pt idx="2905">
                  <c:v>84747.313999999998</c:v>
                </c:pt>
                <c:pt idx="2906">
                  <c:v>84838.866999999998</c:v>
                </c:pt>
                <c:pt idx="2907">
                  <c:v>84930.42</c:v>
                </c:pt>
                <c:pt idx="2908">
                  <c:v>85021.972999999998</c:v>
                </c:pt>
                <c:pt idx="2909">
                  <c:v>85113.524999999994</c:v>
                </c:pt>
                <c:pt idx="2910">
                  <c:v>85205.077999999994</c:v>
                </c:pt>
                <c:pt idx="2911">
                  <c:v>85296.630999999994</c:v>
                </c:pt>
                <c:pt idx="2912">
                  <c:v>85388.183999999994</c:v>
                </c:pt>
                <c:pt idx="2913">
                  <c:v>85479.736000000004</c:v>
                </c:pt>
                <c:pt idx="2914">
                  <c:v>85571.289000000004</c:v>
                </c:pt>
                <c:pt idx="2915">
                  <c:v>85662.842000000004</c:v>
                </c:pt>
                <c:pt idx="2916">
                  <c:v>85723.876999999993</c:v>
                </c:pt>
                <c:pt idx="2917">
                  <c:v>85815.43</c:v>
                </c:pt>
                <c:pt idx="2918">
                  <c:v>85906.982000000004</c:v>
                </c:pt>
                <c:pt idx="2919">
                  <c:v>85998.535000000003</c:v>
                </c:pt>
                <c:pt idx="2920">
                  <c:v>86090.088000000003</c:v>
                </c:pt>
                <c:pt idx="2921">
                  <c:v>86181.641000000003</c:v>
                </c:pt>
                <c:pt idx="2922">
                  <c:v>86273.192999999999</c:v>
                </c:pt>
                <c:pt idx="2923">
                  <c:v>86364.745999999999</c:v>
                </c:pt>
                <c:pt idx="2924">
                  <c:v>86456.298999999999</c:v>
                </c:pt>
                <c:pt idx="2925">
                  <c:v>86547.851999999999</c:v>
                </c:pt>
                <c:pt idx="2926">
                  <c:v>86639.403999999995</c:v>
                </c:pt>
                <c:pt idx="2927">
                  <c:v>86730.956999999995</c:v>
                </c:pt>
                <c:pt idx="2928">
                  <c:v>86822.51</c:v>
                </c:pt>
                <c:pt idx="2929">
                  <c:v>86914.062000000005</c:v>
                </c:pt>
                <c:pt idx="2930">
                  <c:v>87005.615000000005</c:v>
                </c:pt>
                <c:pt idx="2931">
                  <c:v>87097.168000000005</c:v>
                </c:pt>
                <c:pt idx="2932">
                  <c:v>87188.721000000005</c:v>
                </c:pt>
                <c:pt idx="2933">
                  <c:v>87280.273000000001</c:v>
                </c:pt>
                <c:pt idx="2934">
                  <c:v>87371.826000000001</c:v>
                </c:pt>
                <c:pt idx="2935">
                  <c:v>87463.379000000001</c:v>
                </c:pt>
                <c:pt idx="2936">
                  <c:v>87524.414000000004</c:v>
                </c:pt>
                <c:pt idx="2937">
                  <c:v>87615.967000000004</c:v>
                </c:pt>
                <c:pt idx="2938">
                  <c:v>87707.520000000004</c:v>
                </c:pt>
                <c:pt idx="2939">
                  <c:v>87799.072</c:v>
                </c:pt>
                <c:pt idx="2940">
                  <c:v>87890.625</c:v>
                </c:pt>
                <c:pt idx="2941">
                  <c:v>87982.178</c:v>
                </c:pt>
                <c:pt idx="2942">
                  <c:v>88073.73</c:v>
                </c:pt>
                <c:pt idx="2943">
                  <c:v>88165.282999999996</c:v>
                </c:pt>
                <c:pt idx="2944">
                  <c:v>88256.835999999996</c:v>
                </c:pt>
                <c:pt idx="2945">
                  <c:v>88348.388999999996</c:v>
                </c:pt>
                <c:pt idx="2946">
                  <c:v>88439.941000000006</c:v>
                </c:pt>
                <c:pt idx="2947">
                  <c:v>88531.494000000006</c:v>
                </c:pt>
                <c:pt idx="2948">
                  <c:v>88623.047000000006</c:v>
                </c:pt>
                <c:pt idx="2949">
                  <c:v>88714.6</c:v>
                </c:pt>
                <c:pt idx="2950">
                  <c:v>88806.152000000002</c:v>
                </c:pt>
                <c:pt idx="2951">
                  <c:v>88897.705000000002</c:v>
                </c:pt>
                <c:pt idx="2952">
                  <c:v>88989.258000000002</c:v>
                </c:pt>
                <c:pt idx="2953">
                  <c:v>89080.811000000002</c:v>
                </c:pt>
                <c:pt idx="2954">
                  <c:v>89172.362999999998</c:v>
                </c:pt>
                <c:pt idx="2955">
                  <c:v>89263.915999999997</c:v>
                </c:pt>
                <c:pt idx="2956">
                  <c:v>89324.951000000001</c:v>
                </c:pt>
                <c:pt idx="2957">
                  <c:v>89416.504000000001</c:v>
                </c:pt>
                <c:pt idx="2958">
                  <c:v>89508.057000000001</c:v>
                </c:pt>
                <c:pt idx="2959">
                  <c:v>89599.608999999997</c:v>
                </c:pt>
                <c:pt idx="2960">
                  <c:v>89691.161999999997</c:v>
                </c:pt>
                <c:pt idx="2961">
                  <c:v>89782.714999999997</c:v>
                </c:pt>
                <c:pt idx="2962">
                  <c:v>89874.267999999996</c:v>
                </c:pt>
                <c:pt idx="2963">
                  <c:v>89965.82</c:v>
                </c:pt>
                <c:pt idx="2964">
                  <c:v>90057.373000000007</c:v>
                </c:pt>
                <c:pt idx="2965">
                  <c:v>90148.926000000007</c:v>
                </c:pt>
                <c:pt idx="2966">
                  <c:v>90240.479000000007</c:v>
                </c:pt>
                <c:pt idx="2967">
                  <c:v>90332.031000000003</c:v>
                </c:pt>
                <c:pt idx="2968">
                  <c:v>90423.584000000003</c:v>
                </c:pt>
                <c:pt idx="2969">
                  <c:v>90515.137000000002</c:v>
                </c:pt>
                <c:pt idx="2970">
                  <c:v>90606.688999999998</c:v>
                </c:pt>
                <c:pt idx="2971">
                  <c:v>90698.241999999998</c:v>
                </c:pt>
                <c:pt idx="2972">
                  <c:v>90789.794999999998</c:v>
                </c:pt>
                <c:pt idx="2973">
                  <c:v>90881.347999999998</c:v>
                </c:pt>
                <c:pt idx="2974">
                  <c:v>90972.9</c:v>
                </c:pt>
                <c:pt idx="2975">
                  <c:v>91064.452999999994</c:v>
                </c:pt>
                <c:pt idx="2976">
                  <c:v>91125.487999999998</c:v>
                </c:pt>
                <c:pt idx="2977">
                  <c:v>91217.040999999997</c:v>
                </c:pt>
                <c:pt idx="2978">
                  <c:v>91308.593999999997</c:v>
                </c:pt>
                <c:pt idx="2979">
                  <c:v>91400.145999999993</c:v>
                </c:pt>
                <c:pt idx="2980">
                  <c:v>91491.698999999993</c:v>
                </c:pt>
                <c:pt idx="2981">
                  <c:v>91583.251999999993</c:v>
                </c:pt>
                <c:pt idx="2982">
                  <c:v>91674.804999999993</c:v>
                </c:pt>
                <c:pt idx="2983">
                  <c:v>91766.357000000004</c:v>
                </c:pt>
                <c:pt idx="2984">
                  <c:v>91857.91</c:v>
                </c:pt>
                <c:pt idx="2985">
                  <c:v>91949.463000000003</c:v>
                </c:pt>
                <c:pt idx="2986">
                  <c:v>92041.016000000003</c:v>
                </c:pt>
                <c:pt idx="2987">
                  <c:v>92132.567999999999</c:v>
                </c:pt>
                <c:pt idx="2988">
                  <c:v>92224.120999999999</c:v>
                </c:pt>
                <c:pt idx="2989">
                  <c:v>92315.673999999999</c:v>
                </c:pt>
                <c:pt idx="2990">
                  <c:v>92407.226999999999</c:v>
                </c:pt>
                <c:pt idx="2991">
                  <c:v>92498.778999999995</c:v>
                </c:pt>
                <c:pt idx="2992">
                  <c:v>92590.331999999995</c:v>
                </c:pt>
                <c:pt idx="2993">
                  <c:v>92681.884999999995</c:v>
                </c:pt>
                <c:pt idx="2994">
                  <c:v>92773.437000000005</c:v>
                </c:pt>
                <c:pt idx="2995">
                  <c:v>92864.99</c:v>
                </c:pt>
                <c:pt idx="2996">
                  <c:v>92926.024999999994</c:v>
                </c:pt>
                <c:pt idx="2997">
                  <c:v>93017.577999999994</c:v>
                </c:pt>
                <c:pt idx="2998">
                  <c:v>93109.130999999994</c:v>
                </c:pt>
                <c:pt idx="2999">
                  <c:v>93200.683999999994</c:v>
                </c:pt>
                <c:pt idx="3000">
                  <c:v>93292.236000000004</c:v>
                </c:pt>
                <c:pt idx="3001">
                  <c:v>93383.789000000004</c:v>
                </c:pt>
                <c:pt idx="3002">
                  <c:v>93475.342000000004</c:v>
                </c:pt>
                <c:pt idx="3003">
                  <c:v>93566.895000000004</c:v>
                </c:pt>
                <c:pt idx="3004">
                  <c:v>93658.447</c:v>
                </c:pt>
                <c:pt idx="3005">
                  <c:v>93750</c:v>
                </c:pt>
                <c:pt idx="3006">
                  <c:v>93841.553</c:v>
                </c:pt>
                <c:pt idx="3007">
                  <c:v>93933.104999999996</c:v>
                </c:pt>
                <c:pt idx="3008">
                  <c:v>94024.657999999996</c:v>
                </c:pt>
                <c:pt idx="3009">
                  <c:v>94116.210999999996</c:v>
                </c:pt>
                <c:pt idx="3010">
                  <c:v>94207.763999999996</c:v>
                </c:pt>
                <c:pt idx="3011">
                  <c:v>94299.316000000006</c:v>
                </c:pt>
                <c:pt idx="3012">
                  <c:v>94390.869000000006</c:v>
                </c:pt>
                <c:pt idx="3013">
                  <c:v>94482.422000000006</c:v>
                </c:pt>
                <c:pt idx="3014">
                  <c:v>94573.975000000006</c:v>
                </c:pt>
                <c:pt idx="3015">
                  <c:v>94665.527000000002</c:v>
                </c:pt>
                <c:pt idx="3016">
                  <c:v>94726.562000000005</c:v>
                </c:pt>
                <c:pt idx="3017">
                  <c:v>94818.115000000005</c:v>
                </c:pt>
                <c:pt idx="3018">
                  <c:v>94909.668000000005</c:v>
                </c:pt>
                <c:pt idx="3019">
                  <c:v>95001.221000000005</c:v>
                </c:pt>
                <c:pt idx="3020">
                  <c:v>95092.773000000001</c:v>
                </c:pt>
                <c:pt idx="3021">
                  <c:v>95184.326000000001</c:v>
                </c:pt>
                <c:pt idx="3022">
                  <c:v>95275.879000000001</c:v>
                </c:pt>
                <c:pt idx="3023">
                  <c:v>95367.432000000001</c:v>
                </c:pt>
                <c:pt idx="3024">
                  <c:v>95458.983999999997</c:v>
                </c:pt>
                <c:pt idx="3025">
                  <c:v>95550.536999999997</c:v>
                </c:pt>
                <c:pt idx="3026">
                  <c:v>95642.09</c:v>
                </c:pt>
                <c:pt idx="3027">
                  <c:v>95733.642999999996</c:v>
                </c:pt>
                <c:pt idx="3028">
                  <c:v>95825.195000000007</c:v>
                </c:pt>
                <c:pt idx="3029">
                  <c:v>95916.748000000007</c:v>
                </c:pt>
                <c:pt idx="3030">
                  <c:v>96008.301000000007</c:v>
                </c:pt>
                <c:pt idx="3031">
                  <c:v>96099.854000000007</c:v>
                </c:pt>
                <c:pt idx="3032">
                  <c:v>96191.406000000003</c:v>
                </c:pt>
                <c:pt idx="3033">
                  <c:v>96282.959000000003</c:v>
                </c:pt>
                <c:pt idx="3034">
                  <c:v>96374.512000000002</c:v>
                </c:pt>
                <c:pt idx="3035">
                  <c:v>96466.063999999998</c:v>
                </c:pt>
                <c:pt idx="3036">
                  <c:v>96527.1</c:v>
                </c:pt>
                <c:pt idx="3037">
                  <c:v>96618.652000000002</c:v>
                </c:pt>
                <c:pt idx="3038">
                  <c:v>96710.205000000002</c:v>
                </c:pt>
                <c:pt idx="3039">
                  <c:v>96801.758000000002</c:v>
                </c:pt>
                <c:pt idx="3040">
                  <c:v>96893.311000000002</c:v>
                </c:pt>
                <c:pt idx="3041">
                  <c:v>96984.862999999998</c:v>
                </c:pt>
                <c:pt idx="3042">
                  <c:v>97076.415999999997</c:v>
                </c:pt>
                <c:pt idx="3043">
                  <c:v>97167.968999999997</c:v>
                </c:pt>
                <c:pt idx="3044">
                  <c:v>97259.520999999993</c:v>
                </c:pt>
                <c:pt idx="3045">
                  <c:v>97351.073999999993</c:v>
                </c:pt>
                <c:pt idx="3046">
                  <c:v>97442.626999999993</c:v>
                </c:pt>
                <c:pt idx="3047">
                  <c:v>97534.18</c:v>
                </c:pt>
                <c:pt idx="3048">
                  <c:v>97625.732000000004</c:v>
                </c:pt>
                <c:pt idx="3049">
                  <c:v>97717.285000000003</c:v>
                </c:pt>
                <c:pt idx="3050">
                  <c:v>97808.838000000003</c:v>
                </c:pt>
                <c:pt idx="3051">
                  <c:v>97900.391000000003</c:v>
                </c:pt>
                <c:pt idx="3052">
                  <c:v>97991.942999999999</c:v>
                </c:pt>
                <c:pt idx="3053">
                  <c:v>98083.495999999999</c:v>
                </c:pt>
                <c:pt idx="3054">
                  <c:v>98175.048999999999</c:v>
                </c:pt>
                <c:pt idx="3055">
                  <c:v>98266.601999999999</c:v>
                </c:pt>
                <c:pt idx="3056">
                  <c:v>98327.637000000002</c:v>
                </c:pt>
                <c:pt idx="3057">
                  <c:v>98419.188999999998</c:v>
                </c:pt>
                <c:pt idx="3058">
                  <c:v>98510.741999999998</c:v>
                </c:pt>
                <c:pt idx="3059">
                  <c:v>98602.294999999998</c:v>
                </c:pt>
                <c:pt idx="3060">
                  <c:v>98693.847999999998</c:v>
                </c:pt>
                <c:pt idx="3061">
                  <c:v>98785.4</c:v>
                </c:pt>
                <c:pt idx="3062">
                  <c:v>98876.952999999994</c:v>
                </c:pt>
                <c:pt idx="3063">
                  <c:v>98968.505999999994</c:v>
                </c:pt>
                <c:pt idx="3064">
                  <c:v>99060.058999999994</c:v>
                </c:pt>
                <c:pt idx="3065">
                  <c:v>99151.611000000004</c:v>
                </c:pt>
                <c:pt idx="3066">
                  <c:v>99243.164000000004</c:v>
                </c:pt>
                <c:pt idx="3067">
                  <c:v>99334.717000000004</c:v>
                </c:pt>
                <c:pt idx="3068">
                  <c:v>99426.27</c:v>
                </c:pt>
                <c:pt idx="3069">
                  <c:v>99517.822</c:v>
                </c:pt>
                <c:pt idx="3070">
                  <c:v>99609.375</c:v>
                </c:pt>
                <c:pt idx="3071">
                  <c:v>99700.928</c:v>
                </c:pt>
                <c:pt idx="3072">
                  <c:v>99792.48</c:v>
                </c:pt>
                <c:pt idx="3073">
                  <c:v>99884.032999999996</c:v>
                </c:pt>
                <c:pt idx="3074">
                  <c:v>100453.69500000001</c:v>
                </c:pt>
                <c:pt idx="3075">
                  <c:v>101089.478</c:v>
                </c:pt>
                <c:pt idx="3076">
                  <c:v>102043.152</c:v>
                </c:pt>
                <c:pt idx="3077">
                  <c:v>102996.826</c:v>
                </c:pt>
                <c:pt idx="3078">
                  <c:v>103950.5</c:v>
                </c:pt>
                <c:pt idx="3079">
                  <c:v>104904.175</c:v>
                </c:pt>
                <c:pt idx="3080">
                  <c:v>105857.849</c:v>
                </c:pt>
                <c:pt idx="3081">
                  <c:v>106493.632</c:v>
                </c:pt>
                <c:pt idx="3082">
                  <c:v>107447.306</c:v>
                </c:pt>
                <c:pt idx="3083">
                  <c:v>108400.981</c:v>
                </c:pt>
                <c:pt idx="3084">
                  <c:v>109354.655</c:v>
                </c:pt>
                <c:pt idx="3085">
                  <c:v>110308.329</c:v>
                </c:pt>
                <c:pt idx="3086">
                  <c:v>111262.004</c:v>
                </c:pt>
                <c:pt idx="3087">
                  <c:v>111897.78599999999</c:v>
                </c:pt>
                <c:pt idx="3088">
                  <c:v>112851.461</c:v>
                </c:pt>
                <c:pt idx="3089">
                  <c:v>113805.13499999999</c:v>
                </c:pt>
                <c:pt idx="3090">
                  <c:v>114758.80899999999</c:v>
                </c:pt>
                <c:pt idx="3091">
                  <c:v>115712.484</c:v>
                </c:pt>
                <c:pt idx="3092">
                  <c:v>116666.158</c:v>
                </c:pt>
                <c:pt idx="3093">
                  <c:v>117301.94100000001</c:v>
                </c:pt>
                <c:pt idx="3094">
                  <c:v>118255.61500000001</c:v>
                </c:pt>
                <c:pt idx="3095">
                  <c:v>119209.29</c:v>
                </c:pt>
                <c:pt idx="3096">
                  <c:v>120162.96400000001</c:v>
                </c:pt>
                <c:pt idx="3097">
                  <c:v>121116.63800000001</c:v>
                </c:pt>
                <c:pt idx="3098">
                  <c:v>122070.31200000001</c:v>
                </c:pt>
                <c:pt idx="3099">
                  <c:v>122706.095</c:v>
                </c:pt>
                <c:pt idx="3100">
                  <c:v>123659.77</c:v>
                </c:pt>
                <c:pt idx="3101">
                  <c:v>124613.444</c:v>
                </c:pt>
                <c:pt idx="3102">
                  <c:v>125567.118</c:v>
                </c:pt>
                <c:pt idx="3103">
                  <c:v>126520.79300000001</c:v>
                </c:pt>
                <c:pt idx="3104">
                  <c:v>127156.576</c:v>
                </c:pt>
                <c:pt idx="3105">
                  <c:v>128110.25</c:v>
                </c:pt>
                <c:pt idx="3106">
                  <c:v>129063.924</c:v>
                </c:pt>
                <c:pt idx="3107">
                  <c:v>130017.598</c:v>
                </c:pt>
                <c:pt idx="3108">
                  <c:v>130971.273</c:v>
                </c:pt>
                <c:pt idx="3109">
                  <c:v>131924.94699999999</c:v>
                </c:pt>
                <c:pt idx="3110">
                  <c:v>132560.73000000001</c:v>
                </c:pt>
                <c:pt idx="3111">
                  <c:v>133514.40400000001</c:v>
                </c:pt>
                <c:pt idx="3112">
                  <c:v>134468.079</c:v>
                </c:pt>
                <c:pt idx="3113">
                  <c:v>135421.753</c:v>
                </c:pt>
                <c:pt idx="3114">
                  <c:v>136375.427</c:v>
                </c:pt>
                <c:pt idx="3115">
                  <c:v>137329.10200000001</c:v>
                </c:pt>
                <c:pt idx="3116">
                  <c:v>137964.88399999999</c:v>
                </c:pt>
                <c:pt idx="3117">
                  <c:v>138918.55900000001</c:v>
                </c:pt>
                <c:pt idx="3118">
                  <c:v>139872.23300000001</c:v>
                </c:pt>
                <c:pt idx="3119">
                  <c:v>140825.90700000001</c:v>
                </c:pt>
                <c:pt idx="3120">
                  <c:v>141779.58199999999</c:v>
                </c:pt>
                <c:pt idx="3121">
                  <c:v>142733.25599999999</c:v>
                </c:pt>
                <c:pt idx="3122">
                  <c:v>143369.03899999999</c:v>
                </c:pt>
                <c:pt idx="3123">
                  <c:v>144322.71299999999</c:v>
                </c:pt>
                <c:pt idx="3124">
                  <c:v>145276.38800000001</c:v>
                </c:pt>
                <c:pt idx="3125">
                  <c:v>146230.06200000001</c:v>
                </c:pt>
                <c:pt idx="3126">
                  <c:v>147183.736</c:v>
                </c:pt>
                <c:pt idx="3127">
                  <c:v>148137.41</c:v>
                </c:pt>
                <c:pt idx="3128">
                  <c:v>148773.193</c:v>
                </c:pt>
                <c:pt idx="3129">
                  <c:v>149726.86799999999</c:v>
                </c:pt>
                <c:pt idx="3130">
                  <c:v>150680.54199999999</c:v>
                </c:pt>
                <c:pt idx="3131">
                  <c:v>151634.21599999999</c:v>
                </c:pt>
                <c:pt idx="3132">
                  <c:v>152587.891</c:v>
                </c:pt>
                <c:pt idx="3133">
                  <c:v>153541.565</c:v>
                </c:pt>
                <c:pt idx="3134">
                  <c:v>154177.348</c:v>
                </c:pt>
                <c:pt idx="3135">
                  <c:v>155131.022</c:v>
                </c:pt>
                <c:pt idx="3136">
                  <c:v>156084.696</c:v>
                </c:pt>
                <c:pt idx="3137">
                  <c:v>157038.37100000001</c:v>
                </c:pt>
                <c:pt idx="3138">
                  <c:v>157992.04500000001</c:v>
                </c:pt>
                <c:pt idx="3139">
                  <c:v>158945.71900000001</c:v>
                </c:pt>
                <c:pt idx="3140">
                  <c:v>159581.50200000001</c:v>
                </c:pt>
                <c:pt idx="3141">
                  <c:v>160535.177</c:v>
                </c:pt>
                <c:pt idx="3142">
                  <c:v>161488.851</c:v>
                </c:pt>
                <c:pt idx="3143">
                  <c:v>162442.52499999999</c:v>
                </c:pt>
                <c:pt idx="3144">
                  <c:v>163396.20000000001</c:v>
                </c:pt>
                <c:pt idx="3145">
                  <c:v>164349.87400000001</c:v>
                </c:pt>
                <c:pt idx="3146">
                  <c:v>164985.65700000001</c:v>
                </c:pt>
                <c:pt idx="3147">
                  <c:v>165939.33100000001</c:v>
                </c:pt>
                <c:pt idx="3148">
                  <c:v>166893.005</c:v>
                </c:pt>
                <c:pt idx="3149">
                  <c:v>167846.68</c:v>
                </c:pt>
                <c:pt idx="3150">
                  <c:v>168800.35399999999</c:v>
                </c:pt>
                <c:pt idx="3151">
                  <c:v>169754.02799999999</c:v>
                </c:pt>
                <c:pt idx="3152">
                  <c:v>170389.81099999999</c:v>
                </c:pt>
                <c:pt idx="3153">
                  <c:v>171343.486</c:v>
                </c:pt>
                <c:pt idx="3154">
                  <c:v>172297.16</c:v>
                </c:pt>
                <c:pt idx="3155">
                  <c:v>173250.834</c:v>
                </c:pt>
                <c:pt idx="3156">
                  <c:v>174204.508</c:v>
                </c:pt>
                <c:pt idx="3157">
                  <c:v>175158.18299999999</c:v>
                </c:pt>
                <c:pt idx="3158">
                  <c:v>175793.96599999999</c:v>
                </c:pt>
                <c:pt idx="3159">
                  <c:v>176747.64</c:v>
                </c:pt>
                <c:pt idx="3160">
                  <c:v>177701.31400000001</c:v>
                </c:pt>
                <c:pt idx="3161">
                  <c:v>178654.989</c:v>
                </c:pt>
                <c:pt idx="3162">
                  <c:v>179608.663</c:v>
                </c:pt>
                <c:pt idx="3163">
                  <c:v>180562.337</c:v>
                </c:pt>
                <c:pt idx="3164">
                  <c:v>181198.12</c:v>
                </c:pt>
                <c:pt idx="3165">
                  <c:v>182151.79399999999</c:v>
                </c:pt>
                <c:pt idx="3166">
                  <c:v>183105.46900000001</c:v>
                </c:pt>
                <c:pt idx="3167">
                  <c:v>184059.14300000001</c:v>
                </c:pt>
                <c:pt idx="3168">
                  <c:v>185012.81700000001</c:v>
                </c:pt>
                <c:pt idx="3169">
                  <c:v>185966.492</c:v>
                </c:pt>
                <c:pt idx="3170">
                  <c:v>186602.27499999999</c:v>
                </c:pt>
                <c:pt idx="3171">
                  <c:v>187555.94899999999</c:v>
                </c:pt>
                <c:pt idx="3172">
                  <c:v>188509.62299999999</c:v>
                </c:pt>
                <c:pt idx="3173">
                  <c:v>189463.29800000001</c:v>
                </c:pt>
                <c:pt idx="3174">
                  <c:v>190416.97200000001</c:v>
                </c:pt>
                <c:pt idx="3175">
                  <c:v>191370.64600000001</c:v>
                </c:pt>
                <c:pt idx="3176">
                  <c:v>192006.429</c:v>
                </c:pt>
                <c:pt idx="3177">
                  <c:v>192960.103</c:v>
                </c:pt>
                <c:pt idx="3178">
                  <c:v>193913.77799999999</c:v>
                </c:pt>
                <c:pt idx="3179">
                  <c:v>194867.45199999999</c:v>
                </c:pt>
                <c:pt idx="3180">
                  <c:v>195821.12599999999</c:v>
                </c:pt>
                <c:pt idx="3181">
                  <c:v>196774.80100000001</c:v>
                </c:pt>
                <c:pt idx="3182">
                  <c:v>197410.58300000001</c:v>
                </c:pt>
                <c:pt idx="3183">
                  <c:v>198364.258</c:v>
                </c:pt>
                <c:pt idx="3184">
                  <c:v>199317.932</c:v>
                </c:pt>
                <c:pt idx="3185">
                  <c:v>200271.606</c:v>
                </c:pt>
                <c:pt idx="3186">
                  <c:v>201225.28099999999</c:v>
                </c:pt>
                <c:pt idx="3187">
                  <c:v>202178.95499999999</c:v>
                </c:pt>
                <c:pt idx="3188">
                  <c:v>202814.73800000001</c:v>
                </c:pt>
                <c:pt idx="3189">
                  <c:v>203768.41200000001</c:v>
                </c:pt>
                <c:pt idx="3190">
                  <c:v>204722.087</c:v>
                </c:pt>
                <c:pt idx="3191">
                  <c:v>205675.761</c:v>
                </c:pt>
                <c:pt idx="3192">
                  <c:v>206629.435</c:v>
                </c:pt>
                <c:pt idx="3193">
                  <c:v>207583.11</c:v>
                </c:pt>
                <c:pt idx="3194">
                  <c:v>208218.89199999999</c:v>
                </c:pt>
                <c:pt idx="3195">
                  <c:v>209172.56700000001</c:v>
                </c:pt>
                <c:pt idx="3196">
                  <c:v>210126.24100000001</c:v>
                </c:pt>
                <c:pt idx="3197">
                  <c:v>211079.91500000001</c:v>
                </c:pt>
                <c:pt idx="3198">
                  <c:v>212033.59</c:v>
                </c:pt>
                <c:pt idx="3199">
                  <c:v>212987.264</c:v>
                </c:pt>
                <c:pt idx="3200">
                  <c:v>213623.04699999999</c:v>
                </c:pt>
                <c:pt idx="3201">
                  <c:v>214576.72099999999</c:v>
                </c:pt>
                <c:pt idx="3202">
                  <c:v>215530.39600000001</c:v>
                </c:pt>
                <c:pt idx="3203">
                  <c:v>216484.07</c:v>
                </c:pt>
                <c:pt idx="3204">
                  <c:v>217437.74400000001</c:v>
                </c:pt>
                <c:pt idx="3205">
                  <c:v>218391.41800000001</c:v>
                </c:pt>
                <c:pt idx="3206">
                  <c:v>219027.201</c:v>
                </c:pt>
                <c:pt idx="3207">
                  <c:v>219980.87599999999</c:v>
                </c:pt>
                <c:pt idx="3208">
                  <c:v>220934.55</c:v>
                </c:pt>
                <c:pt idx="3209">
                  <c:v>221888.22399999999</c:v>
                </c:pt>
                <c:pt idx="3210">
                  <c:v>222841.899</c:v>
                </c:pt>
                <c:pt idx="3211">
                  <c:v>223795.573</c:v>
                </c:pt>
                <c:pt idx="3212">
                  <c:v>224431.356</c:v>
                </c:pt>
                <c:pt idx="3213">
                  <c:v>225385.03</c:v>
                </c:pt>
                <c:pt idx="3214">
                  <c:v>226338.704</c:v>
                </c:pt>
                <c:pt idx="3215">
                  <c:v>227292.37899999999</c:v>
                </c:pt>
                <c:pt idx="3216">
                  <c:v>228246.05300000001</c:v>
                </c:pt>
                <c:pt idx="3217">
                  <c:v>229199.72700000001</c:v>
                </c:pt>
                <c:pt idx="3218">
                  <c:v>229835.51</c:v>
                </c:pt>
                <c:pt idx="3219">
                  <c:v>230789.185</c:v>
                </c:pt>
                <c:pt idx="3220">
                  <c:v>231742.859</c:v>
                </c:pt>
                <c:pt idx="3221">
                  <c:v>232696.533</c:v>
                </c:pt>
                <c:pt idx="3222">
                  <c:v>233650.20800000001</c:v>
                </c:pt>
                <c:pt idx="3223">
                  <c:v>234603.88200000001</c:v>
                </c:pt>
                <c:pt idx="3224">
                  <c:v>235239.66500000001</c:v>
                </c:pt>
                <c:pt idx="3225">
                  <c:v>236193.33900000001</c:v>
                </c:pt>
                <c:pt idx="3226">
                  <c:v>237147.01300000001</c:v>
                </c:pt>
                <c:pt idx="3227">
                  <c:v>238100.68799999999</c:v>
                </c:pt>
                <c:pt idx="3228">
                  <c:v>239054.36199999999</c:v>
                </c:pt>
                <c:pt idx="3229">
                  <c:v>240008.03599999999</c:v>
                </c:pt>
                <c:pt idx="3230">
                  <c:v>240643.81899999999</c:v>
                </c:pt>
                <c:pt idx="3231">
                  <c:v>241597.49299999999</c:v>
                </c:pt>
                <c:pt idx="3232">
                  <c:v>242551.16800000001</c:v>
                </c:pt>
                <c:pt idx="3233">
                  <c:v>243504.842</c:v>
                </c:pt>
                <c:pt idx="3234">
                  <c:v>244458.516</c:v>
                </c:pt>
                <c:pt idx="3235">
                  <c:v>245412.19099999999</c:v>
                </c:pt>
                <c:pt idx="3236">
                  <c:v>246047.97399999999</c:v>
                </c:pt>
                <c:pt idx="3237">
                  <c:v>247001.64799999999</c:v>
                </c:pt>
                <c:pt idx="3238">
                  <c:v>247955.32199999999</c:v>
                </c:pt>
                <c:pt idx="3239">
                  <c:v>248908.997</c:v>
                </c:pt>
                <c:pt idx="3240">
                  <c:v>249862.671</c:v>
                </c:pt>
                <c:pt idx="3241">
                  <c:v>250498.454</c:v>
                </c:pt>
                <c:pt idx="3242">
                  <c:v>251452.128</c:v>
                </c:pt>
                <c:pt idx="3243">
                  <c:v>252405.802</c:v>
                </c:pt>
                <c:pt idx="3244">
                  <c:v>253359.47700000001</c:v>
                </c:pt>
                <c:pt idx="3245">
                  <c:v>254313.15100000001</c:v>
                </c:pt>
                <c:pt idx="3246">
                  <c:v>255266.82500000001</c:v>
                </c:pt>
                <c:pt idx="3247">
                  <c:v>255902.60800000001</c:v>
                </c:pt>
                <c:pt idx="3248">
                  <c:v>256856.283</c:v>
                </c:pt>
                <c:pt idx="3249">
                  <c:v>257809.95699999999</c:v>
                </c:pt>
                <c:pt idx="3250">
                  <c:v>258763.63099999999</c:v>
                </c:pt>
                <c:pt idx="3251">
                  <c:v>259717.30600000001</c:v>
                </c:pt>
                <c:pt idx="3252">
                  <c:v>260670.98</c:v>
                </c:pt>
                <c:pt idx="3253">
                  <c:v>261306.76300000001</c:v>
                </c:pt>
                <c:pt idx="3254">
                  <c:v>262260.43699999998</c:v>
                </c:pt>
                <c:pt idx="3255">
                  <c:v>263214.11099999998</c:v>
                </c:pt>
                <c:pt idx="3256">
                  <c:v>264167.78600000002</c:v>
                </c:pt>
                <c:pt idx="3257">
                  <c:v>265121.46000000002</c:v>
                </c:pt>
                <c:pt idx="3258">
                  <c:v>266075.13400000002</c:v>
                </c:pt>
                <c:pt idx="3259">
                  <c:v>266710.91700000002</c:v>
                </c:pt>
                <c:pt idx="3260">
                  <c:v>267664.59100000001</c:v>
                </c:pt>
                <c:pt idx="3261">
                  <c:v>268618.266</c:v>
                </c:pt>
                <c:pt idx="3262">
                  <c:v>269571.94</c:v>
                </c:pt>
                <c:pt idx="3263">
                  <c:v>270525.614</c:v>
                </c:pt>
                <c:pt idx="3264">
                  <c:v>271479.28899999999</c:v>
                </c:pt>
                <c:pt idx="3265">
                  <c:v>272115.07199999999</c:v>
                </c:pt>
                <c:pt idx="3266">
                  <c:v>273068.74599999998</c:v>
                </c:pt>
                <c:pt idx="3267">
                  <c:v>274022.42</c:v>
                </c:pt>
                <c:pt idx="3268">
                  <c:v>274976.09499999997</c:v>
                </c:pt>
                <c:pt idx="3269">
                  <c:v>275929.76899999997</c:v>
                </c:pt>
                <c:pt idx="3270">
                  <c:v>276883.44300000003</c:v>
                </c:pt>
                <c:pt idx="3271">
                  <c:v>277519.22600000002</c:v>
                </c:pt>
                <c:pt idx="3272">
                  <c:v>278472.90000000002</c:v>
                </c:pt>
                <c:pt idx="3273">
                  <c:v>279426.57500000001</c:v>
                </c:pt>
                <c:pt idx="3274">
                  <c:v>280380.24900000001</c:v>
                </c:pt>
                <c:pt idx="3275">
                  <c:v>281333.92300000001</c:v>
                </c:pt>
                <c:pt idx="3276">
                  <c:v>282287.598</c:v>
                </c:pt>
                <c:pt idx="3277">
                  <c:v>282923.38099999999</c:v>
                </c:pt>
                <c:pt idx="3278">
                  <c:v>283877.05499999999</c:v>
                </c:pt>
                <c:pt idx="3279">
                  <c:v>284830.72899999999</c:v>
                </c:pt>
                <c:pt idx="3280">
                  <c:v>285784.40299999999</c:v>
                </c:pt>
                <c:pt idx="3281">
                  <c:v>286738.07799999998</c:v>
                </c:pt>
                <c:pt idx="3282">
                  <c:v>287691.75199999998</c:v>
                </c:pt>
                <c:pt idx="3283">
                  <c:v>288327.53499999997</c:v>
                </c:pt>
                <c:pt idx="3284">
                  <c:v>289281.20899999997</c:v>
                </c:pt>
                <c:pt idx="3285">
                  <c:v>290234.88400000002</c:v>
                </c:pt>
                <c:pt idx="3286">
                  <c:v>291188.55800000002</c:v>
                </c:pt>
                <c:pt idx="3287">
                  <c:v>292142.23200000002</c:v>
                </c:pt>
                <c:pt idx="3288">
                  <c:v>293095.90700000001</c:v>
                </c:pt>
                <c:pt idx="3289">
                  <c:v>293731.68900000001</c:v>
                </c:pt>
                <c:pt idx="3290">
                  <c:v>294685.364</c:v>
                </c:pt>
                <c:pt idx="3291">
                  <c:v>295639.038</c:v>
                </c:pt>
                <c:pt idx="3292">
                  <c:v>296592.712</c:v>
                </c:pt>
                <c:pt idx="3293">
                  <c:v>297546.38699999999</c:v>
                </c:pt>
                <c:pt idx="3294">
                  <c:v>298500.06099999999</c:v>
                </c:pt>
                <c:pt idx="3295">
                  <c:v>299135.84399999998</c:v>
                </c:pt>
                <c:pt idx="3296">
                  <c:v>300089.51799999998</c:v>
                </c:pt>
                <c:pt idx="3297">
                  <c:v>301043.19300000003</c:v>
                </c:pt>
                <c:pt idx="3298">
                  <c:v>301996.86700000003</c:v>
                </c:pt>
                <c:pt idx="3299">
                  <c:v>302950.54100000003</c:v>
                </c:pt>
                <c:pt idx="3300">
                  <c:v>303904.21500000003</c:v>
                </c:pt>
                <c:pt idx="3301">
                  <c:v>304539.99800000002</c:v>
                </c:pt>
                <c:pt idx="3302">
                  <c:v>305493.67300000001</c:v>
                </c:pt>
                <c:pt idx="3303">
                  <c:v>306447.34700000001</c:v>
                </c:pt>
                <c:pt idx="3304">
                  <c:v>307401.02100000001</c:v>
                </c:pt>
                <c:pt idx="3305">
                  <c:v>308354.696</c:v>
                </c:pt>
                <c:pt idx="3306">
                  <c:v>309308.37</c:v>
                </c:pt>
                <c:pt idx="3307">
                  <c:v>309944.15299999999</c:v>
                </c:pt>
                <c:pt idx="3308">
                  <c:v>310897.82699999999</c:v>
                </c:pt>
                <c:pt idx="3309">
                  <c:v>311851.50099999999</c:v>
                </c:pt>
                <c:pt idx="3310">
                  <c:v>312805.17599999998</c:v>
                </c:pt>
                <c:pt idx="3311">
                  <c:v>313758.84999999998</c:v>
                </c:pt>
                <c:pt idx="3312">
                  <c:v>314712.52399999998</c:v>
                </c:pt>
                <c:pt idx="3313">
                  <c:v>315348.30699999997</c:v>
                </c:pt>
                <c:pt idx="3314">
                  <c:v>316301.98200000002</c:v>
                </c:pt>
                <c:pt idx="3315">
                  <c:v>317255.65600000002</c:v>
                </c:pt>
                <c:pt idx="3316">
                  <c:v>318209.33</c:v>
                </c:pt>
                <c:pt idx="3317">
                  <c:v>319163.005</c:v>
                </c:pt>
                <c:pt idx="3318">
                  <c:v>320116.679</c:v>
                </c:pt>
                <c:pt idx="3319">
                  <c:v>320752.462</c:v>
                </c:pt>
                <c:pt idx="3320">
                  <c:v>321706.136</c:v>
                </c:pt>
                <c:pt idx="3321">
                  <c:v>322659.81</c:v>
                </c:pt>
                <c:pt idx="3322">
                  <c:v>323613.48499999999</c:v>
                </c:pt>
                <c:pt idx="3323">
                  <c:v>324567.15899999999</c:v>
                </c:pt>
                <c:pt idx="3324">
                  <c:v>325520.83299999998</c:v>
                </c:pt>
                <c:pt idx="3325">
                  <c:v>326156.61599999998</c:v>
                </c:pt>
                <c:pt idx="3326">
                  <c:v>327110.29100000003</c:v>
                </c:pt>
                <c:pt idx="3327">
                  <c:v>328063.96500000003</c:v>
                </c:pt>
                <c:pt idx="3328">
                  <c:v>329017.63900000002</c:v>
                </c:pt>
                <c:pt idx="3329">
                  <c:v>329971.31300000002</c:v>
                </c:pt>
                <c:pt idx="3330">
                  <c:v>330924.98800000001</c:v>
                </c:pt>
                <c:pt idx="3331">
                  <c:v>331560.77100000001</c:v>
                </c:pt>
                <c:pt idx="3332">
                  <c:v>332514.44500000001</c:v>
                </c:pt>
                <c:pt idx="3333">
                  <c:v>333468.11900000001</c:v>
                </c:pt>
                <c:pt idx="3334">
                  <c:v>334421.79399999999</c:v>
                </c:pt>
                <c:pt idx="3335">
                  <c:v>335375.46799999999</c:v>
                </c:pt>
                <c:pt idx="3336">
                  <c:v>336329.14199999999</c:v>
                </c:pt>
                <c:pt idx="3337">
                  <c:v>336964.92499999999</c:v>
                </c:pt>
                <c:pt idx="3338">
                  <c:v>337918.59899999999</c:v>
                </c:pt>
                <c:pt idx="3339">
                  <c:v>338872.27399999998</c:v>
                </c:pt>
                <c:pt idx="3340">
                  <c:v>339825.94799999997</c:v>
                </c:pt>
                <c:pt idx="3341">
                  <c:v>340779.62199999997</c:v>
                </c:pt>
                <c:pt idx="3342">
                  <c:v>341733.29700000002</c:v>
                </c:pt>
                <c:pt idx="3343">
                  <c:v>342369.08</c:v>
                </c:pt>
                <c:pt idx="3344">
                  <c:v>343322.75400000002</c:v>
                </c:pt>
                <c:pt idx="3345">
                  <c:v>344276.42800000001</c:v>
                </c:pt>
                <c:pt idx="3346">
                  <c:v>345230.103</c:v>
                </c:pt>
                <c:pt idx="3347">
                  <c:v>346183.777</c:v>
                </c:pt>
                <c:pt idx="3348">
                  <c:v>347137.451</c:v>
                </c:pt>
                <c:pt idx="3349">
                  <c:v>347773.234</c:v>
                </c:pt>
                <c:pt idx="3350">
                  <c:v>348726.908</c:v>
                </c:pt>
                <c:pt idx="3351">
                  <c:v>349680.58299999998</c:v>
                </c:pt>
                <c:pt idx="3352">
                  <c:v>350634.25699999998</c:v>
                </c:pt>
                <c:pt idx="3353">
                  <c:v>351587.93099999998</c:v>
                </c:pt>
                <c:pt idx="3354">
                  <c:v>352541.60600000003</c:v>
                </c:pt>
                <c:pt idx="3355">
                  <c:v>353177.38900000002</c:v>
                </c:pt>
                <c:pt idx="3356">
                  <c:v>354131.06300000002</c:v>
                </c:pt>
                <c:pt idx="3357">
                  <c:v>355084.73700000002</c:v>
                </c:pt>
                <c:pt idx="3358">
                  <c:v>356038.41100000002</c:v>
                </c:pt>
                <c:pt idx="3359">
                  <c:v>356992.08600000001</c:v>
                </c:pt>
                <c:pt idx="3360">
                  <c:v>357945.76</c:v>
                </c:pt>
                <c:pt idx="3361">
                  <c:v>358581.54300000001</c:v>
                </c:pt>
                <c:pt idx="3362">
                  <c:v>359535.217</c:v>
                </c:pt>
                <c:pt idx="3363">
                  <c:v>360488.89199999999</c:v>
                </c:pt>
                <c:pt idx="3364">
                  <c:v>361442.56599999999</c:v>
                </c:pt>
                <c:pt idx="3365">
                  <c:v>362396.24</c:v>
                </c:pt>
                <c:pt idx="3366">
                  <c:v>363349.91499999998</c:v>
                </c:pt>
                <c:pt idx="3367">
                  <c:v>363985.69699999999</c:v>
                </c:pt>
                <c:pt idx="3368">
                  <c:v>364939.37199999997</c:v>
                </c:pt>
                <c:pt idx="3369">
                  <c:v>365893.04599999997</c:v>
                </c:pt>
                <c:pt idx="3370">
                  <c:v>366846.71999999997</c:v>
                </c:pt>
                <c:pt idx="3371">
                  <c:v>367800.39500000002</c:v>
                </c:pt>
                <c:pt idx="3372">
                  <c:v>368436.17800000001</c:v>
                </c:pt>
                <c:pt idx="3373">
                  <c:v>369389.85200000001</c:v>
                </c:pt>
                <c:pt idx="3374">
                  <c:v>370343.52600000001</c:v>
                </c:pt>
                <c:pt idx="3375">
                  <c:v>371297.201</c:v>
                </c:pt>
                <c:pt idx="3376">
                  <c:v>372250.875</c:v>
                </c:pt>
                <c:pt idx="3377">
                  <c:v>373204.549</c:v>
                </c:pt>
                <c:pt idx="3378">
                  <c:v>373840.33199999999</c:v>
                </c:pt>
                <c:pt idx="3379">
                  <c:v>374794.00599999999</c:v>
                </c:pt>
                <c:pt idx="3380">
                  <c:v>375747.68099999998</c:v>
                </c:pt>
                <c:pt idx="3381">
                  <c:v>376701.35499999998</c:v>
                </c:pt>
                <c:pt idx="3382">
                  <c:v>377655.02899999998</c:v>
                </c:pt>
                <c:pt idx="3383">
                  <c:v>378608.70400000003</c:v>
                </c:pt>
                <c:pt idx="3384">
                  <c:v>379244.48599999998</c:v>
                </c:pt>
                <c:pt idx="3385">
                  <c:v>380198.16100000002</c:v>
                </c:pt>
                <c:pt idx="3386">
                  <c:v>381151.83500000002</c:v>
                </c:pt>
                <c:pt idx="3387">
                  <c:v>382105.50900000002</c:v>
                </c:pt>
                <c:pt idx="3388">
                  <c:v>383059.18400000001</c:v>
                </c:pt>
                <c:pt idx="3389">
                  <c:v>384012.85800000001</c:v>
                </c:pt>
                <c:pt idx="3390">
                  <c:v>384648.641</c:v>
                </c:pt>
                <c:pt idx="3391">
                  <c:v>385602.315</c:v>
                </c:pt>
                <c:pt idx="3392">
                  <c:v>386555.99</c:v>
                </c:pt>
                <c:pt idx="3393">
                  <c:v>387509.66399999999</c:v>
                </c:pt>
                <c:pt idx="3394">
                  <c:v>388463.33799999999</c:v>
                </c:pt>
                <c:pt idx="3395">
                  <c:v>389417.01299999998</c:v>
                </c:pt>
                <c:pt idx="3396">
                  <c:v>390052.79499999998</c:v>
                </c:pt>
                <c:pt idx="3397">
                  <c:v>391006.47</c:v>
                </c:pt>
                <c:pt idx="3398">
                  <c:v>391960.14399999997</c:v>
                </c:pt>
                <c:pt idx="3399">
                  <c:v>392913.81800000003</c:v>
                </c:pt>
                <c:pt idx="3400">
                  <c:v>393867.49300000002</c:v>
                </c:pt>
                <c:pt idx="3401">
                  <c:v>394821.16700000002</c:v>
                </c:pt>
                <c:pt idx="3402">
                  <c:v>395456.95</c:v>
                </c:pt>
                <c:pt idx="3403">
                  <c:v>396410.62400000001</c:v>
                </c:pt>
                <c:pt idx="3404">
                  <c:v>397364.299</c:v>
                </c:pt>
                <c:pt idx="3405">
                  <c:v>398317.973</c:v>
                </c:pt>
                <c:pt idx="3406">
                  <c:v>399271.647</c:v>
                </c:pt>
                <c:pt idx="3407">
                  <c:v>400225.321</c:v>
                </c:pt>
                <c:pt idx="3408">
                  <c:v>400861.10399999999</c:v>
                </c:pt>
                <c:pt idx="3409">
                  <c:v>401814.77899999998</c:v>
                </c:pt>
                <c:pt idx="3410">
                  <c:v>402768.45299999998</c:v>
                </c:pt>
                <c:pt idx="3411">
                  <c:v>403722.12699999998</c:v>
                </c:pt>
                <c:pt idx="3412">
                  <c:v>404675.80200000003</c:v>
                </c:pt>
                <c:pt idx="3413">
                  <c:v>405629.47600000002</c:v>
                </c:pt>
                <c:pt idx="3414">
                  <c:v>406265.25900000002</c:v>
                </c:pt>
                <c:pt idx="3415">
                  <c:v>407218.93300000002</c:v>
                </c:pt>
                <c:pt idx="3416">
                  <c:v>408172.60700000002</c:v>
                </c:pt>
                <c:pt idx="3417">
                  <c:v>409126.28200000001</c:v>
                </c:pt>
                <c:pt idx="3418">
                  <c:v>410079.95600000001</c:v>
                </c:pt>
                <c:pt idx="3419">
                  <c:v>411033.63</c:v>
                </c:pt>
                <c:pt idx="3420">
                  <c:v>411669.413</c:v>
                </c:pt>
                <c:pt idx="3421">
                  <c:v>412623.08799999999</c:v>
                </c:pt>
                <c:pt idx="3422">
                  <c:v>413576.76199999999</c:v>
                </c:pt>
                <c:pt idx="3423">
                  <c:v>414530.43599999999</c:v>
                </c:pt>
                <c:pt idx="3424">
                  <c:v>415484.11099999998</c:v>
                </c:pt>
                <c:pt idx="3425">
                  <c:v>416437.78499999997</c:v>
                </c:pt>
                <c:pt idx="3426">
                  <c:v>417073.56800000003</c:v>
                </c:pt>
                <c:pt idx="3427">
                  <c:v>418027.24200000003</c:v>
                </c:pt>
                <c:pt idx="3428">
                  <c:v>418980.91600000003</c:v>
                </c:pt>
                <c:pt idx="3429">
                  <c:v>419934.59100000001</c:v>
                </c:pt>
                <c:pt idx="3430">
                  <c:v>420888.26500000001</c:v>
                </c:pt>
                <c:pt idx="3431">
                  <c:v>421841.93900000001</c:v>
                </c:pt>
                <c:pt idx="3432">
                  <c:v>422477.72200000001</c:v>
                </c:pt>
                <c:pt idx="3433">
                  <c:v>423431.39600000001</c:v>
                </c:pt>
                <c:pt idx="3434">
                  <c:v>424385.071</c:v>
                </c:pt>
                <c:pt idx="3435">
                  <c:v>425338.745</c:v>
                </c:pt>
                <c:pt idx="3436">
                  <c:v>426292.41899999999</c:v>
                </c:pt>
                <c:pt idx="3437">
                  <c:v>427246.09399999998</c:v>
                </c:pt>
                <c:pt idx="3438">
                  <c:v>427881.87699999998</c:v>
                </c:pt>
                <c:pt idx="3439">
                  <c:v>428835.55099999998</c:v>
                </c:pt>
                <c:pt idx="3440">
                  <c:v>429789.22499999998</c:v>
                </c:pt>
                <c:pt idx="3441">
                  <c:v>430742.9</c:v>
                </c:pt>
                <c:pt idx="3442">
                  <c:v>431696.57400000002</c:v>
                </c:pt>
                <c:pt idx="3443">
                  <c:v>432650.24800000002</c:v>
                </c:pt>
                <c:pt idx="3444">
                  <c:v>433286.03100000002</c:v>
                </c:pt>
                <c:pt idx="3445">
                  <c:v>434239.70500000002</c:v>
                </c:pt>
                <c:pt idx="3446">
                  <c:v>435193.38</c:v>
                </c:pt>
                <c:pt idx="3447">
                  <c:v>436147.054</c:v>
                </c:pt>
                <c:pt idx="3448">
                  <c:v>437100.728</c:v>
                </c:pt>
                <c:pt idx="3449">
                  <c:v>438054.40299999999</c:v>
                </c:pt>
                <c:pt idx="3450">
                  <c:v>438690.18599999999</c:v>
                </c:pt>
                <c:pt idx="3451">
                  <c:v>439643.86</c:v>
                </c:pt>
                <c:pt idx="3452">
                  <c:v>440597.53399999999</c:v>
                </c:pt>
                <c:pt idx="3453">
                  <c:v>441551.20799999998</c:v>
                </c:pt>
                <c:pt idx="3454">
                  <c:v>442504.88299999997</c:v>
                </c:pt>
                <c:pt idx="3455">
                  <c:v>443458.55699999997</c:v>
                </c:pt>
                <c:pt idx="3456">
                  <c:v>444094.34</c:v>
                </c:pt>
                <c:pt idx="3457">
                  <c:v>445048.01400000002</c:v>
                </c:pt>
                <c:pt idx="3458">
                  <c:v>446001.68900000001</c:v>
                </c:pt>
                <c:pt idx="3459">
                  <c:v>446955.36300000001</c:v>
                </c:pt>
                <c:pt idx="3460">
                  <c:v>447909.03700000001</c:v>
                </c:pt>
                <c:pt idx="3461">
                  <c:v>448862.712</c:v>
                </c:pt>
                <c:pt idx="3462">
                  <c:v>449498.49400000001</c:v>
                </c:pt>
                <c:pt idx="3463">
                  <c:v>450452.16899999999</c:v>
                </c:pt>
                <c:pt idx="3464">
                  <c:v>451405.84299999999</c:v>
                </c:pt>
                <c:pt idx="3465">
                  <c:v>452359.51699999999</c:v>
                </c:pt>
                <c:pt idx="3466">
                  <c:v>453313.19199999998</c:v>
                </c:pt>
                <c:pt idx="3467">
                  <c:v>454266.86599999998</c:v>
                </c:pt>
                <c:pt idx="3468">
                  <c:v>454902.64899999998</c:v>
                </c:pt>
                <c:pt idx="3469">
                  <c:v>455856.32299999997</c:v>
                </c:pt>
                <c:pt idx="3470">
                  <c:v>456809.99800000002</c:v>
                </c:pt>
                <c:pt idx="3471">
                  <c:v>457763.67200000002</c:v>
                </c:pt>
                <c:pt idx="3472">
                  <c:v>458717.34600000002</c:v>
                </c:pt>
                <c:pt idx="3473">
                  <c:v>459671.02100000001</c:v>
                </c:pt>
                <c:pt idx="3474">
                  <c:v>460306.80300000001</c:v>
                </c:pt>
                <c:pt idx="3475">
                  <c:v>461260.478</c:v>
                </c:pt>
                <c:pt idx="3476">
                  <c:v>462214.152</c:v>
                </c:pt>
                <c:pt idx="3477">
                  <c:v>463167.826</c:v>
                </c:pt>
                <c:pt idx="3478">
                  <c:v>464121.50099999999</c:v>
                </c:pt>
                <c:pt idx="3479">
                  <c:v>465075.17499999999</c:v>
                </c:pt>
                <c:pt idx="3480">
                  <c:v>465710.95799999998</c:v>
                </c:pt>
                <c:pt idx="3481">
                  <c:v>466664.63199999998</c:v>
                </c:pt>
                <c:pt idx="3482">
                  <c:v>467618.30599999998</c:v>
                </c:pt>
                <c:pt idx="3483">
                  <c:v>468571.98100000003</c:v>
                </c:pt>
                <c:pt idx="3484">
                  <c:v>469525.65500000003</c:v>
                </c:pt>
                <c:pt idx="3485">
                  <c:v>470479.32900000003</c:v>
                </c:pt>
                <c:pt idx="3486">
                  <c:v>471115.11200000002</c:v>
                </c:pt>
                <c:pt idx="3487">
                  <c:v>472068.78700000001</c:v>
                </c:pt>
                <c:pt idx="3488">
                  <c:v>473022.46100000001</c:v>
                </c:pt>
                <c:pt idx="3489">
                  <c:v>473976.13500000001</c:v>
                </c:pt>
                <c:pt idx="3490">
                  <c:v>474929.81</c:v>
                </c:pt>
                <c:pt idx="3491">
                  <c:v>475883.484</c:v>
                </c:pt>
                <c:pt idx="3492">
                  <c:v>476519.26699999999</c:v>
                </c:pt>
                <c:pt idx="3493">
                  <c:v>477472.94099999999</c:v>
                </c:pt>
                <c:pt idx="3494">
                  <c:v>478426.61499999999</c:v>
                </c:pt>
                <c:pt idx="3495">
                  <c:v>479380.29</c:v>
                </c:pt>
                <c:pt idx="3496">
                  <c:v>480333.96399999998</c:v>
                </c:pt>
                <c:pt idx="3497">
                  <c:v>481287.63799999998</c:v>
                </c:pt>
                <c:pt idx="3498">
                  <c:v>481923.42099999997</c:v>
                </c:pt>
                <c:pt idx="3499">
                  <c:v>482877.09600000002</c:v>
                </c:pt>
                <c:pt idx="3500">
                  <c:v>483830.77</c:v>
                </c:pt>
                <c:pt idx="3501">
                  <c:v>484784.44400000002</c:v>
                </c:pt>
                <c:pt idx="3502">
                  <c:v>485738.11800000002</c:v>
                </c:pt>
                <c:pt idx="3503">
                  <c:v>486691.79300000001</c:v>
                </c:pt>
                <c:pt idx="3504">
                  <c:v>487327.576</c:v>
                </c:pt>
                <c:pt idx="3505">
                  <c:v>488281.25</c:v>
                </c:pt>
                <c:pt idx="3506">
                  <c:v>489234.924</c:v>
                </c:pt>
                <c:pt idx="3507">
                  <c:v>490188.59899999999</c:v>
                </c:pt>
                <c:pt idx="3508">
                  <c:v>491142.27299999999</c:v>
                </c:pt>
                <c:pt idx="3509">
                  <c:v>491778.05599999998</c:v>
                </c:pt>
                <c:pt idx="3510">
                  <c:v>492731.73</c:v>
                </c:pt>
                <c:pt idx="3511">
                  <c:v>493685.40399999998</c:v>
                </c:pt>
                <c:pt idx="3512">
                  <c:v>494639.07900000003</c:v>
                </c:pt>
                <c:pt idx="3513">
                  <c:v>495592.75300000003</c:v>
                </c:pt>
                <c:pt idx="3514">
                  <c:v>496546.42700000003</c:v>
                </c:pt>
                <c:pt idx="3515">
                  <c:v>497182.21</c:v>
                </c:pt>
                <c:pt idx="3516">
                  <c:v>498135.88500000001</c:v>
                </c:pt>
                <c:pt idx="3517">
                  <c:v>499089.55900000001</c:v>
                </c:pt>
                <c:pt idx="3518">
                  <c:v>500043.23300000001</c:v>
                </c:pt>
                <c:pt idx="3519">
                  <c:v>500996.908</c:v>
                </c:pt>
                <c:pt idx="3520">
                  <c:v>501950.58199999999</c:v>
                </c:pt>
                <c:pt idx="3521">
                  <c:v>502586.36499999999</c:v>
                </c:pt>
                <c:pt idx="3522">
                  <c:v>503540.03899999999</c:v>
                </c:pt>
                <c:pt idx="3523">
                  <c:v>504493.71299999999</c:v>
                </c:pt>
                <c:pt idx="3524">
                  <c:v>505447.38799999998</c:v>
                </c:pt>
                <c:pt idx="3525">
                  <c:v>506401.06199999998</c:v>
                </c:pt>
                <c:pt idx="3526">
                  <c:v>507354.73599999998</c:v>
                </c:pt>
                <c:pt idx="3527">
                  <c:v>507990.51899999997</c:v>
                </c:pt>
                <c:pt idx="3528">
                  <c:v>508944.19400000002</c:v>
                </c:pt>
                <c:pt idx="3529">
                  <c:v>509897.86800000002</c:v>
                </c:pt>
                <c:pt idx="3530">
                  <c:v>510851.54200000002</c:v>
                </c:pt>
                <c:pt idx="3531">
                  <c:v>511805.21600000001</c:v>
                </c:pt>
                <c:pt idx="3532">
                  <c:v>512758.891</c:v>
                </c:pt>
                <c:pt idx="3533">
                  <c:v>513394.674</c:v>
                </c:pt>
                <c:pt idx="3534">
                  <c:v>514348.348</c:v>
                </c:pt>
                <c:pt idx="3535">
                  <c:v>515302.022</c:v>
                </c:pt>
                <c:pt idx="3536">
                  <c:v>516255.69699999999</c:v>
                </c:pt>
                <c:pt idx="3537">
                  <c:v>517209.37099999998</c:v>
                </c:pt>
                <c:pt idx="3538">
                  <c:v>518163.04499999998</c:v>
                </c:pt>
                <c:pt idx="3539">
                  <c:v>518798.82799999998</c:v>
                </c:pt>
                <c:pt idx="3540">
                  <c:v>519752.50199999998</c:v>
                </c:pt>
                <c:pt idx="3541">
                  <c:v>520706.17700000003</c:v>
                </c:pt>
                <c:pt idx="3542">
                  <c:v>521659.85100000002</c:v>
                </c:pt>
                <c:pt idx="3543">
                  <c:v>522613.52500000002</c:v>
                </c:pt>
                <c:pt idx="3544">
                  <c:v>523567.2</c:v>
                </c:pt>
                <c:pt idx="3545">
                  <c:v>524202.98300000001</c:v>
                </c:pt>
                <c:pt idx="3546">
                  <c:v>525156.65700000001</c:v>
                </c:pt>
                <c:pt idx="3547">
                  <c:v>526110.33100000001</c:v>
                </c:pt>
                <c:pt idx="3548">
                  <c:v>527064.00600000005</c:v>
                </c:pt>
                <c:pt idx="3549">
                  <c:v>528017.68000000005</c:v>
                </c:pt>
                <c:pt idx="3550">
                  <c:v>528971.35400000005</c:v>
                </c:pt>
                <c:pt idx="3551">
                  <c:v>529607.13699999999</c:v>
                </c:pt>
                <c:pt idx="3552">
                  <c:v>530560.81099999999</c:v>
                </c:pt>
                <c:pt idx="3553">
                  <c:v>531514.48600000003</c:v>
                </c:pt>
                <c:pt idx="3554">
                  <c:v>532468.16</c:v>
                </c:pt>
                <c:pt idx="3555">
                  <c:v>533421.83400000003</c:v>
                </c:pt>
                <c:pt idx="3556">
                  <c:v>534375.50899999996</c:v>
                </c:pt>
                <c:pt idx="3557">
                  <c:v>535011.29200000002</c:v>
                </c:pt>
                <c:pt idx="3558">
                  <c:v>535964.96600000001</c:v>
                </c:pt>
                <c:pt idx="3559">
                  <c:v>536918.64</c:v>
                </c:pt>
                <c:pt idx="3560">
                  <c:v>537872.31400000001</c:v>
                </c:pt>
                <c:pt idx="3561">
                  <c:v>538825.98899999994</c:v>
                </c:pt>
                <c:pt idx="3562">
                  <c:v>539779.66299999994</c:v>
                </c:pt>
                <c:pt idx="3563">
                  <c:v>540415.446</c:v>
                </c:pt>
                <c:pt idx="3564">
                  <c:v>541369.12</c:v>
                </c:pt>
                <c:pt idx="3565">
                  <c:v>542322.79500000004</c:v>
                </c:pt>
                <c:pt idx="3566">
                  <c:v>543276.46900000004</c:v>
                </c:pt>
                <c:pt idx="3567">
                  <c:v>544230.14300000004</c:v>
                </c:pt>
                <c:pt idx="3568">
                  <c:v>545183.81799999997</c:v>
                </c:pt>
                <c:pt idx="3569">
                  <c:v>545819.6</c:v>
                </c:pt>
                <c:pt idx="3570">
                  <c:v>546773.27500000002</c:v>
                </c:pt>
                <c:pt idx="3571">
                  <c:v>547726.94900000002</c:v>
                </c:pt>
                <c:pt idx="3572">
                  <c:v>548680.62300000002</c:v>
                </c:pt>
                <c:pt idx="3573">
                  <c:v>549634.29799999995</c:v>
                </c:pt>
                <c:pt idx="3574">
                  <c:v>550587.97199999995</c:v>
                </c:pt>
                <c:pt idx="3575">
                  <c:v>551223.755</c:v>
                </c:pt>
                <c:pt idx="3576">
                  <c:v>552177.429</c:v>
                </c:pt>
                <c:pt idx="3577">
                  <c:v>553131.10400000005</c:v>
                </c:pt>
                <c:pt idx="3578">
                  <c:v>554084.77800000005</c:v>
                </c:pt>
                <c:pt idx="3579">
                  <c:v>555038.45200000005</c:v>
                </c:pt>
                <c:pt idx="3580">
                  <c:v>555992.12600000005</c:v>
                </c:pt>
                <c:pt idx="3581">
                  <c:v>556627.90899999999</c:v>
                </c:pt>
                <c:pt idx="3582">
                  <c:v>557581.58400000003</c:v>
                </c:pt>
                <c:pt idx="3583">
                  <c:v>558535.25800000003</c:v>
                </c:pt>
                <c:pt idx="3584">
                  <c:v>559488.93200000003</c:v>
                </c:pt>
                <c:pt idx="3585">
                  <c:v>560442.60699999996</c:v>
                </c:pt>
                <c:pt idx="3586">
                  <c:v>561396.28099999996</c:v>
                </c:pt>
                <c:pt idx="3587">
                  <c:v>562032.06400000001</c:v>
                </c:pt>
                <c:pt idx="3588">
                  <c:v>562985.73800000001</c:v>
                </c:pt>
                <c:pt idx="3589">
                  <c:v>563939.41200000001</c:v>
                </c:pt>
                <c:pt idx="3590">
                  <c:v>564893.08700000006</c:v>
                </c:pt>
                <c:pt idx="3591">
                  <c:v>565846.76100000006</c:v>
                </c:pt>
                <c:pt idx="3592">
                  <c:v>566800.43500000006</c:v>
                </c:pt>
                <c:pt idx="3593">
                  <c:v>567436.21799999999</c:v>
                </c:pt>
                <c:pt idx="3594">
                  <c:v>568389.89300000004</c:v>
                </c:pt>
                <c:pt idx="3595">
                  <c:v>569343.56700000004</c:v>
                </c:pt>
                <c:pt idx="3596">
                  <c:v>570297.24100000004</c:v>
                </c:pt>
                <c:pt idx="3597">
                  <c:v>571250.91599999997</c:v>
                </c:pt>
                <c:pt idx="3598">
                  <c:v>572204.59</c:v>
                </c:pt>
                <c:pt idx="3599">
                  <c:v>572840.37300000002</c:v>
                </c:pt>
                <c:pt idx="3600">
                  <c:v>573794.04700000002</c:v>
                </c:pt>
                <c:pt idx="3601">
                  <c:v>574747.72100000002</c:v>
                </c:pt>
                <c:pt idx="3602">
                  <c:v>575701.39599999995</c:v>
                </c:pt>
                <c:pt idx="3603">
                  <c:v>576655.06999999995</c:v>
                </c:pt>
                <c:pt idx="3604">
                  <c:v>577608.74399999995</c:v>
                </c:pt>
                <c:pt idx="3605">
                  <c:v>578244.527</c:v>
                </c:pt>
                <c:pt idx="3606">
                  <c:v>579198.201</c:v>
                </c:pt>
                <c:pt idx="3607">
                  <c:v>580151.87600000005</c:v>
                </c:pt>
                <c:pt idx="3608">
                  <c:v>581105.55000000005</c:v>
                </c:pt>
                <c:pt idx="3609">
                  <c:v>582059.22400000005</c:v>
                </c:pt>
                <c:pt idx="3610">
                  <c:v>583012.89899999998</c:v>
                </c:pt>
                <c:pt idx="3611">
                  <c:v>583648.68200000003</c:v>
                </c:pt>
                <c:pt idx="3612">
                  <c:v>584602.35600000003</c:v>
                </c:pt>
                <c:pt idx="3613">
                  <c:v>585556.03</c:v>
                </c:pt>
                <c:pt idx="3614">
                  <c:v>586509.70499999996</c:v>
                </c:pt>
                <c:pt idx="3615">
                  <c:v>587463.37899999996</c:v>
                </c:pt>
                <c:pt idx="3616">
                  <c:v>588417.05299999996</c:v>
                </c:pt>
                <c:pt idx="3617">
                  <c:v>589052.83600000001</c:v>
                </c:pt>
                <c:pt idx="3618">
                  <c:v>590006.51</c:v>
                </c:pt>
                <c:pt idx="3619">
                  <c:v>590960.18500000006</c:v>
                </c:pt>
                <c:pt idx="3620">
                  <c:v>591913.85900000005</c:v>
                </c:pt>
                <c:pt idx="3621">
                  <c:v>592867.53300000005</c:v>
                </c:pt>
                <c:pt idx="3622">
                  <c:v>593821.20799999998</c:v>
                </c:pt>
                <c:pt idx="3623">
                  <c:v>594456.99100000004</c:v>
                </c:pt>
                <c:pt idx="3624">
                  <c:v>595410.66500000004</c:v>
                </c:pt>
                <c:pt idx="3625">
                  <c:v>596364.33900000004</c:v>
                </c:pt>
                <c:pt idx="3626">
                  <c:v>597318.01399999997</c:v>
                </c:pt>
                <c:pt idx="3627">
                  <c:v>598271.68799999997</c:v>
                </c:pt>
                <c:pt idx="3628">
                  <c:v>599225.36199999996</c:v>
                </c:pt>
                <c:pt idx="3629">
                  <c:v>599861.14500000002</c:v>
                </c:pt>
                <c:pt idx="3630">
                  <c:v>600814.81900000002</c:v>
                </c:pt>
                <c:pt idx="3631">
                  <c:v>601768.49399999995</c:v>
                </c:pt>
                <c:pt idx="3632">
                  <c:v>602722.16799999995</c:v>
                </c:pt>
                <c:pt idx="3633">
                  <c:v>603675.84199999995</c:v>
                </c:pt>
                <c:pt idx="3634">
                  <c:v>604629.51699999999</c:v>
                </c:pt>
                <c:pt idx="3635">
                  <c:v>605265.299</c:v>
                </c:pt>
                <c:pt idx="3636">
                  <c:v>606218.97400000005</c:v>
                </c:pt>
                <c:pt idx="3637">
                  <c:v>607172.64800000004</c:v>
                </c:pt>
                <c:pt idx="3638">
                  <c:v>608126.32200000004</c:v>
                </c:pt>
                <c:pt idx="3639">
                  <c:v>609079.99699999997</c:v>
                </c:pt>
                <c:pt idx="3640">
                  <c:v>610033.67099999997</c:v>
                </c:pt>
                <c:pt idx="3641">
                  <c:v>610669.45400000003</c:v>
                </c:pt>
                <c:pt idx="3642">
                  <c:v>611623.12800000003</c:v>
                </c:pt>
                <c:pt idx="3643">
                  <c:v>612576.80299999996</c:v>
                </c:pt>
                <c:pt idx="3644">
                  <c:v>613530.47699999996</c:v>
                </c:pt>
                <c:pt idx="3645">
                  <c:v>614484.15099999995</c:v>
                </c:pt>
                <c:pt idx="3646">
                  <c:v>615119.93400000001</c:v>
                </c:pt>
                <c:pt idx="3647">
                  <c:v>616073.60800000001</c:v>
                </c:pt>
                <c:pt idx="3648">
                  <c:v>617027.28300000005</c:v>
                </c:pt>
                <c:pt idx="3649">
                  <c:v>617980.95700000005</c:v>
                </c:pt>
                <c:pt idx="3650">
                  <c:v>618934.63100000005</c:v>
                </c:pt>
                <c:pt idx="3651">
                  <c:v>619888.30599999998</c:v>
                </c:pt>
                <c:pt idx="3652">
                  <c:v>620524.08900000004</c:v>
                </c:pt>
                <c:pt idx="3653">
                  <c:v>621477.76300000004</c:v>
                </c:pt>
                <c:pt idx="3654">
                  <c:v>622431.43700000003</c:v>
                </c:pt>
                <c:pt idx="3655">
                  <c:v>623385.11100000003</c:v>
                </c:pt>
                <c:pt idx="3656">
                  <c:v>624338.78599999996</c:v>
                </c:pt>
                <c:pt idx="3657">
                  <c:v>625292.46</c:v>
                </c:pt>
                <c:pt idx="3658">
                  <c:v>625928.24300000002</c:v>
                </c:pt>
                <c:pt idx="3659">
                  <c:v>626881.91700000002</c:v>
                </c:pt>
                <c:pt idx="3660">
                  <c:v>627835.59199999995</c:v>
                </c:pt>
                <c:pt idx="3661">
                  <c:v>628789.26599999995</c:v>
                </c:pt>
                <c:pt idx="3662">
                  <c:v>629742.93999999994</c:v>
                </c:pt>
                <c:pt idx="3663">
                  <c:v>630696.61499999999</c:v>
                </c:pt>
                <c:pt idx="3664">
                  <c:v>631332.397</c:v>
                </c:pt>
                <c:pt idx="3665">
                  <c:v>632286.07200000004</c:v>
                </c:pt>
                <c:pt idx="3666">
                  <c:v>633239.74600000004</c:v>
                </c:pt>
                <c:pt idx="3667">
                  <c:v>634193.42000000004</c:v>
                </c:pt>
                <c:pt idx="3668">
                  <c:v>635147.09499999997</c:v>
                </c:pt>
                <c:pt idx="3669">
                  <c:v>636100.76899999997</c:v>
                </c:pt>
                <c:pt idx="3670">
                  <c:v>636736.55200000003</c:v>
                </c:pt>
                <c:pt idx="3671">
                  <c:v>637690.22600000002</c:v>
                </c:pt>
                <c:pt idx="3672">
                  <c:v>638643.90099999995</c:v>
                </c:pt>
                <c:pt idx="3673">
                  <c:v>639597.57499999995</c:v>
                </c:pt>
                <c:pt idx="3674">
                  <c:v>640551.24899999995</c:v>
                </c:pt>
                <c:pt idx="3675">
                  <c:v>641504.924</c:v>
                </c:pt>
                <c:pt idx="3676">
                  <c:v>642140.70600000001</c:v>
                </c:pt>
                <c:pt idx="3677">
                  <c:v>643094.38100000005</c:v>
                </c:pt>
                <c:pt idx="3678">
                  <c:v>644048.05500000005</c:v>
                </c:pt>
                <c:pt idx="3679">
                  <c:v>645001.72900000005</c:v>
                </c:pt>
                <c:pt idx="3680">
                  <c:v>645955.40399999998</c:v>
                </c:pt>
                <c:pt idx="3681">
                  <c:v>646909.07799999998</c:v>
                </c:pt>
                <c:pt idx="3682">
                  <c:v>647544.86100000003</c:v>
                </c:pt>
                <c:pt idx="3683">
                  <c:v>648498.53500000003</c:v>
                </c:pt>
                <c:pt idx="3684">
                  <c:v>649452.20900000003</c:v>
                </c:pt>
                <c:pt idx="3685">
                  <c:v>650405.88399999996</c:v>
                </c:pt>
                <c:pt idx="3686">
                  <c:v>651359.55799999996</c:v>
                </c:pt>
                <c:pt idx="3687">
                  <c:v>652313.23199999996</c:v>
                </c:pt>
                <c:pt idx="3688">
                  <c:v>652949.01500000001</c:v>
                </c:pt>
                <c:pt idx="3689">
                  <c:v>653902.68999999994</c:v>
                </c:pt>
                <c:pt idx="3690">
                  <c:v>654856.36399999994</c:v>
                </c:pt>
                <c:pt idx="3691">
                  <c:v>655810.03799999994</c:v>
                </c:pt>
                <c:pt idx="3692">
                  <c:v>656763.71299999999</c:v>
                </c:pt>
                <c:pt idx="3693">
                  <c:v>657717.38699999999</c:v>
                </c:pt>
                <c:pt idx="3694">
                  <c:v>658353.17000000004</c:v>
                </c:pt>
                <c:pt idx="3695">
                  <c:v>659306.84400000004</c:v>
                </c:pt>
                <c:pt idx="3696">
                  <c:v>660260.51800000004</c:v>
                </c:pt>
                <c:pt idx="3697">
                  <c:v>661214.19299999997</c:v>
                </c:pt>
                <c:pt idx="3698">
                  <c:v>662167.86699999997</c:v>
                </c:pt>
                <c:pt idx="3699">
                  <c:v>663121.54099999997</c:v>
                </c:pt>
                <c:pt idx="3700">
                  <c:v>663757.32400000002</c:v>
                </c:pt>
                <c:pt idx="3701">
                  <c:v>664710.99899999995</c:v>
                </c:pt>
                <c:pt idx="3702">
                  <c:v>665664.67299999995</c:v>
                </c:pt>
                <c:pt idx="3703">
                  <c:v>666618.34699999995</c:v>
                </c:pt>
                <c:pt idx="3704">
                  <c:v>667572.02099999995</c:v>
                </c:pt>
                <c:pt idx="3705">
                  <c:v>668525.696</c:v>
                </c:pt>
                <c:pt idx="3706">
                  <c:v>669161.47900000005</c:v>
                </c:pt>
                <c:pt idx="3707">
                  <c:v>670115.15300000005</c:v>
                </c:pt>
                <c:pt idx="3708">
                  <c:v>671068.82700000005</c:v>
                </c:pt>
                <c:pt idx="3709">
                  <c:v>672022.50199999998</c:v>
                </c:pt>
                <c:pt idx="3710">
                  <c:v>672976.17599999998</c:v>
                </c:pt>
                <c:pt idx="3711">
                  <c:v>673929.85</c:v>
                </c:pt>
                <c:pt idx="3712">
                  <c:v>674565.63300000003</c:v>
                </c:pt>
                <c:pt idx="3713">
                  <c:v>675519.30700000003</c:v>
                </c:pt>
                <c:pt idx="3714">
                  <c:v>676472.98199999996</c:v>
                </c:pt>
                <c:pt idx="3715">
                  <c:v>677426.65599999996</c:v>
                </c:pt>
                <c:pt idx="3716">
                  <c:v>678380.33</c:v>
                </c:pt>
                <c:pt idx="3717">
                  <c:v>679334.005</c:v>
                </c:pt>
                <c:pt idx="3718">
                  <c:v>679969.78799999994</c:v>
                </c:pt>
                <c:pt idx="3719">
                  <c:v>680923.46200000006</c:v>
                </c:pt>
                <c:pt idx="3720">
                  <c:v>681877.13600000006</c:v>
                </c:pt>
                <c:pt idx="3721">
                  <c:v>682830.81099999999</c:v>
                </c:pt>
                <c:pt idx="3722">
                  <c:v>683784.48499999999</c:v>
                </c:pt>
                <c:pt idx="3723">
                  <c:v>684738.15899999999</c:v>
                </c:pt>
                <c:pt idx="3724">
                  <c:v>685373.94200000004</c:v>
                </c:pt>
                <c:pt idx="3725">
                  <c:v>686327.61600000004</c:v>
                </c:pt>
                <c:pt idx="3726">
                  <c:v>687281.29099999997</c:v>
                </c:pt>
                <c:pt idx="3727">
                  <c:v>688234.96499999997</c:v>
                </c:pt>
                <c:pt idx="3728">
                  <c:v>689188.63899999997</c:v>
                </c:pt>
                <c:pt idx="3729">
                  <c:v>690142.31400000001</c:v>
                </c:pt>
                <c:pt idx="3730">
                  <c:v>690778.09699999995</c:v>
                </c:pt>
                <c:pt idx="3731">
                  <c:v>691731.77099999995</c:v>
                </c:pt>
                <c:pt idx="3732">
                  <c:v>692685.44499999995</c:v>
                </c:pt>
                <c:pt idx="3733">
                  <c:v>693639.11899999995</c:v>
                </c:pt>
                <c:pt idx="3734">
                  <c:v>694592.79399999999</c:v>
                </c:pt>
                <c:pt idx="3735">
                  <c:v>695546.46799999999</c:v>
                </c:pt>
                <c:pt idx="3736">
                  <c:v>696182.25100000005</c:v>
                </c:pt>
                <c:pt idx="3737">
                  <c:v>697135.92500000005</c:v>
                </c:pt>
                <c:pt idx="3738">
                  <c:v>698089.6</c:v>
                </c:pt>
                <c:pt idx="3739">
                  <c:v>699043.27399999998</c:v>
                </c:pt>
                <c:pt idx="3740">
                  <c:v>699996.94799999997</c:v>
                </c:pt>
                <c:pt idx="3741">
                  <c:v>700950.62300000002</c:v>
                </c:pt>
                <c:pt idx="3742">
                  <c:v>701586.40500000003</c:v>
                </c:pt>
                <c:pt idx="3743">
                  <c:v>702540.08</c:v>
                </c:pt>
                <c:pt idx="3744">
                  <c:v>703493.75399999996</c:v>
                </c:pt>
                <c:pt idx="3745">
                  <c:v>704447.42799999996</c:v>
                </c:pt>
                <c:pt idx="3746">
                  <c:v>705401.103</c:v>
                </c:pt>
                <c:pt idx="3747">
                  <c:v>706354.777</c:v>
                </c:pt>
                <c:pt idx="3748">
                  <c:v>706990.56</c:v>
                </c:pt>
                <c:pt idx="3749">
                  <c:v>707944.23400000005</c:v>
                </c:pt>
                <c:pt idx="3750">
                  <c:v>708897.90899999999</c:v>
                </c:pt>
                <c:pt idx="3751">
                  <c:v>709851.58299999998</c:v>
                </c:pt>
                <c:pt idx="3752">
                  <c:v>710805.25699999998</c:v>
                </c:pt>
                <c:pt idx="3753">
                  <c:v>711758.93099999998</c:v>
                </c:pt>
                <c:pt idx="3754">
                  <c:v>712394.71400000004</c:v>
                </c:pt>
                <c:pt idx="3755">
                  <c:v>713348.38899999997</c:v>
                </c:pt>
                <c:pt idx="3756">
                  <c:v>714302.06299999997</c:v>
                </c:pt>
                <c:pt idx="3757">
                  <c:v>715255.73699999996</c:v>
                </c:pt>
                <c:pt idx="3758">
                  <c:v>716209.41200000001</c:v>
                </c:pt>
                <c:pt idx="3759">
                  <c:v>717163.08600000001</c:v>
                </c:pt>
                <c:pt idx="3760">
                  <c:v>717798.86899999995</c:v>
                </c:pt>
                <c:pt idx="3761">
                  <c:v>718752.54299999995</c:v>
                </c:pt>
                <c:pt idx="3762">
                  <c:v>719706.21699999995</c:v>
                </c:pt>
                <c:pt idx="3763">
                  <c:v>720659.89199999999</c:v>
                </c:pt>
                <c:pt idx="3764">
                  <c:v>721613.56599999999</c:v>
                </c:pt>
                <c:pt idx="3765">
                  <c:v>722567.24</c:v>
                </c:pt>
                <c:pt idx="3766">
                  <c:v>723203.02300000004</c:v>
                </c:pt>
                <c:pt idx="3767">
                  <c:v>724156.69799999997</c:v>
                </c:pt>
                <c:pt idx="3768">
                  <c:v>725110.37199999997</c:v>
                </c:pt>
                <c:pt idx="3769">
                  <c:v>726064.04599999997</c:v>
                </c:pt>
                <c:pt idx="3770">
                  <c:v>727017.72100000002</c:v>
                </c:pt>
                <c:pt idx="3771">
                  <c:v>727971.39500000002</c:v>
                </c:pt>
                <c:pt idx="3772">
                  <c:v>728607.17799999996</c:v>
                </c:pt>
                <c:pt idx="3773">
                  <c:v>729560.85199999996</c:v>
                </c:pt>
                <c:pt idx="3774">
                  <c:v>730514.52599999995</c:v>
                </c:pt>
                <c:pt idx="3775">
                  <c:v>731468.201</c:v>
                </c:pt>
                <c:pt idx="3776">
                  <c:v>732421.875</c:v>
                </c:pt>
                <c:pt idx="3777">
                  <c:v>733375.549</c:v>
                </c:pt>
                <c:pt idx="3778">
                  <c:v>734011.33200000005</c:v>
                </c:pt>
                <c:pt idx="3779">
                  <c:v>734965.00699999998</c:v>
                </c:pt>
                <c:pt idx="3780">
                  <c:v>735918.68099999998</c:v>
                </c:pt>
                <c:pt idx="3781">
                  <c:v>736872.35499999998</c:v>
                </c:pt>
                <c:pt idx="3782">
                  <c:v>737826.02899999998</c:v>
                </c:pt>
                <c:pt idx="3783">
                  <c:v>738461.81200000003</c:v>
                </c:pt>
                <c:pt idx="3784">
                  <c:v>739415.48699999996</c:v>
                </c:pt>
                <c:pt idx="3785">
                  <c:v>740369.16099999996</c:v>
                </c:pt>
                <c:pt idx="3786">
                  <c:v>741322.83499999996</c:v>
                </c:pt>
                <c:pt idx="3787">
                  <c:v>742276.51</c:v>
                </c:pt>
                <c:pt idx="3788">
                  <c:v>743230.18400000001</c:v>
                </c:pt>
                <c:pt idx="3789">
                  <c:v>743865.96699999995</c:v>
                </c:pt>
                <c:pt idx="3790">
                  <c:v>744819.64099999995</c:v>
                </c:pt>
                <c:pt idx="3791">
                  <c:v>745773.31499999994</c:v>
                </c:pt>
                <c:pt idx="3792">
                  <c:v>746726.99</c:v>
                </c:pt>
                <c:pt idx="3793">
                  <c:v>747680.66399999999</c:v>
                </c:pt>
                <c:pt idx="3794">
                  <c:v>748634.33799999999</c:v>
                </c:pt>
                <c:pt idx="3795">
                  <c:v>749270.12100000004</c:v>
                </c:pt>
                <c:pt idx="3796">
                  <c:v>750223.79599999997</c:v>
                </c:pt>
                <c:pt idx="3797">
                  <c:v>751177.47</c:v>
                </c:pt>
                <c:pt idx="3798">
                  <c:v>752131.14399999997</c:v>
                </c:pt>
                <c:pt idx="3799">
                  <c:v>753084.81900000002</c:v>
                </c:pt>
                <c:pt idx="3800">
                  <c:v>754038.49300000002</c:v>
                </c:pt>
                <c:pt idx="3801">
                  <c:v>754674.27599999995</c:v>
                </c:pt>
                <c:pt idx="3802">
                  <c:v>755627.95</c:v>
                </c:pt>
                <c:pt idx="3803">
                  <c:v>756581.62399999995</c:v>
                </c:pt>
                <c:pt idx="3804">
                  <c:v>757535.299</c:v>
                </c:pt>
                <c:pt idx="3805">
                  <c:v>758488.973</c:v>
                </c:pt>
                <c:pt idx="3806">
                  <c:v>759442.647</c:v>
                </c:pt>
                <c:pt idx="3807">
                  <c:v>760078.43</c:v>
                </c:pt>
                <c:pt idx="3808">
                  <c:v>761032.10400000005</c:v>
                </c:pt>
                <c:pt idx="3809">
                  <c:v>761985.77899999998</c:v>
                </c:pt>
                <c:pt idx="3810">
                  <c:v>762939.45299999998</c:v>
                </c:pt>
                <c:pt idx="3811">
                  <c:v>763893.12699999998</c:v>
                </c:pt>
                <c:pt idx="3812">
                  <c:v>764846.80200000003</c:v>
                </c:pt>
                <c:pt idx="3813">
                  <c:v>765482.58499999996</c:v>
                </c:pt>
                <c:pt idx="3814">
                  <c:v>766436.25899999996</c:v>
                </c:pt>
                <c:pt idx="3815">
                  <c:v>767389.93299999996</c:v>
                </c:pt>
                <c:pt idx="3816">
                  <c:v>768343.60800000001</c:v>
                </c:pt>
                <c:pt idx="3817">
                  <c:v>769297.28200000001</c:v>
                </c:pt>
                <c:pt idx="3818">
                  <c:v>770250.95600000001</c:v>
                </c:pt>
                <c:pt idx="3819">
                  <c:v>770886.73899999994</c:v>
                </c:pt>
                <c:pt idx="3820">
                  <c:v>771840.41299999994</c:v>
                </c:pt>
                <c:pt idx="3821">
                  <c:v>772794.08799999999</c:v>
                </c:pt>
                <c:pt idx="3822">
                  <c:v>773747.76199999999</c:v>
                </c:pt>
                <c:pt idx="3823">
                  <c:v>774701.43599999999</c:v>
                </c:pt>
                <c:pt idx="3824">
                  <c:v>775655.11100000003</c:v>
                </c:pt>
                <c:pt idx="3825">
                  <c:v>776290.89399999997</c:v>
                </c:pt>
                <c:pt idx="3826">
                  <c:v>777244.56799999997</c:v>
                </c:pt>
                <c:pt idx="3827">
                  <c:v>778198.24199999997</c:v>
                </c:pt>
                <c:pt idx="3828">
                  <c:v>779151.91700000002</c:v>
                </c:pt>
                <c:pt idx="3829">
                  <c:v>780105.59100000001</c:v>
                </c:pt>
                <c:pt idx="3830">
                  <c:v>781059.26500000001</c:v>
                </c:pt>
                <c:pt idx="3831">
                  <c:v>781695.04799999995</c:v>
                </c:pt>
                <c:pt idx="3832">
                  <c:v>782648.72199999995</c:v>
                </c:pt>
                <c:pt idx="3833">
                  <c:v>783602.397</c:v>
                </c:pt>
                <c:pt idx="3834">
                  <c:v>784556.071</c:v>
                </c:pt>
                <c:pt idx="3835">
                  <c:v>785509.745</c:v>
                </c:pt>
                <c:pt idx="3836">
                  <c:v>786463.42</c:v>
                </c:pt>
                <c:pt idx="3837">
                  <c:v>787099.20200000005</c:v>
                </c:pt>
                <c:pt idx="3838">
                  <c:v>788052.87699999998</c:v>
                </c:pt>
                <c:pt idx="3839">
                  <c:v>789006.55099999998</c:v>
                </c:pt>
                <c:pt idx="3840">
                  <c:v>789960.22499999998</c:v>
                </c:pt>
                <c:pt idx="3841">
                  <c:v>790913.9</c:v>
                </c:pt>
                <c:pt idx="3842">
                  <c:v>791867.57400000002</c:v>
                </c:pt>
                <c:pt idx="3843">
                  <c:v>792503.35699999996</c:v>
                </c:pt>
                <c:pt idx="3844">
                  <c:v>793457.03099999996</c:v>
                </c:pt>
                <c:pt idx="3845">
                  <c:v>794410.70600000001</c:v>
                </c:pt>
                <c:pt idx="3846">
                  <c:v>795364.38</c:v>
                </c:pt>
                <c:pt idx="3847">
                  <c:v>796318.054</c:v>
                </c:pt>
                <c:pt idx="3848">
                  <c:v>797271.72900000005</c:v>
                </c:pt>
                <c:pt idx="3849">
                  <c:v>797907.51100000006</c:v>
                </c:pt>
                <c:pt idx="3850">
                  <c:v>798861.18599999999</c:v>
                </c:pt>
                <c:pt idx="3851">
                  <c:v>799814.86</c:v>
                </c:pt>
                <c:pt idx="3852">
                  <c:v>800768.53399999999</c:v>
                </c:pt>
                <c:pt idx="3853">
                  <c:v>801722.20900000003</c:v>
                </c:pt>
                <c:pt idx="3854">
                  <c:v>802675.88300000003</c:v>
                </c:pt>
                <c:pt idx="3855">
                  <c:v>803311.66599999997</c:v>
                </c:pt>
                <c:pt idx="3856">
                  <c:v>804265.34</c:v>
                </c:pt>
                <c:pt idx="3857">
                  <c:v>805219.01399999997</c:v>
                </c:pt>
                <c:pt idx="3858">
                  <c:v>806172.68900000001</c:v>
                </c:pt>
                <c:pt idx="3859">
                  <c:v>807126.36300000001</c:v>
                </c:pt>
                <c:pt idx="3860">
                  <c:v>808080.03700000001</c:v>
                </c:pt>
                <c:pt idx="3861">
                  <c:v>808715.82</c:v>
                </c:pt>
                <c:pt idx="3862">
                  <c:v>809669.495</c:v>
                </c:pt>
                <c:pt idx="3863">
                  <c:v>810623.16899999999</c:v>
                </c:pt>
                <c:pt idx="3864">
                  <c:v>811576.84299999999</c:v>
                </c:pt>
                <c:pt idx="3865">
                  <c:v>812530.51800000004</c:v>
                </c:pt>
                <c:pt idx="3866">
                  <c:v>813484.19200000004</c:v>
                </c:pt>
                <c:pt idx="3867">
                  <c:v>814119.97499999998</c:v>
                </c:pt>
                <c:pt idx="3868">
                  <c:v>815073.64899999998</c:v>
                </c:pt>
                <c:pt idx="3869">
                  <c:v>816027.32299999997</c:v>
                </c:pt>
                <c:pt idx="3870">
                  <c:v>816980.99800000002</c:v>
                </c:pt>
                <c:pt idx="3871">
                  <c:v>817934.67200000002</c:v>
                </c:pt>
                <c:pt idx="3872">
                  <c:v>818888.34600000002</c:v>
                </c:pt>
                <c:pt idx="3873">
                  <c:v>819524.12899999996</c:v>
                </c:pt>
                <c:pt idx="3874">
                  <c:v>820477.804</c:v>
                </c:pt>
                <c:pt idx="3875">
                  <c:v>821431.478</c:v>
                </c:pt>
                <c:pt idx="3876">
                  <c:v>822385.152</c:v>
                </c:pt>
                <c:pt idx="3877">
                  <c:v>823338.826</c:v>
                </c:pt>
                <c:pt idx="3878">
                  <c:v>824292.50100000005</c:v>
                </c:pt>
                <c:pt idx="3879">
                  <c:v>824928.28399999999</c:v>
                </c:pt>
                <c:pt idx="3880">
                  <c:v>825881.95799999998</c:v>
                </c:pt>
                <c:pt idx="3881">
                  <c:v>826835.63199999998</c:v>
                </c:pt>
                <c:pt idx="3882">
                  <c:v>827789.30700000003</c:v>
                </c:pt>
                <c:pt idx="3883">
                  <c:v>828742.98100000003</c:v>
                </c:pt>
                <c:pt idx="3884">
                  <c:v>829696.65500000003</c:v>
                </c:pt>
                <c:pt idx="3885">
                  <c:v>830332.43799999997</c:v>
                </c:pt>
                <c:pt idx="3886">
                  <c:v>831286.11199999996</c:v>
                </c:pt>
                <c:pt idx="3887">
                  <c:v>832239.78700000001</c:v>
                </c:pt>
                <c:pt idx="3888">
                  <c:v>833193.46100000001</c:v>
                </c:pt>
                <c:pt idx="3889">
                  <c:v>834147.13500000001</c:v>
                </c:pt>
                <c:pt idx="3890">
                  <c:v>835100.81</c:v>
                </c:pt>
                <c:pt idx="3891">
                  <c:v>835736.59299999999</c:v>
                </c:pt>
                <c:pt idx="3892">
                  <c:v>836690.26699999999</c:v>
                </c:pt>
                <c:pt idx="3893">
                  <c:v>837643.94099999999</c:v>
                </c:pt>
                <c:pt idx="3894">
                  <c:v>838597.61600000004</c:v>
                </c:pt>
                <c:pt idx="3895">
                  <c:v>839551.29</c:v>
                </c:pt>
                <c:pt idx="3896">
                  <c:v>840504.96400000004</c:v>
                </c:pt>
                <c:pt idx="3897">
                  <c:v>841140.74699999997</c:v>
                </c:pt>
                <c:pt idx="3898">
                  <c:v>842094.42099999997</c:v>
                </c:pt>
                <c:pt idx="3899">
                  <c:v>843048.09600000002</c:v>
                </c:pt>
                <c:pt idx="3900">
                  <c:v>844001.77</c:v>
                </c:pt>
                <c:pt idx="3901">
                  <c:v>844955.44400000002</c:v>
                </c:pt>
                <c:pt idx="3902">
                  <c:v>845909.11899999995</c:v>
                </c:pt>
                <c:pt idx="3903">
                  <c:v>846544.902</c:v>
                </c:pt>
                <c:pt idx="3904">
                  <c:v>847498.576</c:v>
                </c:pt>
                <c:pt idx="3905">
                  <c:v>848452.25</c:v>
                </c:pt>
                <c:pt idx="3906">
                  <c:v>849405.924</c:v>
                </c:pt>
                <c:pt idx="3907">
                  <c:v>850359.59900000005</c:v>
                </c:pt>
                <c:pt idx="3908">
                  <c:v>851313.27300000004</c:v>
                </c:pt>
                <c:pt idx="3909">
                  <c:v>851949.05599999998</c:v>
                </c:pt>
                <c:pt idx="3910">
                  <c:v>852902.73</c:v>
                </c:pt>
                <c:pt idx="3911">
                  <c:v>853856.40500000003</c:v>
                </c:pt>
                <c:pt idx="3912">
                  <c:v>854810.07900000003</c:v>
                </c:pt>
                <c:pt idx="3913">
                  <c:v>855763.75300000003</c:v>
                </c:pt>
                <c:pt idx="3914">
                  <c:v>856399.53599999996</c:v>
                </c:pt>
                <c:pt idx="3915">
                  <c:v>857353.21</c:v>
                </c:pt>
                <c:pt idx="3916">
                  <c:v>858306.88500000001</c:v>
                </c:pt>
                <c:pt idx="3917">
                  <c:v>859260.55900000001</c:v>
                </c:pt>
                <c:pt idx="3918">
                  <c:v>860214.23300000001</c:v>
                </c:pt>
                <c:pt idx="3919">
                  <c:v>861167.90800000005</c:v>
                </c:pt>
                <c:pt idx="3920">
                  <c:v>861803.69099999999</c:v>
                </c:pt>
                <c:pt idx="3921">
                  <c:v>862757.36499999999</c:v>
                </c:pt>
                <c:pt idx="3922">
                  <c:v>863711.03899999999</c:v>
                </c:pt>
                <c:pt idx="3923">
                  <c:v>864664.71400000004</c:v>
                </c:pt>
                <c:pt idx="3924">
                  <c:v>865618.38800000004</c:v>
                </c:pt>
                <c:pt idx="3925">
                  <c:v>866572.06200000003</c:v>
                </c:pt>
                <c:pt idx="3926">
                  <c:v>867207.84499999997</c:v>
                </c:pt>
                <c:pt idx="3927">
                  <c:v>868161.51899999997</c:v>
                </c:pt>
                <c:pt idx="3928">
                  <c:v>869115.19400000002</c:v>
                </c:pt>
                <c:pt idx="3929">
                  <c:v>870068.86800000002</c:v>
                </c:pt>
                <c:pt idx="3930">
                  <c:v>871022.54200000002</c:v>
                </c:pt>
                <c:pt idx="3931">
                  <c:v>871976.21699999995</c:v>
                </c:pt>
                <c:pt idx="3932">
                  <c:v>872612</c:v>
                </c:pt>
                <c:pt idx="3933">
                  <c:v>873565.674</c:v>
                </c:pt>
                <c:pt idx="3934">
                  <c:v>874519.348</c:v>
                </c:pt>
                <c:pt idx="3935">
                  <c:v>875473.022</c:v>
                </c:pt>
                <c:pt idx="3936">
                  <c:v>876426.69700000004</c:v>
                </c:pt>
                <c:pt idx="3937">
                  <c:v>877380.37100000004</c:v>
                </c:pt>
                <c:pt idx="3938">
                  <c:v>878016.15399999998</c:v>
                </c:pt>
                <c:pt idx="3939">
                  <c:v>878969.82799999998</c:v>
                </c:pt>
                <c:pt idx="3940">
                  <c:v>879923.50300000003</c:v>
                </c:pt>
                <c:pt idx="3941">
                  <c:v>880877.17700000003</c:v>
                </c:pt>
                <c:pt idx="3942">
                  <c:v>881830.85100000002</c:v>
                </c:pt>
                <c:pt idx="3943">
                  <c:v>882784.52599999995</c:v>
                </c:pt>
                <c:pt idx="3944">
                  <c:v>883420.30799999996</c:v>
                </c:pt>
                <c:pt idx="3945">
                  <c:v>884373.98300000001</c:v>
                </c:pt>
                <c:pt idx="3946">
                  <c:v>885327.65700000001</c:v>
                </c:pt>
                <c:pt idx="3947">
                  <c:v>886281.33100000001</c:v>
                </c:pt>
                <c:pt idx="3948">
                  <c:v>887235.00600000005</c:v>
                </c:pt>
                <c:pt idx="3949">
                  <c:v>888188.68</c:v>
                </c:pt>
                <c:pt idx="3950">
                  <c:v>888824.46299999999</c:v>
                </c:pt>
                <c:pt idx="3951">
                  <c:v>889778.13699999999</c:v>
                </c:pt>
                <c:pt idx="3952">
                  <c:v>890731.81200000003</c:v>
                </c:pt>
                <c:pt idx="3953">
                  <c:v>891685.48600000003</c:v>
                </c:pt>
                <c:pt idx="3954">
                  <c:v>892639.16</c:v>
                </c:pt>
                <c:pt idx="3955">
                  <c:v>893592.83400000003</c:v>
                </c:pt>
                <c:pt idx="3956">
                  <c:v>894228.61699999997</c:v>
                </c:pt>
                <c:pt idx="3957">
                  <c:v>895182.29200000002</c:v>
                </c:pt>
                <c:pt idx="3958">
                  <c:v>896135.96600000001</c:v>
                </c:pt>
                <c:pt idx="3959">
                  <c:v>897089.64</c:v>
                </c:pt>
                <c:pt idx="3960">
                  <c:v>898043.31499999994</c:v>
                </c:pt>
                <c:pt idx="3961">
                  <c:v>898996.98899999994</c:v>
                </c:pt>
                <c:pt idx="3962">
                  <c:v>899632.772</c:v>
                </c:pt>
                <c:pt idx="3963">
                  <c:v>900586.446</c:v>
                </c:pt>
                <c:pt idx="3964">
                  <c:v>901540.12</c:v>
                </c:pt>
                <c:pt idx="3965">
                  <c:v>902493.79500000004</c:v>
                </c:pt>
                <c:pt idx="3966">
                  <c:v>903447.46900000004</c:v>
                </c:pt>
                <c:pt idx="3967">
                  <c:v>904401.14300000004</c:v>
                </c:pt>
                <c:pt idx="3968">
                  <c:v>905036.92599999998</c:v>
                </c:pt>
                <c:pt idx="3969">
                  <c:v>905990.60100000002</c:v>
                </c:pt>
                <c:pt idx="3970">
                  <c:v>906944.27500000002</c:v>
                </c:pt>
                <c:pt idx="3971">
                  <c:v>907897.94900000002</c:v>
                </c:pt>
                <c:pt idx="3972">
                  <c:v>908851.62399999995</c:v>
                </c:pt>
                <c:pt idx="3973">
                  <c:v>909805.29799999995</c:v>
                </c:pt>
                <c:pt idx="3974">
                  <c:v>910441.08100000001</c:v>
                </c:pt>
                <c:pt idx="3975">
                  <c:v>911394.755</c:v>
                </c:pt>
                <c:pt idx="3976">
                  <c:v>912348.429</c:v>
                </c:pt>
                <c:pt idx="3977">
                  <c:v>913302.10400000005</c:v>
                </c:pt>
                <c:pt idx="3978">
                  <c:v>914255.77800000005</c:v>
                </c:pt>
                <c:pt idx="3979">
                  <c:v>915209.45200000005</c:v>
                </c:pt>
                <c:pt idx="3980">
                  <c:v>915845.23499999999</c:v>
                </c:pt>
                <c:pt idx="3981">
                  <c:v>916798.91</c:v>
                </c:pt>
                <c:pt idx="3982">
                  <c:v>917752.58400000003</c:v>
                </c:pt>
                <c:pt idx="3983">
                  <c:v>918706.25800000003</c:v>
                </c:pt>
                <c:pt idx="3984">
                  <c:v>919659.93200000003</c:v>
                </c:pt>
                <c:pt idx="3985">
                  <c:v>920613.60699999996</c:v>
                </c:pt>
                <c:pt idx="3986">
                  <c:v>921249.39</c:v>
                </c:pt>
                <c:pt idx="3987">
                  <c:v>922203.06400000001</c:v>
                </c:pt>
                <c:pt idx="3988">
                  <c:v>923156.73800000001</c:v>
                </c:pt>
                <c:pt idx="3989">
                  <c:v>924110.41299999994</c:v>
                </c:pt>
                <c:pt idx="3990">
                  <c:v>925064.08700000006</c:v>
                </c:pt>
                <c:pt idx="3991">
                  <c:v>926017.76100000006</c:v>
                </c:pt>
                <c:pt idx="3992">
                  <c:v>926653.54399999999</c:v>
                </c:pt>
                <c:pt idx="3993">
                  <c:v>927607.21799999999</c:v>
                </c:pt>
                <c:pt idx="3994">
                  <c:v>928560.89300000004</c:v>
                </c:pt>
                <c:pt idx="3995">
                  <c:v>929514.56700000004</c:v>
                </c:pt>
                <c:pt idx="3996">
                  <c:v>930468.24100000004</c:v>
                </c:pt>
                <c:pt idx="3997">
                  <c:v>931421.91599999997</c:v>
                </c:pt>
                <c:pt idx="3998">
                  <c:v>932375.59</c:v>
                </c:pt>
                <c:pt idx="3999">
                  <c:v>933011.37300000002</c:v>
                </c:pt>
                <c:pt idx="4000">
                  <c:v>933965.04700000002</c:v>
                </c:pt>
                <c:pt idx="4001">
                  <c:v>934918.72199999995</c:v>
                </c:pt>
                <c:pt idx="4002">
                  <c:v>935872.39599999995</c:v>
                </c:pt>
                <c:pt idx="4003">
                  <c:v>936826.07</c:v>
                </c:pt>
                <c:pt idx="4004">
                  <c:v>937461.853</c:v>
                </c:pt>
                <c:pt idx="4005">
                  <c:v>938415.527</c:v>
                </c:pt>
                <c:pt idx="4006">
                  <c:v>939369.20200000005</c:v>
                </c:pt>
                <c:pt idx="4007">
                  <c:v>940322.87600000005</c:v>
                </c:pt>
                <c:pt idx="4008">
                  <c:v>941276.55</c:v>
                </c:pt>
                <c:pt idx="4009">
                  <c:v>942230.22499999998</c:v>
                </c:pt>
                <c:pt idx="4010">
                  <c:v>942866.00699999998</c:v>
                </c:pt>
                <c:pt idx="4011">
                  <c:v>943819.68200000003</c:v>
                </c:pt>
                <c:pt idx="4012">
                  <c:v>944773.35600000003</c:v>
                </c:pt>
                <c:pt idx="4013">
                  <c:v>945727.03</c:v>
                </c:pt>
                <c:pt idx="4014">
                  <c:v>946680.70499999996</c:v>
                </c:pt>
                <c:pt idx="4015">
                  <c:v>947634.37899999996</c:v>
                </c:pt>
                <c:pt idx="4016">
                  <c:v>948270.16200000001</c:v>
                </c:pt>
                <c:pt idx="4017">
                  <c:v>949223.83600000001</c:v>
                </c:pt>
                <c:pt idx="4018">
                  <c:v>950177.51100000006</c:v>
                </c:pt>
                <c:pt idx="4019">
                  <c:v>951131.18500000006</c:v>
                </c:pt>
                <c:pt idx="4020">
                  <c:v>952084.85900000005</c:v>
                </c:pt>
                <c:pt idx="4021">
                  <c:v>953038.53399999999</c:v>
                </c:pt>
                <c:pt idx="4022">
                  <c:v>953674.31599999999</c:v>
                </c:pt>
                <c:pt idx="4023">
                  <c:v>954627.99100000004</c:v>
                </c:pt>
                <c:pt idx="4024">
                  <c:v>955581.66500000004</c:v>
                </c:pt>
                <c:pt idx="4025">
                  <c:v>956535.33900000004</c:v>
                </c:pt>
                <c:pt idx="4026">
                  <c:v>957489.01399999997</c:v>
                </c:pt>
                <c:pt idx="4027">
                  <c:v>958442.68799999997</c:v>
                </c:pt>
                <c:pt idx="4028">
                  <c:v>959078.47100000002</c:v>
                </c:pt>
                <c:pt idx="4029">
                  <c:v>960032.14500000002</c:v>
                </c:pt>
                <c:pt idx="4030">
                  <c:v>960985.81900000002</c:v>
                </c:pt>
                <c:pt idx="4031">
                  <c:v>961939.49399999995</c:v>
                </c:pt>
                <c:pt idx="4032">
                  <c:v>962893.16799999995</c:v>
                </c:pt>
                <c:pt idx="4033">
                  <c:v>963846.84199999995</c:v>
                </c:pt>
                <c:pt idx="4034">
                  <c:v>964482.625</c:v>
                </c:pt>
                <c:pt idx="4035">
                  <c:v>965436.3</c:v>
                </c:pt>
                <c:pt idx="4036">
                  <c:v>966389.97400000005</c:v>
                </c:pt>
                <c:pt idx="4037">
                  <c:v>967343.64800000004</c:v>
                </c:pt>
                <c:pt idx="4038">
                  <c:v>968297.32299999997</c:v>
                </c:pt>
                <c:pt idx="4039">
                  <c:v>969250.99699999997</c:v>
                </c:pt>
                <c:pt idx="4040">
                  <c:v>969886.78</c:v>
                </c:pt>
                <c:pt idx="4041">
                  <c:v>970840.45400000003</c:v>
                </c:pt>
                <c:pt idx="4042">
                  <c:v>971794.12800000003</c:v>
                </c:pt>
                <c:pt idx="4043">
                  <c:v>972747.80299999996</c:v>
                </c:pt>
                <c:pt idx="4044">
                  <c:v>973701.47699999996</c:v>
                </c:pt>
                <c:pt idx="4045">
                  <c:v>974655.15099999995</c:v>
                </c:pt>
                <c:pt idx="4046">
                  <c:v>975290.93400000001</c:v>
                </c:pt>
                <c:pt idx="4047">
                  <c:v>976244.60900000005</c:v>
                </c:pt>
                <c:pt idx="4048">
                  <c:v>977198.28300000005</c:v>
                </c:pt>
                <c:pt idx="4049">
                  <c:v>978151.95700000005</c:v>
                </c:pt>
                <c:pt idx="4050">
                  <c:v>979105.63199999998</c:v>
                </c:pt>
                <c:pt idx="4051">
                  <c:v>979741.41399999999</c:v>
                </c:pt>
                <c:pt idx="4052">
                  <c:v>980695.08900000004</c:v>
                </c:pt>
                <c:pt idx="4053">
                  <c:v>981648.76300000004</c:v>
                </c:pt>
                <c:pt idx="4054">
                  <c:v>982602.43700000003</c:v>
                </c:pt>
                <c:pt idx="4055">
                  <c:v>984509.78599999996</c:v>
                </c:pt>
                <c:pt idx="4056">
                  <c:v>985145.56900000002</c:v>
                </c:pt>
                <c:pt idx="4057">
                  <c:v>986099.24300000002</c:v>
                </c:pt>
                <c:pt idx="4058">
                  <c:v>987052.91700000002</c:v>
                </c:pt>
                <c:pt idx="4059">
                  <c:v>988006.59199999995</c:v>
                </c:pt>
                <c:pt idx="4060">
                  <c:v>988960.26599999995</c:v>
                </c:pt>
                <c:pt idx="4061">
                  <c:v>989913.94</c:v>
                </c:pt>
                <c:pt idx="4062">
                  <c:v>990549.723</c:v>
                </c:pt>
                <c:pt idx="4063">
                  <c:v>991503.39800000004</c:v>
                </c:pt>
                <c:pt idx="4064">
                  <c:v>992457.07200000004</c:v>
                </c:pt>
                <c:pt idx="4065">
                  <c:v>993410.74600000004</c:v>
                </c:pt>
                <c:pt idx="4066">
                  <c:v>994364.42099999997</c:v>
                </c:pt>
                <c:pt idx="4067">
                  <c:v>995318.09499999997</c:v>
                </c:pt>
                <c:pt idx="4068">
                  <c:v>995953.87800000003</c:v>
                </c:pt>
                <c:pt idx="4069">
                  <c:v>996907.55200000003</c:v>
                </c:pt>
                <c:pt idx="4070">
                  <c:v>997861.22600000002</c:v>
                </c:pt>
                <c:pt idx="4071">
                  <c:v>998814.90099999995</c:v>
                </c:pt>
              </c:numCache>
            </c:numRef>
          </c:xVal>
          <c:yVal>
            <c:numRef>
              <c:f>'800mA_synchro_battementNKT1MHz'!$P$3:$P$4074</c:f>
              <c:numCache>
                <c:formatCode>General</c:formatCode>
                <c:ptCount val="4072"/>
                <c:pt idx="0">
                  <c:v>43.42124730748057</c:v>
                </c:pt>
                <c:pt idx="1">
                  <c:v>43.415024101541036</c:v>
                </c:pt>
                <c:pt idx="2">
                  <c:v>43.408800003425448</c:v>
                </c:pt>
                <c:pt idx="3">
                  <c:v>43.402575012749978</c:v>
                </c:pt>
                <c:pt idx="4">
                  <c:v>43.396349129130542</c:v>
                </c:pt>
                <c:pt idx="5">
                  <c:v>43.39012235218275</c:v>
                </c:pt>
                <c:pt idx="6">
                  <c:v>43.383894681521951</c:v>
                </c:pt>
                <c:pt idx="7">
                  <c:v>43.37766611676323</c:v>
                </c:pt>
                <c:pt idx="8">
                  <c:v>43.371436657521379</c:v>
                </c:pt>
                <c:pt idx="9">
                  <c:v>43.365206303410908</c:v>
                </c:pt>
                <c:pt idx="10">
                  <c:v>43.358975054046063</c:v>
                </c:pt>
                <c:pt idx="11">
                  <c:v>43.352742909040821</c:v>
                </c:pt>
                <c:pt idx="12">
                  <c:v>43.346509868008859</c:v>
                </c:pt>
                <c:pt idx="13">
                  <c:v>43.340275930563578</c:v>
                </c:pt>
                <c:pt idx="14">
                  <c:v>43.334041096318131</c:v>
                </c:pt>
                <c:pt idx="15">
                  <c:v>43.327805364885364</c:v>
                </c:pt>
                <c:pt idx="16">
                  <c:v>43.321568735877847</c:v>
                </c:pt>
                <c:pt idx="17">
                  <c:v>43.315331208907878</c:v>
                </c:pt>
                <c:pt idx="18">
                  <c:v>43.309092783587481</c:v>
                </c:pt>
                <c:pt idx="19">
                  <c:v>43.302853459528386</c:v>
                </c:pt>
                <c:pt idx="20">
                  <c:v>43.29661323634204</c:v>
                </c:pt>
                <c:pt idx="21">
                  <c:v>43.290372113639641</c:v>
                </c:pt>
                <c:pt idx="22">
                  <c:v>43.284130091032083</c:v>
                </c:pt>
                <c:pt idx="23">
                  <c:v>43.277887168129979</c:v>
                </c:pt>
                <c:pt idx="24">
                  <c:v>43.271643344543655</c:v>
                </c:pt>
                <c:pt idx="25">
                  <c:v>43.265398619883179</c:v>
                </c:pt>
                <c:pt idx="26">
                  <c:v>43.25915299375832</c:v>
                </c:pt>
                <c:pt idx="27">
                  <c:v>43.252906465778565</c:v>
                </c:pt>
                <c:pt idx="28">
                  <c:v>43.24665903555313</c:v>
                </c:pt>
                <c:pt idx="29">
                  <c:v>43.240410702690937</c:v>
                </c:pt>
                <c:pt idx="30">
                  <c:v>43.234161466800643</c:v>
                </c:pt>
                <c:pt idx="31">
                  <c:v>43.227911327490595</c:v>
                </c:pt>
                <c:pt idx="32">
                  <c:v>43.221660284368873</c:v>
                </c:pt>
                <c:pt idx="33">
                  <c:v>43.215408337043272</c:v>
                </c:pt>
                <c:pt idx="34">
                  <c:v>43.209155485121315</c:v>
                </c:pt>
                <c:pt idx="35">
                  <c:v>43.202901728210222</c:v>
                </c:pt>
                <c:pt idx="36">
                  <c:v>43.196647065916927</c:v>
                </c:pt>
                <c:pt idx="37">
                  <c:v>43.190391497848097</c:v>
                </c:pt>
                <c:pt idx="38">
                  <c:v>43.184135023610111</c:v>
                </c:pt>
                <c:pt idx="39">
                  <c:v>43.177877642809051</c:v>
                </c:pt>
                <c:pt idx="40">
                  <c:v>43.171619355050716</c:v>
                </c:pt>
                <c:pt idx="41">
                  <c:v>43.165360159940626</c:v>
                </c:pt>
                <c:pt idx="42">
                  <c:v>43.159100057084018</c:v>
                </c:pt>
                <c:pt idx="43">
                  <c:v>43.152839046085823</c:v>
                </c:pt>
                <c:pt idx="44">
                  <c:v>43.146577126550717</c:v>
                </c:pt>
                <c:pt idx="45">
                  <c:v>43.140314298083055</c:v>
                </c:pt>
                <c:pt idx="46">
                  <c:v>43.13405056028693</c:v>
                </c:pt>
                <c:pt idx="47">
                  <c:v>43.127785912766136</c:v>
                </c:pt>
                <c:pt idx="48">
                  <c:v>43.121520355124183</c:v>
                </c:pt>
                <c:pt idx="49">
                  <c:v>43.11525388696429</c:v>
                </c:pt>
                <c:pt idx="50">
                  <c:v>43.108986507889391</c:v>
                </c:pt>
                <c:pt idx="51">
                  <c:v>43.102718217502122</c:v>
                </c:pt>
                <c:pt idx="52">
                  <c:v>43.096449015404851</c:v>
                </c:pt>
                <c:pt idx="53">
                  <c:v>43.090178901199621</c:v>
                </c:pt>
                <c:pt idx="54">
                  <c:v>43.083907874488233</c:v>
                </c:pt>
                <c:pt idx="55">
                  <c:v>43.077635934872163</c:v>
                </c:pt>
                <c:pt idx="56">
                  <c:v>43.071363081952605</c:v>
                </c:pt>
                <c:pt idx="57">
                  <c:v>43.065089315330461</c:v>
                </c:pt>
                <c:pt idx="58">
                  <c:v>43.058814634606343</c:v>
                </c:pt>
                <c:pt idx="59">
                  <c:v>43.052539039380591</c:v>
                </c:pt>
                <c:pt idx="60">
                  <c:v>43.046262529253219</c:v>
                </c:pt>
                <c:pt idx="61">
                  <c:v>43.03998510382398</c:v>
                </c:pt>
                <c:pt idx="62">
                  <c:v>43.033706762692304</c:v>
                </c:pt>
                <c:pt idx="63">
                  <c:v>43.027427505457375</c:v>
                </c:pt>
                <c:pt idx="64">
                  <c:v>43.021147331718034</c:v>
                </c:pt>
                <c:pt idx="65">
                  <c:v>43.014866241072866</c:v>
                </c:pt>
                <c:pt idx="66">
                  <c:v>43.008584233120139</c:v>
                </c:pt>
                <c:pt idx="67">
                  <c:v>43.002301307457842</c:v>
                </c:pt>
                <c:pt idx="68">
                  <c:v>42.996017463683657</c:v>
                </c:pt>
                <c:pt idx="69">
                  <c:v>42.989732701394992</c:v>
                </c:pt>
                <c:pt idx="70">
                  <c:v>42.983447020188947</c:v>
                </c:pt>
                <c:pt idx="71">
                  <c:v>42.977160419662326</c:v>
                </c:pt>
                <c:pt idx="72">
                  <c:v>42.970872899411646</c:v>
                </c:pt>
                <c:pt idx="73">
                  <c:v>42.964584459033119</c:v>
                </c:pt>
                <c:pt idx="74">
                  <c:v>42.958295098122669</c:v>
                </c:pt>
                <c:pt idx="75">
                  <c:v>42.952004816275931</c:v>
                </c:pt>
                <c:pt idx="76">
                  <c:v>42.945713613088209</c:v>
                </c:pt>
                <c:pt idx="77">
                  <c:v>42.939421488154565</c:v>
                </c:pt>
                <c:pt idx="78">
                  <c:v>42.933128441069726</c:v>
                </c:pt>
                <c:pt idx="79">
                  <c:v>42.92683447142813</c:v>
                </c:pt>
                <c:pt idx="80">
                  <c:v>42.920539578823913</c:v>
                </c:pt>
                <c:pt idx="81">
                  <c:v>42.914243762850937</c:v>
                </c:pt>
                <c:pt idx="82">
                  <c:v>42.907947023102729</c:v>
                </c:pt>
                <c:pt idx="83">
                  <c:v>42.901649359172545</c:v>
                </c:pt>
                <c:pt idx="84">
                  <c:v>42.895350770653344</c:v>
                </c:pt>
                <c:pt idx="85">
                  <c:v>42.889051257137766</c:v>
                </c:pt>
                <c:pt idx="86">
                  <c:v>42.882750818218163</c:v>
                </c:pt>
                <c:pt idx="87">
                  <c:v>42.876449453486593</c:v>
                </c:pt>
                <c:pt idx="88">
                  <c:v>42.870147162534799</c:v>
                </c:pt>
                <c:pt idx="89">
                  <c:v>42.86384394495424</c:v>
                </c:pt>
                <c:pt idx="90">
                  <c:v>42.85753980033607</c:v>
                </c:pt>
                <c:pt idx="91">
                  <c:v>42.851234728271137</c:v>
                </c:pt>
                <c:pt idx="92">
                  <c:v>42.844928728349991</c:v>
                </c:pt>
                <c:pt idx="93">
                  <c:v>42.838621800162883</c:v>
                </c:pt>
                <c:pt idx="94">
                  <c:v>42.832313943299752</c:v>
                </c:pt>
                <c:pt idx="95">
                  <c:v>42.826005157350252</c:v>
                </c:pt>
                <c:pt idx="96">
                  <c:v>42.819695441903725</c:v>
                </c:pt>
                <c:pt idx="97">
                  <c:v>42.813384796549208</c:v>
                </c:pt>
                <c:pt idx="98">
                  <c:v>42.807073220875438</c:v>
                </c:pt>
                <c:pt idx="99">
                  <c:v>42.80076071447084</c:v>
                </c:pt>
                <c:pt idx="100">
                  <c:v>42.794447276923563</c:v>
                </c:pt>
                <c:pt idx="101">
                  <c:v>42.788132907821428</c:v>
                </c:pt>
                <c:pt idx="102">
                  <c:v>42.78181760675195</c:v>
                </c:pt>
                <c:pt idx="103">
                  <c:v>42.77550137330234</c:v>
                </c:pt>
                <c:pt idx="104">
                  <c:v>42.769184207059538</c:v>
                </c:pt>
                <c:pt idx="105">
                  <c:v>42.76286610761013</c:v>
                </c:pt>
                <c:pt idx="106">
                  <c:v>42.756547074540414</c:v>
                </c:pt>
                <c:pt idx="107">
                  <c:v>42.750227107436409</c:v>
                </c:pt>
                <c:pt idx="108">
                  <c:v>42.743906205883789</c:v>
                </c:pt>
                <c:pt idx="109">
                  <c:v>42.737584369467939</c:v>
                </c:pt>
                <c:pt idx="110">
                  <c:v>42.731261597773951</c:v>
                </c:pt>
                <c:pt idx="111">
                  <c:v>42.724937890386578</c:v>
                </c:pt>
                <c:pt idx="112">
                  <c:v>42.718613246890293</c:v>
                </c:pt>
                <c:pt idx="113">
                  <c:v>42.712287666869251</c:v>
                </c:pt>
                <c:pt idx="114">
                  <c:v>42.705961149907289</c:v>
                </c:pt>
                <c:pt idx="115">
                  <c:v>42.699633695587963</c:v>
                </c:pt>
                <c:pt idx="116">
                  <c:v>42.69330530349449</c:v>
                </c:pt>
                <c:pt idx="117">
                  <c:v>42.686975973209798</c:v>
                </c:pt>
                <c:pt idx="118">
                  <c:v>42.680645704316504</c:v>
                </c:pt>
                <c:pt idx="119">
                  <c:v>42.674314496396903</c:v>
                </c:pt>
                <c:pt idx="120">
                  <c:v>42.667982349032989</c:v>
                </c:pt>
                <c:pt idx="121">
                  <c:v>42.661649261806453</c:v>
                </c:pt>
                <c:pt idx="122">
                  <c:v>42.655315234298655</c:v>
                </c:pt>
                <c:pt idx="123">
                  <c:v>42.648980266090668</c:v>
                </c:pt>
                <c:pt idx="124">
                  <c:v>42.642644356763228</c:v>
                </c:pt>
                <c:pt idx="125">
                  <c:v>42.636307505896788</c:v>
                </c:pt>
                <c:pt idx="126">
                  <c:v>42.629969713071475</c:v>
                </c:pt>
                <c:pt idx="127">
                  <c:v>42.623630977867087</c:v>
                </c:pt>
                <c:pt idx="128">
                  <c:v>42.617291299863147</c:v>
                </c:pt>
                <c:pt idx="129">
                  <c:v>42.610950678638829</c:v>
                </c:pt>
                <c:pt idx="130">
                  <c:v>42.604609113773016</c:v>
                </c:pt>
                <c:pt idx="131">
                  <c:v>42.598266604844277</c:v>
                </c:pt>
                <c:pt idx="132">
                  <c:v>42.591923151430841</c:v>
                </c:pt>
                <c:pt idx="133">
                  <c:v>42.585578753110667</c:v>
                </c:pt>
                <c:pt idx="134">
                  <c:v>42.579233409461366</c:v>
                </c:pt>
                <c:pt idx="135">
                  <c:v>42.57288712006023</c:v>
                </c:pt>
                <c:pt idx="136">
                  <c:v>42.566539884484278</c:v>
                </c:pt>
                <c:pt idx="137">
                  <c:v>42.560191702310163</c:v>
                </c:pt>
                <c:pt idx="138">
                  <c:v>42.553842573114252</c:v>
                </c:pt>
                <c:pt idx="139">
                  <c:v>42.547492496472579</c:v>
                </c:pt>
                <c:pt idx="140">
                  <c:v>42.541141471960891</c:v>
                </c:pt>
                <c:pt idx="141">
                  <c:v>42.534789499154584</c:v>
                </c:pt>
                <c:pt idx="142">
                  <c:v>42.528436577628753</c:v>
                </c:pt>
                <c:pt idx="143">
                  <c:v>42.522082706958166</c:v>
                </c:pt>
                <c:pt idx="144">
                  <c:v>42.515727886717293</c:v>
                </c:pt>
                <c:pt idx="145">
                  <c:v>42.509372116480279</c:v>
                </c:pt>
                <c:pt idx="146">
                  <c:v>42.503015395820931</c:v>
                </c:pt>
                <c:pt idx="147">
                  <c:v>42.496657724312755</c:v>
                </c:pt>
                <c:pt idx="148">
                  <c:v>42.49029910152894</c:v>
                </c:pt>
                <c:pt idx="149">
                  <c:v>42.483939527042345</c:v>
                </c:pt>
                <c:pt idx="150">
                  <c:v>42.477579000425514</c:v>
                </c:pt>
                <c:pt idx="151">
                  <c:v>42.471217521250679</c:v>
                </c:pt>
                <c:pt idx="152">
                  <c:v>42.464855089089745</c:v>
                </c:pt>
                <c:pt idx="153">
                  <c:v>42.458491703514284</c:v>
                </c:pt>
                <c:pt idx="154">
                  <c:v>42.45212736409556</c:v>
                </c:pt>
                <c:pt idx="155">
                  <c:v>42.445762070404527</c:v>
                </c:pt>
                <c:pt idx="156">
                  <c:v>42.439395822011782</c:v>
                </c:pt>
                <c:pt idx="157">
                  <c:v>42.43302861848764</c:v>
                </c:pt>
                <c:pt idx="158">
                  <c:v>42.426660459402072</c:v>
                </c:pt>
                <c:pt idx="159">
                  <c:v>42.420291344324724</c:v>
                </c:pt>
                <c:pt idx="160">
                  <c:v>42.413921272824929</c:v>
                </c:pt>
                <c:pt idx="161">
                  <c:v>42.407550244471693</c:v>
                </c:pt>
                <c:pt idx="162">
                  <c:v>42.401178258833696</c:v>
                </c:pt>
                <c:pt idx="163">
                  <c:v>42.394805315479289</c:v>
                </c:pt>
                <c:pt idx="164">
                  <c:v>42.388431413976519</c:v>
                </c:pt>
                <c:pt idx="165">
                  <c:v>42.382056553893079</c:v>
                </c:pt>
                <c:pt idx="166">
                  <c:v>42.375680734796362</c:v>
                </c:pt>
                <c:pt idx="167">
                  <c:v>42.369303956253411</c:v>
                </c:pt>
                <c:pt idx="168">
                  <c:v>42.362926217830982</c:v>
                </c:pt>
                <c:pt idx="169">
                  <c:v>42.356547519095457</c:v>
                </c:pt>
                <c:pt idx="170">
                  <c:v>42.350167859612924</c:v>
                </c:pt>
                <c:pt idx="171">
                  <c:v>42.343787238949133</c:v>
                </c:pt>
                <c:pt idx="172">
                  <c:v>42.33740565666951</c:v>
                </c:pt>
                <c:pt idx="173">
                  <c:v>42.331023112339146</c:v>
                </c:pt>
                <c:pt idx="174">
                  <c:v>42.324639605522826</c:v>
                </c:pt>
                <c:pt idx="175">
                  <c:v>42.318255135784973</c:v>
                </c:pt>
                <c:pt idx="176">
                  <c:v>42.311869702689712</c:v>
                </c:pt>
                <c:pt idx="177">
                  <c:v>42.305483305800813</c:v>
                </c:pt>
                <c:pt idx="178">
                  <c:v>42.299095944681739</c:v>
                </c:pt>
                <c:pt idx="179">
                  <c:v>42.292707618895619</c:v>
                </c:pt>
                <c:pt idx="180">
                  <c:v>42.28631832800523</c:v>
                </c:pt>
                <c:pt idx="181">
                  <c:v>42.279928071573053</c:v>
                </c:pt>
                <c:pt idx="182">
                  <c:v>42.273536849161218</c:v>
                </c:pt>
                <c:pt idx="183">
                  <c:v>42.267144660331525</c:v>
                </c:pt>
                <c:pt idx="184">
                  <c:v>42.260751504645441</c:v>
                </c:pt>
                <c:pt idx="185">
                  <c:v>42.2543573816641</c:v>
                </c:pt>
                <c:pt idx="186">
                  <c:v>42.247962290948323</c:v>
                </c:pt>
                <c:pt idx="187">
                  <c:v>42.241566232058581</c:v>
                </c:pt>
                <c:pt idx="188">
                  <c:v>42.235169204555007</c:v>
                </c:pt>
                <c:pt idx="189">
                  <c:v>42.228771207997418</c:v>
                </c:pt>
                <c:pt idx="190">
                  <c:v>42.222372241945287</c:v>
                </c:pt>
                <c:pt idx="191">
                  <c:v>42.215972305957749</c:v>
                </c:pt>
                <c:pt idx="192">
                  <c:v>42.209571399593621</c:v>
                </c:pt>
                <c:pt idx="193">
                  <c:v>42.203169522411372</c:v>
                </c:pt>
                <c:pt idx="194">
                  <c:v>42.19676667396913</c:v>
                </c:pt>
                <c:pt idx="195">
                  <c:v>42.190362853824709</c:v>
                </c:pt>
                <c:pt idx="196">
                  <c:v>42.18395806153557</c:v>
                </c:pt>
                <c:pt idx="197">
                  <c:v>42.177552296658853</c:v>
                </c:pt>
                <c:pt idx="198">
                  <c:v>42.171145558751327</c:v>
                </c:pt>
                <c:pt idx="199">
                  <c:v>42.16473784736948</c:v>
                </c:pt>
                <c:pt idx="200">
                  <c:v>42.158329162069414</c:v>
                </c:pt>
                <c:pt idx="201">
                  <c:v>42.151919502406912</c:v>
                </c:pt>
                <c:pt idx="202">
                  <c:v>42.145508867937423</c:v>
                </c:pt>
                <c:pt idx="203">
                  <c:v>42.139097258216054</c:v>
                </c:pt>
                <c:pt idx="204">
                  <c:v>42.132684672797581</c:v>
                </c:pt>
                <c:pt idx="205">
                  <c:v>42.12627111123642</c:v>
                </c:pt>
                <c:pt idx="206">
                  <c:v>42.119856573086665</c:v>
                </c:pt>
                <c:pt idx="207">
                  <c:v>42.113441057902072</c:v>
                </c:pt>
                <c:pt idx="208">
                  <c:v>42.107024565236053</c:v>
                </c:pt>
                <c:pt idx="209">
                  <c:v>42.100607094641667</c:v>
                </c:pt>
                <c:pt idx="210">
                  <c:v>42.094188645671657</c:v>
                </c:pt>
                <c:pt idx="211">
                  <c:v>42.087769217878396</c:v>
                </c:pt>
                <c:pt idx="212">
                  <c:v>42.08134881081395</c:v>
                </c:pt>
                <c:pt idx="213">
                  <c:v>42.074927424030008</c:v>
                </c:pt>
                <c:pt idx="214">
                  <c:v>42.068505057077942</c:v>
                </c:pt>
                <c:pt idx="215">
                  <c:v>42.062081709508774</c:v>
                </c:pt>
                <c:pt idx="216">
                  <c:v>42.055657380873178</c:v>
                </c:pt>
                <c:pt idx="217">
                  <c:v>42.049232070721487</c:v>
                </c:pt>
                <c:pt idx="218">
                  <c:v>42.0428057786037</c:v>
                </c:pt>
                <c:pt idx="219">
                  <c:v>42.036378504069461</c:v>
                </c:pt>
                <c:pt idx="220">
                  <c:v>42.029950246668058</c:v>
                </c:pt>
                <c:pt idx="221">
                  <c:v>42.023521005948474</c:v>
                </c:pt>
                <c:pt idx="222">
                  <c:v>42.017090781459309</c:v>
                </c:pt>
                <c:pt idx="223">
                  <c:v>42.010659572748828</c:v>
                </c:pt>
                <c:pt idx="224">
                  <c:v>42.004227379364956</c:v>
                </c:pt>
                <c:pt idx="225">
                  <c:v>41.997794200855274</c:v>
                </c:pt>
                <c:pt idx="226">
                  <c:v>41.991360036767006</c:v>
                </c:pt>
                <c:pt idx="227">
                  <c:v>41.984924886647029</c:v>
                </c:pt>
                <c:pt idx="228">
                  <c:v>41.978488750041883</c:v>
                </c:pt>
                <c:pt idx="229">
                  <c:v>41.972051626497759</c:v>
                </c:pt>
                <c:pt idx="230">
                  <c:v>41.965613515560484</c:v>
                </c:pt>
                <c:pt idx="231">
                  <c:v>41.959174416775568</c:v>
                </c:pt>
                <c:pt idx="232">
                  <c:v>41.952734329688127</c:v>
                </c:pt>
                <c:pt idx="233">
                  <c:v>41.946293253842981</c:v>
                </c:pt>
                <c:pt idx="234">
                  <c:v>41.939851188784552</c:v>
                </c:pt>
                <c:pt idx="235">
                  <c:v>41.933408134056947</c:v>
                </c:pt>
                <c:pt idx="236">
                  <c:v>41.926964089203892</c:v>
                </c:pt>
                <c:pt idx="237">
                  <c:v>41.9205190537688</c:v>
                </c:pt>
                <c:pt idx="238">
                  <c:v>41.914073027294698</c:v>
                </c:pt>
                <c:pt idx="239">
                  <c:v>41.907626009324282</c:v>
                </c:pt>
                <c:pt idx="240">
                  <c:v>41.901177999399884</c:v>
                </c:pt>
                <c:pt idx="241">
                  <c:v>41.894728997063503</c:v>
                </c:pt>
                <c:pt idx="242">
                  <c:v>41.888279001856745</c:v>
                </c:pt>
                <c:pt idx="243">
                  <c:v>41.88182801332092</c:v>
                </c:pt>
                <c:pt idx="244">
                  <c:v>41.875376030996932</c:v>
                </c:pt>
                <c:pt idx="245">
                  <c:v>41.868923054425373</c:v>
                </c:pt>
                <c:pt idx="246">
                  <c:v>41.862469083146458</c:v>
                </c:pt>
                <c:pt idx="247">
                  <c:v>41.856014116700038</c:v>
                </c:pt>
                <c:pt idx="248">
                  <c:v>41.849558154625633</c:v>
                </c:pt>
                <c:pt idx="249">
                  <c:v>41.843101196462399</c:v>
                </c:pt>
                <c:pt idx="250">
                  <c:v>41.83664324174913</c:v>
                </c:pt>
                <c:pt idx="251">
                  <c:v>41.830184290024263</c:v>
                </c:pt>
                <c:pt idx="252">
                  <c:v>41.823724340825898</c:v>
                </c:pt>
                <c:pt idx="253">
                  <c:v>41.817263393691761</c:v>
                </c:pt>
                <c:pt idx="254">
                  <c:v>41.810801448159218</c:v>
                </c:pt>
                <c:pt idx="255">
                  <c:v>41.804338503765287</c:v>
                </c:pt>
                <c:pt idx="256">
                  <c:v>41.79787456004663</c:v>
                </c:pt>
                <c:pt idx="257">
                  <c:v>41.791409616539532</c:v>
                </c:pt>
                <c:pt idx="258">
                  <c:v>41.784943672779946</c:v>
                </c:pt>
                <c:pt idx="259">
                  <c:v>41.778476728303453</c:v>
                </c:pt>
                <c:pt idx="260">
                  <c:v>41.772008782645266</c:v>
                </c:pt>
                <c:pt idx="261">
                  <c:v>41.765539835340249</c:v>
                </c:pt>
                <c:pt idx="262">
                  <c:v>41.759069885922905</c:v>
                </c:pt>
                <c:pt idx="263">
                  <c:v>41.752598933927374</c:v>
                </c:pt>
                <c:pt idx="264">
                  <c:v>41.746126978887432</c:v>
                </c:pt>
                <c:pt idx="265">
                  <c:v>41.739654020336502</c:v>
                </c:pt>
                <c:pt idx="266">
                  <c:v>41.733180057807644</c:v>
                </c:pt>
                <c:pt idx="267">
                  <c:v>41.726705090833534</c:v>
                </c:pt>
                <c:pt idx="268">
                  <c:v>41.72022911894652</c:v>
                </c:pt>
                <c:pt idx="269">
                  <c:v>41.713752141678569</c:v>
                </c:pt>
                <c:pt idx="270">
                  <c:v>41.707274158561276</c:v>
                </c:pt>
                <c:pt idx="271">
                  <c:v>41.70079516912589</c:v>
                </c:pt>
                <c:pt idx="272">
                  <c:v>41.694315172903288</c:v>
                </c:pt>
                <c:pt idx="273">
                  <c:v>41.687834169423979</c:v>
                </c:pt>
                <c:pt idx="274">
                  <c:v>41.681352158218111</c:v>
                </c:pt>
                <c:pt idx="275">
                  <c:v>41.67486913881546</c:v>
                </c:pt>
                <c:pt idx="276">
                  <c:v>41.668385110745454</c:v>
                </c:pt>
                <c:pt idx="277">
                  <c:v>41.661900073537133</c:v>
                </c:pt>
                <c:pt idx="278">
                  <c:v>41.655414026719185</c:v>
                </c:pt>
                <c:pt idx="279">
                  <c:v>41.648926969819925</c:v>
                </c:pt>
                <c:pt idx="280">
                  <c:v>41.642438902367303</c:v>
                </c:pt>
                <c:pt idx="281">
                  <c:v>41.635949823888893</c:v>
                </c:pt>
                <c:pt idx="282">
                  <c:v>41.629459733911915</c:v>
                </c:pt>
                <c:pt idx="283">
                  <c:v>41.622968631963211</c:v>
                </c:pt>
                <c:pt idx="284">
                  <c:v>41.616476517569261</c:v>
                </c:pt>
                <c:pt idx="285">
                  <c:v>41.609983390256161</c:v>
                </c:pt>
                <c:pt idx="286">
                  <c:v>41.603489249549654</c:v>
                </c:pt>
                <c:pt idx="287">
                  <c:v>41.596994094975102</c:v>
                </c:pt>
                <c:pt idx="288">
                  <c:v>41.590497926057509</c:v>
                </c:pt>
                <c:pt idx="289">
                  <c:v>41.584000742321479</c:v>
                </c:pt>
                <c:pt idx="290">
                  <c:v>41.577502543291288</c:v>
                </c:pt>
                <c:pt idx="291">
                  <c:v>41.571003328490804</c:v>
                </c:pt>
                <c:pt idx="292">
                  <c:v>41.564503097443541</c:v>
                </c:pt>
                <c:pt idx="293">
                  <c:v>41.558001849672628</c:v>
                </c:pt>
                <c:pt idx="294">
                  <c:v>41.551499584700835</c:v>
                </c:pt>
                <c:pt idx="295">
                  <c:v>41.544996302050549</c:v>
                </c:pt>
                <c:pt idx="296">
                  <c:v>41.538492001243782</c:v>
                </c:pt>
                <c:pt idx="297">
                  <c:v>41.531986681802181</c:v>
                </c:pt>
                <c:pt idx="298">
                  <c:v>41.525480343247011</c:v>
                </c:pt>
                <c:pt idx="299">
                  <c:v>41.518972985099154</c:v>
                </c:pt>
                <c:pt idx="300">
                  <c:v>41.512464606879142</c:v>
                </c:pt>
                <c:pt idx="301">
                  <c:v>41.50595520810711</c:v>
                </c:pt>
                <c:pt idx="302">
                  <c:v>41.49944478830281</c:v>
                </c:pt>
                <c:pt idx="303">
                  <c:v>41.492933346985645</c:v>
                </c:pt>
                <c:pt idx="304">
                  <c:v>41.486420883674619</c:v>
                </c:pt>
                <c:pt idx="305">
                  <c:v>41.479907397888361</c:v>
                </c:pt>
                <c:pt idx="306">
                  <c:v>41.473392889145131</c:v>
                </c:pt>
                <c:pt idx="307">
                  <c:v>41.46687735696279</c:v>
                </c:pt>
                <c:pt idx="308">
                  <c:v>41.460360800858858</c:v>
                </c:pt>
                <c:pt idx="309">
                  <c:v>41.453843220350436</c:v>
                </c:pt>
                <c:pt idx="310">
                  <c:v>41.447324614954262</c:v>
                </c:pt>
                <c:pt idx="311">
                  <c:v>41.440804984186705</c:v>
                </c:pt>
                <c:pt idx="312">
                  <c:v>41.434284327563738</c:v>
                </c:pt>
                <c:pt idx="313">
                  <c:v>41.427762644600946</c:v>
                </c:pt>
                <c:pt idx="314">
                  <c:v>41.421239934813556</c:v>
                </c:pt>
                <c:pt idx="315">
                  <c:v>41.414716197716409</c:v>
                </c:pt>
                <c:pt idx="316">
                  <c:v>41.408191432823941</c:v>
                </c:pt>
                <c:pt idx="317">
                  <c:v>41.401665639650219</c:v>
                </c:pt>
                <c:pt idx="318">
                  <c:v>41.39513881770894</c:v>
                </c:pt>
                <c:pt idx="319">
                  <c:v>41.388610966513404</c:v>
                </c:pt>
                <c:pt idx="320">
                  <c:v>41.382082085576528</c:v>
                </c:pt>
                <c:pt idx="321">
                  <c:v>41.375552174410842</c:v>
                </c:pt>
                <c:pt idx="322">
                  <c:v>41.369021232528496</c:v>
                </c:pt>
                <c:pt idx="323">
                  <c:v>41.362489259441261</c:v>
                </c:pt>
                <c:pt idx="324">
                  <c:v>41.355956254660512</c:v>
                </c:pt>
                <c:pt idx="325">
                  <c:v>41.349422217697239</c:v>
                </c:pt>
                <c:pt idx="326">
                  <c:v>41.342887148062047</c:v>
                </c:pt>
                <c:pt idx="327">
                  <c:v>41.336351045265161</c:v>
                </c:pt>
                <c:pt idx="328">
                  <c:v>41.329813908816405</c:v>
                </c:pt>
                <c:pt idx="329">
                  <c:v>41.323275738225227</c:v>
                </c:pt>
                <c:pt idx="330">
                  <c:v>41.316736533000693</c:v>
                </c:pt>
                <c:pt idx="331">
                  <c:v>41.310196292651455</c:v>
                </c:pt>
                <c:pt idx="332">
                  <c:v>41.303655016685802</c:v>
                </c:pt>
                <c:pt idx="333">
                  <c:v>41.297112704611614</c:v>
                </c:pt>
                <c:pt idx="334">
                  <c:v>41.290569355936398</c:v>
                </c:pt>
                <c:pt idx="335">
                  <c:v>41.284024970167266</c:v>
                </c:pt>
                <c:pt idx="336">
                  <c:v>41.277479546810923</c:v>
                </c:pt>
                <c:pt idx="337">
                  <c:v>41.270933085373706</c:v>
                </c:pt>
                <c:pt idx="338">
                  <c:v>41.264385585361552</c:v>
                </c:pt>
                <c:pt idx="339">
                  <c:v>41.257837046280002</c:v>
                </c:pt>
                <c:pt idx="340">
                  <c:v>41.251287467634199</c:v>
                </c:pt>
                <c:pt idx="341">
                  <c:v>41.244736848928909</c:v>
                </c:pt>
                <c:pt idx="342">
                  <c:v>41.238185189668499</c:v>
                </c:pt>
                <c:pt idx="343">
                  <c:v>41.231632489356933</c:v>
                </c:pt>
                <c:pt idx="344">
                  <c:v>41.22507874749779</c:v>
                </c:pt>
                <c:pt idx="345">
                  <c:v>41.218523963594258</c:v>
                </c:pt>
                <c:pt idx="346">
                  <c:v>41.211968137149114</c:v>
                </c:pt>
                <c:pt idx="347">
                  <c:v>41.205411267664758</c:v>
                </c:pt>
                <c:pt idx="348">
                  <c:v>41.198853354643184</c:v>
                </c:pt>
                <c:pt idx="349">
                  <c:v>41.192294397585989</c:v>
                </c:pt>
                <c:pt idx="350">
                  <c:v>41.185734395994373</c:v>
                </c:pt>
                <c:pt idx="351">
                  <c:v>41.179173349369144</c:v>
                </c:pt>
                <c:pt idx="352">
                  <c:v>41.172611257210711</c:v>
                </c:pt>
                <c:pt idx="353">
                  <c:v>41.166048119019081</c:v>
                </c:pt>
                <c:pt idx="354">
                  <c:v>41.15948393429386</c:v>
                </c:pt>
                <c:pt idx="355">
                  <c:v>41.152918702534265</c:v>
                </c:pt>
                <c:pt idx="356">
                  <c:v>41.146352423239101</c:v>
                </c:pt>
                <c:pt idx="357">
                  <c:v>41.139785095906788</c:v>
                </c:pt>
                <c:pt idx="358">
                  <c:v>41.133216720035328</c:v>
                </c:pt>
                <c:pt idx="359">
                  <c:v>41.126647295122346</c:v>
                </c:pt>
                <c:pt idx="360">
                  <c:v>41.120076820665041</c:v>
                </c:pt>
                <c:pt idx="361">
                  <c:v>41.113505296160213</c:v>
                </c:pt>
                <c:pt idx="362">
                  <c:v>41.106932721104286</c:v>
                </c:pt>
                <c:pt idx="363">
                  <c:v>41.100359094993252</c:v>
                </c:pt>
                <c:pt idx="364">
                  <c:v>41.093784417322709</c:v>
                </c:pt>
                <c:pt idx="365">
                  <c:v>41.087208687587854</c:v>
                </c:pt>
                <c:pt idx="366">
                  <c:v>41.080631905283475</c:v>
                </c:pt>
                <c:pt idx="367">
                  <c:v>41.074054069903966</c:v>
                </c:pt>
                <c:pt idx="368">
                  <c:v>41.067475180943312</c:v>
                </c:pt>
                <c:pt idx="369">
                  <c:v>41.060895237895082</c:v>
                </c:pt>
                <c:pt idx="370">
                  <c:v>41.054314240252445</c:v>
                </c:pt>
                <c:pt idx="371">
                  <c:v>41.047732187508174</c:v>
                </c:pt>
                <c:pt idx="372">
                  <c:v>41.041149079154629</c:v>
                </c:pt>
                <c:pt idx="373">
                  <c:v>41.034564914683756</c:v>
                </c:pt>
                <c:pt idx="374">
                  <c:v>41.027979693587092</c:v>
                </c:pt>
                <c:pt idx="375">
                  <c:v>41.021393415355782</c:v>
                </c:pt>
                <c:pt idx="376">
                  <c:v>41.01480607948055</c:v>
                </c:pt>
                <c:pt idx="377">
                  <c:v>41.008217685451719</c:v>
                </c:pt>
                <c:pt idx="378">
                  <c:v>41.001628232759181</c:v>
                </c:pt>
                <c:pt idx="379">
                  <c:v>40.995037720892448</c:v>
                </c:pt>
                <c:pt idx="380">
                  <c:v>40.988446149340611</c:v>
                </c:pt>
                <c:pt idx="381">
                  <c:v>40.981853517592334</c:v>
                </c:pt>
                <c:pt idx="382">
                  <c:v>40.975259825135886</c:v>
                </c:pt>
                <c:pt idx="383">
                  <c:v>40.968665071459128</c:v>
                </c:pt>
                <c:pt idx="384">
                  <c:v>40.962069256049489</c:v>
                </c:pt>
                <c:pt idx="385">
                  <c:v>40.955472378394013</c:v>
                </c:pt>
                <c:pt idx="386">
                  <c:v>40.948874437979306</c:v>
                </c:pt>
                <c:pt idx="387">
                  <c:v>40.942275434291574</c:v>
                </c:pt>
                <c:pt idx="388">
                  <c:v>40.935675366816596</c:v>
                </c:pt>
                <c:pt idx="389">
                  <c:v>40.929074235039757</c:v>
                </c:pt>
                <c:pt idx="390">
                  <c:v>40.92247203844601</c:v>
                </c:pt>
                <c:pt idx="391">
                  <c:v>40.915868776519893</c:v>
                </c:pt>
                <c:pt idx="392">
                  <c:v>40.909264448745546</c:v>
                </c:pt>
                <c:pt idx="393">
                  <c:v>40.902659054606652</c:v>
                </c:pt>
                <c:pt idx="394">
                  <c:v>40.896052593586532</c:v>
                </c:pt>
                <c:pt idx="395">
                  <c:v>40.889445065168054</c:v>
                </c:pt>
                <c:pt idx="396">
                  <c:v>40.882836468833666</c:v>
                </c:pt>
                <c:pt idx="397">
                  <c:v>40.876226804065418</c:v>
                </c:pt>
                <c:pt idx="398">
                  <c:v>40.869616070344925</c:v>
                </c:pt>
                <c:pt idx="399">
                  <c:v>40.863004267153393</c:v>
                </c:pt>
                <c:pt idx="400">
                  <c:v>40.856391393971592</c:v>
                </c:pt>
                <c:pt idx="401">
                  <c:v>40.849777450279895</c:v>
                </c:pt>
                <c:pt idx="402">
                  <c:v>40.843162435558241</c:v>
                </c:pt>
                <c:pt idx="403">
                  <c:v>40.836546349286152</c:v>
                </c:pt>
                <c:pt idx="404">
                  <c:v>40.829929190942721</c:v>
                </c:pt>
                <c:pt idx="405">
                  <c:v>40.823310960006616</c:v>
                </c:pt>
                <c:pt idx="406">
                  <c:v>40.816691655956099</c:v>
                </c:pt>
                <c:pt idx="407">
                  <c:v>40.810071278268993</c:v>
                </c:pt>
                <c:pt idx="408">
                  <c:v>40.803449826422714</c:v>
                </c:pt>
                <c:pt idx="409">
                  <c:v>40.79682729989424</c:v>
                </c:pt>
                <c:pt idx="410">
                  <c:v>40.790203698160127</c:v>
                </c:pt>
                <c:pt idx="411">
                  <c:v>40.7835790206965</c:v>
                </c:pt>
                <c:pt idx="412">
                  <c:v>40.776953266979085</c:v>
                </c:pt>
                <c:pt idx="413">
                  <c:v>40.770326436483138</c:v>
                </c:pt>
                <c:pt idx="414">
                  <c:v>40.763698528683534</c:v>
                </c:pt>
                <c:pt idx="415">
                  <c:v>40.757069543054691</c:v>
                </c:pt>
                <c:pt idx="416">
                  <c:v>40.750439479070607</c:v>
                </c:pt>
                <c:pt idx="417">
                  <c:v>40.743808336204857</c:v>
                </c:pt>
                <c:pt idx="418">
                  <c:v>40.73717611393058</c:v>
                </c:pt>
                <c:pt idx="419">
                  <c:v>40.730542811720497</c:v>
                </c:pt>
                <c:pt idx="420">
                  <c:v>40.723908429046887</c:v>
                </c:pt>
                <c:pt idx="421">
                  <c:v>40.717272965381611</c:v>
                </c:pt>
                <c:pt idx="422">
                  <c:v>40.710636420196096</c:v>
                </c:pt>
                <c:pt idx="423">
                  <c:v>40.703998792961322</c:v>
                </c:pt>
                <c:pt idx="424">
                  <c:v>40.697360083147863</c:v>
                </c:pt>
                <c:pt idx="425">
                  <c:v>40.690720290225833</c:v>
                </c:pt>
                <c:pt idx="426">
                  <c:v>40.684079413664954</c:v>
                </c:pt>
                <c:pt idx="427">
                  <c:v>40.677437452934484</c:v>
                </c:pt>
                <c:pt idx="428">
                  <c:v>40.670794407503244</c:v>
                </c:pt>
                <c:pt idx="429">
                  <c:v>40.664150276839635</c:v>
                </c:pt>
                <c:pt idx="430">
                  <c:v>40.657505060411623</c:v>
                </c:pt>
                <c:pt idx="431">
                  <c:v>40.650858757686741</c:v>
                </c:pt>
                <c:pt idx="432">
                  <c:v>40.644211368132083</c:v>
                </c:pt>
                <c:pt idx="433">
                  <c:v>40.637562891214294</c:v>
                </c:pt>
                <c:pt idx="434">
                  <c:v>40.630913326399607</c:v>
                </c:pt>
                <c:pt idx="435">
                  <c:v>40.624262673153801</c:v>
                </c:pt>
                <c:pt idx="436">
                  <c:v>40.617610930942227</c:v>
                </c:pt>
                <c:pt idx="437">
                  <c:v>40.610958099229784</c:v>
                </c:pt>
                <c:pt idx="438">
                  <c:v>40.604304177480955</c:v>
                </c:pt>
                <c:pt idx="439">
                  <c:v>40.597649165159766</c:v>
                </c:pt>
                <c:pt idx="440">
                  <c:v>40.590993061729812</c:v>
                </c:pt>
                <c:pt idx="441">
                  <c:v>40.584335866654236</c:v>
                </c:pt>
                <c:pt idx="442">
                  <c:v>40.577677579395761</c:v>
                </c:pt>
                <c:pt idx="443">
                  <c:v>40.571018199416656</c:v>
                </c:pt>
                <c:pt idx="444">
                  <c:v>40.564357726178748</c:v>
                </c:pt>
                <c:pt idx="445">
                  <c:v>40.557696159143426</c:v>
                </c:pt>
                <c:pt idx="446">
                  <c:v>40.551033497771641</c:v>
                </c:pt>
                <c:pt idx="447">
                  <c:v>40.544369741523887</c:v>
                </c:pt>
                <c:pt idx="448">
                  <c:v>40.53770488986023</c:v>
                </c:pt>
                <c:pt idx="449">
                  <c:v>40.531038942240272</c:v>
                </c:pt>
                <c:pt idx="450">
                  <c:v>40.524371898123206</c:v>
                </c:pt>
                <c:pt idx="451">
                  <c:v>40.517703756967741</c:v>
                </c:pt>
                <c:pt idx="452">
                  <c:v>40.511034518232165</c:v>
                </c:pt>
                <c:pt idx="453">
                  <c:v>40.504364181374306</c:v>
                </c:pt>
                <c:pt idx="454">
                  <c:v>40.497692745851559</c:v>
                </c:pt>
                <c:pt idx="455">
                  <c:v>40.491020211120862</c:v>
                </c:pt>
                <c:pt idx="456">
                  <c:v>40.4843465766387</c:v>
                </c:pt>
                <c:pt idx="457">
                  <c:v>40.477671841861131</c:v>
                </c:pt>
                <c:pt idx="458">
                  <c:v>40.470996006243745</c:v>
                </c:pt>
                <c:pt idx="459">
                  <c:v>40.464319069241704</c:v>
                </c:pt>
                <c:pt idx="460">
                  <c:v>40.457641030309681</c:v>
                </c:pt>
                <c:pt idx="461">
                  <c:v>40.450961888901944</c:v>
                </c:pt>
                <c:pt idx="462">
                  <c:v>40.444281644472284</c:v>
                </c:pt>
                <c:pt idx="463">
                  <c:v>40.437600296474045</c:v>
                </c:pt>
                <c:pt idx="464">
                  <c:v>40.430917844360124</c:v>
                </c:pt>
                <c:pt idx="465">
                  <c:v>40.424234287582955</c:v>
                </c:pt>
                <c:pt idx="466">
                  <c:v>40.417549625594546</c:v>
                </c:pt>
                <c:pt idx="467">
                  <c:v>40.410863857846415</c:v>
                </c:pt>
                <c:pt idx="468">
                  <c:v>40.404176983789654</c:v>
                </c:pt>
                <c:pt idx="469">
                  <c:v>40.397489002874892</c:v>
                </c:pt>
                <c:pt idx="470">
                  <c:v>40.390799914552296</c:v>
                </c:pt>
                <c:pt idx="471">
                  <c:v>40.384109718271581</c:v>
                </c:pt>
                <c:pt idx="472">
                  <c:v>40.377418413482026</c:v>
                </c:pt>
                <c:pt idx="473">
                  <c:v>40.370725999632427</c:v>
                </c:pt>
                <c:pt idx="474">
                  <c:v>40.364032476171133</c:v>
                </c:pt>
                <c:pt idx="475">
                  <c:v>40.357337842546023</c:v>
                </c:pt>
                <c:pt idx="476">
                  <c:v>40.350642098204553</c:v>
                </c:pt>
                <c:pt idx="477">
                  <c:v>40.343945242593684</c:v>
                </c:pt>
                <c:pt idx="478">
                  <c:v>40.337247275159932</c:v>
                </c:pt>
                <c:pt idx="479">
                  <c:v>40.330548195349358</c:v>
                </c:pt>
                <c:pt idx="480">
                  <c:v>40.323848002607562</c:v>
                </c:pt>
                <c:pt idx="481">
                  <c:v>40.317146696379659</c:v>
                </c:pt>
                <c:pt idx="482">
                  <c:v>40.310444276110346</c:v>
                </c:pt>
                <c:pt idx="483">
                  <c:v>40.303740741243828</c:v>
                </c:pt>
                <c:pt idx="484">
                  <c:v>40.297036091223852</c:v>
                </c:pt>
                <c:pt idx="485">
                  <c:v>40.290330325493706</c:v>
                </c:pt>
                <c:pt idx="486">
                  <c:v>40.283623443496211</c:v>
                </c:pt>
                <c:pt idx="487">
                  <c:v>40.276915444673733</c:v>
                </c:pt>
                <c:pt idx="488">
                  <c:v>40.270206328468163</c:v>
                </c:pt>
                <c:pt idx="489">
                  <c:v>40.263496094320942</c:v>
                </c:pt>
                <c:pt idx="490">
                  <c:v>40.256784741673016</c:v>
                </c:pt>
                <c:pt idx="491">
                  <c:v>40.250072269964896</c:v>
                </c:pt>
                <c:pt idx="492">
                  <c:v>40.243358678636625</c:v>
                </c:pt>
                <c:pt idx="493">
                  <c:v>40.236643967127748</c:v>
                </c:pt>
                <c:pt idx="494">
                  <c:v>40.229928134877369</c:v>
                </c:pt>
                <c:pt idx="495">
                  <c:v>40.223211181324118</c:v>
                </c:pt>
                <c:pt idx="496">
                  <c:v>40.21649310590616</c:v>
                </c:pt>
                <c:pt idx="497">
                  <c:v>40.20977390806118</c:v>
                </c:pt>
                <c:pt idx="498">
                  <c:v>40.2030535872264</c:v>
                </c:pt>
                <c:pt idx="499">
                  <c:v>40.196332142838571</c:v>
                </c:pt>
                <c:pt idx="500">
                  <c:v>40.189609574333986</c:v>
                </c:pt>
                <c:pt idx="501">
                  <c:v>40.18288588114843</c:v>
                </c:pt>
                <c:pt idx="502">
                  <c:v>40.176161062717249</c:v>
                </c:pt>
                <c:pt idx="503">
                  <c:v>40.169435118475313</c:v>
                </c:pt>
                <c:pt idx="504">
                  <c:v>40.162708047857002</c:v>
                </c:pt>
                <c:pt idx="505">
                  <c:v>40.155979850296241</c:v>
                </c:pt>
                <c:pt idx="506">
                  <c:v>40.149250525226464</c:v>
                </c:pt>
                <c:pt idx="507">
                  <c:v>40.14252007208065</c:v>
                </c:pt>
                <c:pt idx="508">
                  <c:v>40.135788490291276</c:v>
                </c:pt>
                <c:pt idx="509">
                  <c:v>40.129055779290368</c:v>
                </c:pt>
                <c:pt idx="510">
                  <c:v>40.122321938509465</c:v>
                </c:pt>
                <c:pt idx="511">
                  <c:v>40.11558696737962</c:v>
                </c:pt>
                <c:pt idx="512">
                  <c:v>40.108850865331434</c:v>
                </c:pt>
                <c:pt idx="513">
                  <c:v>40.102113631794992</c:v>
                </c:pt>
                <c:pt idx="514">
                  <c:v>40.095375266199937</c:v>
                </c:pt>
                <c:pt idx="515">
                  <c:v>40.088635767975418</c:v>
                </c:pt>
                <c:pt idx="516">
                  <c:v>40.081895136550095</c:v>
                </c:pt>
                <c:pt idx="517">
                  <c:v>40.075153371352158</c:v>
                </c:pt>
                <c:pt idx="518">
                  <c:v>40.068410471809308</c:v>
                </c:pt>
                <c:pt idx="519">
                  <c:v>40.061666437348784</c:v>
                </c:pt>
                <c:pt idx="520">
                  <c:v>40.054921267397319</c:v>
                </c:pt>
                <c:pt idx="521">
                  <c:v>40.048174961381171</c:v>
                </c:pt>
                <c:pt idx="522">
                  <c:v>40.041427518726124</c:v>
                </c:pt>
                <c:pt idx="523">
                  <c:v>40.034678938857475</c:v>
                </c:pt>
                <c:pt idx="524">
                  <c:v>40.027929221200012</c:v>
                </c:pt>
                <c:pt idx="525">
                  <c:v>40.021178365178081</c:v>
                </c:pt>
                <c:pt idx="526">
                  <c:v>40.014426370215503</c:v>
                </c:pt>
                <c:pt idx="527">
                  <c:v>40.007673235735645</c:v>
                </c:pt>
                <c:pt idx="528">
                  <c:v>40.000918961161361</c:v>
                </c:pt>
                <c:pt idx="529">
                  <c:v>39.994163545915029</c:v>
                </c:pt>
                <c:pt idx="530">
                  <c:v>39.987406989418538</c:v>
                </c:pt>
                <c:pt idx="531">
                  <c:v>39.980649291093286</c:v>
                </c:pt>
                <c:pt idx="532">
                  <c:v>39.973890450360201</c:v>
                </c:pt>
                <c:pt idx="533">
                  <c:v>39.967130466639688</c:v>
                </c:pt>
                <c:pt idx="534">
                  <c:v>39.960369339351693</c:v>
                </c:pt>
                <c:pt idx="535">
                  <c:v>39.953607067915641</c:v>
                </c:pt>
                <c:pt idx="536">
                  <c:v>39.946843651750498</c:v>
                </c:pt>
                <c:pt idx="537">
                  <c:v>39.940079090274708</c:v>
                </c:pt>
                <c:pt idx="538">
                  <c:v>39.933313382906242</c:v>
                </c:pt>
                <c:pt idx="539">
                  <c:v>39.926546529062577</c:v>
                </c:pt>
                <c:pt idx="540">
                  <c:v>39.919778528160684</c:v>
                </c:pt>
                <c:pt idx="541">
                  <c:v>39.913009379617051</c:v>
                </c:pt>
                <c:pt idx="542">
                  <c:v>39.906239082847669</c:v>
                </c:pt>
                <c:pt idx="543">
                  <c:v>39.899467637268032</c:v>
                </c:pt>
                <c:pt idx="544">
                  <c:v>39.892695042293134</c:v>
                </c:pt>
                <c:pt idx="545">
                  <c:v>39.885921297337475</c:v>
                </c:pt>
                <c:pt idx="546">
                  <c:v>39.879146401815056</c:v>
                </c:pt>
                <c:pt idx="547">
                  <c:v>39.872370355139395</c:v>
                </c:pt>
                <c:pt idx="548">
                  <c:v>39.865593156723499</c:v>
                </c:pt>
                <c:pt idx="549">
                  <c:v>39.858814805979861</c:v>
                </c:pt>
                <c:pt idx="550">
                  <c:v>39.852035302320495</c:v>
                </c:pt>
                <c:pt idx="551">
                  <c:v>39.845254645156921</c:v>
                </c:pt>
                <c:pt idx="552">
                  <c:v>39.838472833900141</c:v>
                </c:pt>
                <c:pt idx="553">
                  <c:v>39.831689867960655</c:v>
                </c:pt>
                <c:pt idx="554">
                  <c:v>39.82490574674847</c:v>
                </c:pt>
                <c:pt idx="555">
                  <c:v>39.81812046967309</c:v>
                </c:pt>
                <c:pt idx="556">
                  <c:v>39.811334036143521</c:v>
                </c:pt>
                <c:pt idx="557">
                  <c:v>39.804546445568242</c:v>
                </c:pt>
                <c:pt idx="558">
                  <c:v>39.797757697355252</c:v>
                </c:pt>
                <c:pt idx="559">
                  <c:v>39.790967790912042</c:v>
                </c:pt>
                <c:pt idx="560">
                  <c:v>39.78417672564558</c:v>
                </c:pt>
                <c:pt idx="561">
                  <c:v>39.777384500962349</c:v>
                </c:pt>
                <c:pt idx="562">
                  <c:v>39.770591116268307</c:v>
                </c:pt>
                <c:pt idx="563">
                  <c:v>39.763796570968921</c:v>
                </c:pt>
                <c:pt idx="564">
                  <c:v>39.757000864469134</c:v>
                </c:pt>
                <c:pt idx="565">
                  <c:v>39.750203996173397</c:v>
                </c:pt>
                <c:pt idx="566">
                  <c:v>39.743405965485643</c:v>
                </c:pt>
                <c:pt idx="567">
                  <c:v>39.736606771809285</c:v>
                </c:pt>
                <c:pt idx="568">
                  <c:v>39.729806414547248</c:v>
                </c:pt>
                <c:pt idx="569">
                  <c:v>39.72300489310193</c:v>
                </c:pt>
                <c:pt idx="570">
                  <c:v>39.716202206875217</c:v>
                </c:pt>
                <c:pt idx="571">
                  <c:v>39.70939835526849</c:v>
                </c:pt>
                <c:pt idx="572">
                  <c:v>39.702593337682615</c:v>
                </c:pt>
                <c:pt idx="573">
                  <c:v>39.695787153517941</c:v>
                </c:pt>
                <c:pt idx="574">
                  <c:v>39.688979802174302</c:v>
                </c:pt>
                <c:pt idx="575">
                  <c:v>39.682171283051026</c:v>
                </c:pt>
                <c:pt idx="576">
                  <c:v>39.675361595546917</c:v>
                </c:pt>
                <c:pt idx="577">
                  <c:v>39.668550739060279</c:v>
                </c:pt>
                <c:pt idx="578">
                  <c:v>39.661738712988864</c:v>
                </c:pt>
                <c:pt idx="579">
                  <c:v>39.654925516729939</c:v>
                </c:pt>
                <c:pt idx="580">
                  <c:v>39.648111149680254</c:v>
                </c:pt>
                <c:pt idx="581">
                  <c:v>39.641295611236011</c:v>
                </c:pt>
                <c:pt idx="582">
                  <c:v>39.634478900792928</c:v>
                </c:pt>
                <c:pt idx="583">
                  <c:v>39.627661017746178</c:v>
                </c:pt>
                <c:pt idx="584">
                  <c:v>39.620841961490413</c:v>
                </c:pt>
                <c:pt idx="585">
                  <c:v>39.614021731419797</c:v>
                </c:pt>
                <c:pt idx="586">
                  <c:v>39.607200326927931</c:v>
                </c:pt>
                <c:pt idx="587">
                  <c:v>39.600377747407919</c:v>
                </c:pt>
                <c:pt idx="588">
                  <c:v>39.593553992252325</c:v>
                </c:pt>
                <c:pt idx="589">
                  <c:v>39.586729060853209</c:v>
                </c:pt>
                <c:pt idx="590">
                  <c:v>39.579902952602097</c:v>
                </c:pt>
                <c:pt idx="591">
                  <c:v>39.573075666889984</c:v>
                </c:pt>
                <c:pt idx="592">
                  <c:v>39.566247203107352</c:v>
                </c:pt>
                <c:pt idx="593">
                  <c:v>39.559417560644142</c:v>
                </c:pt>
                <c:pt idx="594">
                  <c:v>39.552586738889794</c:v>
                </c:pt>
                <c:pt idx="595">
                  <c:v>39.545754737233182</c:v>
                </c:pt>
                <c:pt idx="596">
                  <c:v>39.538921555062686</c:v>
                </c:pt>
                <c:pt idx="597">
                  <c:v>39.532087191766145</c:v>
                </c:pt>
                <c:pt idx="598">
                  <c:v>39.525251646730858</c:v>
                </c:pt>
                <c:pt idx="599">
                  <c:v>39.518414919343627</c:v>
                </c:pt>
                <c:pt idx="600">
                  <c:v>39.511577008990677</c:v>
                </c:pt>
                <c:pt idx="601">
                  <c:v>39.504737915057738</c:v>
                </c:pt>
                <c:pt idx="602">
                  <c:v>39.497897636930006</c:v>
                </c:pt>
                <c:pt idx="603">
                  <c:v>39.491056173992114</c:v>
                </c:pt>
                <c:pt idx="604">
                  <c:v>39.484213525628192</c:v>
                </c:pt>
                <c:pt idx="605">
                  <c:v>39.477369691221838</c:v>
                </c:pt>
                <c:pt idx="606">
                  <c:v>39.470524670156095</c:v>
                </c:pt>
                <c:pt idx="607">
                  <c:v>39.46367846181348</c:v>
                </c:pt>
                <c:pt idx="608">
                  <c:v>39.456831065575969</c:v>
                </c:pt>
                <c:pt idx="609">
                  <c:v>39.449982480825021</c:v>
                </c:pt>
                <c:pt idx="610">
                  <c:v>39.443132706941533</c:v>
                </c:pt>
                <c:pt idx="611">
                  <c:v>39.436281743305884</c:v>
                </c:pt>
                <c:pt idx="612">
                  <c:v>39.429429589297897</c:v>
                </c:pt>
                <c:pt idx="613">
                  <c:v>39.422576244296884</c:v>
                </c:pt>
                <c:pt idx="614">
                  <c:v>39.415721707681584</c:v>
                </c:pt>
                <c:pt idx="615">
                  <c:v>39.408865978830207</c:v>
                </c:pt>
                <c:pt idx="616">
                  <c:v>39.402009057120438</c:v>
                </c:pt>
                <c:pt idx="617">
                  <c:v>39.395150941929401</c:v>
                </c:pt>
                <c:pt idx="618">
                  <c:v>39.388291632633688</c:v>
                </c:pt>
                <c:pt idx="619">
                  <c:v>39.381431128609343</c:v>
                </c:pt>
                <c:pt idx="620">
                  <c:v>39.374569429231869</c:v>
                </c:pt>
                <c:pt idx="621">
                  <c:v>39.367706533876223</c:v>
                </c:pt>
                <c:pt idx="622">
                  <c:v>39.360842441916823</c:v>
                </c:pt>
                <c:pt idx="623">
                  <c:v>39.353977152727538</c:v>
                </c:pt>
                <c:pt idx="624">
                  <c:v>39.347110665681676</c:v>
                </c:pt>
                <c:pt idx="625">
                  <c:v>39.340242980152027</c:v>
                </c:pt>
                <c:pt idx="626">
                  <c:v>39.333374095510813</c:v>
                </c:pt>
                <c:pt idx="627">
                  <c:v>39.326504011129707</c:v>
                </c:pt>
                <c:pt idx="628">
                  <c:v>39.319632726379844</c:v>
                </c:pt>
                <c:pt idx="629">
                  <c:v>39.312760240631803</c:v>
                </c:pt>
                <c:pt idx="630">
                  <c:v>39.305886553255618</c:v>
                </c:pt>
                <c:pt idx="631">
                  <c:v>39.299011663620767</c:v>
                </c:pt>
                <c:pt idx="632">
                  <c:v>39.292135571096168</c:v>
                </c:pt>
                <c:pt idx="633">
                  <c:v>39.285258275050211</c:v>
                </c:pt>
                <c:pt idx="634">
                  <c:v>39.278379774850698</c:v>
                </c:pt>
                <c:pt idx="635">
                  <c:v>39.271500069864921</c:v>
                </c:pt>
                <c:pt idx="636">
                  <c:v>39.264619159459585</c:v>
                </c:pt>
                <c:pt idx="637">
                  <c:v>39.257737043000851</c:v>
                </c:pt>
                <c:pt idx="638">
                  <c:v>39.250853719854312</c:v>
                </c:pt>
                <c:pt idx="639">
                  <c:v>39.24396918938502</c:v>
                </c:pt>
                <c:pt idx="640">
                  <c:v>39.237083450957478</c:v>
                </c:pt>
                <c:pt idx="641">
                  <c:v>39.230196503935602</c:v>
                </c:pt>
                <c:pt idx="642">
                  <c:v>39.223308347682767</c:v>
                </c:pt>
                <c:pt idx="643">
                  <c:v>39.216418981561802</c:v>
                </c:pt>
                <c:pt idx="644">
                  <c:v>39.209528404934957</c:v>
                </c:pt>
                <c:pt idx="645">
                  <c:v>39.202636617163911</c:v>
                </c:pt>
                <c:pt idx="646">
                  <c:v>39.195743617609821</c:v>
                </c:pt>
                <c:pt idx="647">
                  <c:v>39.188849405633242</c:v>
                </c:pt>
                <c:pt idx="648">
                  <c:v>39.181953980594187</c:v>
                </c:pt>
                <c:pt idx="649">
                  <c:v>39.175057341852117</c:v>
                </c:pt>
                <c:pt idx="650">
                  <c:v>39.16815948876588</c:v>
                </c:pt>
                <c:pt idx="651">
                  <c:v>39.161260420693829</c:v>
                </c:pt>
                <c:pt idx="652">
                  <c:v>39.154360136993695</c:v>
                </c:pt>
                <c:pt idx="653">
                  <c:v>39.147458637022673</c:v>
                </c:pt>
                <c:pt idx="654">
                  <c:v>39.140555920137373</c:v>
                </c:pt>
                <c:pt idx="655">
                  <c:v>39.133651985693859</c:v>
                </c:pt>
                <c:pt idx="656">
                  <c:v>39.126746833047605</c:v>
                </c:pt>
                <c:pt idx="657">
                  <c:v>39.119840461553537</c:v>
                </c:pt>
                <c:pt idx="658">
                  <c:v>39.112932870565984</c:v>
                </c:pt>
                <c:pt idx="659">
                  <c:v>39.106024059438731</c:v>
                </c:pt>
                <c:pt idx="660">
                  <c:v>39.099114027524983</c:v>
                </c:pt>
                <c:pt idx="661">
                  <c:v>39.092202774177366</c:v>
                </c:pt>
                <c:pt idx="662">
                  <c:v>39.08529029874795</c:v>
                </c:pt>
                <c:pt idx="663">
                  <c:v>39.078376600588214</c:v>
                </c:pt>
                <c:pt idx="664">
                  <c:v>39.071461679049079</c:v>
                </c:pt>
                <c:pt idx="665">
                  <c:v>39.064545533480874</c:v>
                </c:pt>
                <c:pt idx="666">
                  <c:v>39.057628163233375</c:v>
                </c:pt>
                <c:pt idx="667">
                  <c:v>39.050709567655758</c:v>
                </c:pt>
                <c:pt idx="668">
                  <c:v>39.043789746096643</c:v>
                </c:pt>
                <c:pt idx="669">
                  <c:v>39.036868697904048</c:v>
                </c:pt>
                <c:pt idx="670">
                  <c:v>39.029946422425446</c:v>
                </c:pt>
                <c:pt idx="671">
                  <c:v>39.023022919007708</c:v>
                </c:pt>
                <c:pt idx="672">
                  <c:v>39.016098186997134</c:v>
                </c:pt>
                <c:pt idx="673">
                  <c:v>39.009172225739434</c:v>
                </c:pt>
                <c:pt idx="674">
                  <c:v>39.002245034579751</c:v>
                </c:pt>
                <c:pt idx="675">
                  <c:v>38.995316612862638</c:v>
                </c:pt>
                <c:pt idx="676">
                  <c:v>38.988386959932065</c:v>
                </c:pt>
                <c:pt idx="677">
                  <c:v>38.981456075131426</c:v>
                </c:pt>
                <c:pt idx="678">
                  <c:v>38.974523957803527</c:v>
                </c:pt>
                <c:pt idx="679">
                  <c:v>38.967590607290582</c:v>
                </c:pt>
                <c:pt idx="680">
                  <c:v>38.960656022934231</c:v>
                </c:pt>
                <c:pt idx="681">
                  <c:v>38.953720204075516</c:v>
                </c:pt>
                <c:pt idx="682">
                  <c:v>38.946783150054912</c:v>
                </c:pt>
                <c:pt idx="683">
                  <c:v>38.939844860212283</c:v>
                </c:pt>
                <c:pt idx="684">
                  <c:v>38.932905333886929</c:v>
                </c:pt>
                <c:pt idx="685">
                  <c:v>38.925964570417534</c:v>
                </c:pt>
                <c:pt idx="686">
                  <c:v>38.919022569142214</c:v>
                </c:pt>
                <c:pt idx="687">
                  <c:v>38.912079329398487</c:v>
                </c:pt>
                <c:pt idx="688">
                  <c:v>38.905134850523282</c:v>
                </c:pt>
                <c:pt idx="689">
                  <c:v>38.898189131852924</c:v>
                </c:pt>
                <c:pt idx="690">
                  <c:v>38.891242172723167</c:v>
                </c:pt>
                <c:pt idx="691">
                  <c:v>38.884293972469152</c:v>
                </c:pt>
                <c:pt idx="692">
                  <c:v>38.877344530425439</c:v>
                </c:pt>
                <c:pt idx="693">
                  <c:v>38.870393845925989</c:v>
                </c:pt>
                <c:pt idx="694">
                  <c:v>38.863441918304162</c:v>
                </c:pt>
                <c:pt idx="695">
                  <c:v>38.85648874689273</c:v>
                </c:pt>
                <c:pt idx="696">
                  <c:v>38.849534331023854</c:v>
                </c:pt>
                <c:pt idx="697">
                  <c:v>38.842578670029113</c:v>
                </c:pt>
                <c:pt idx="698">
                  <c:v>38.835621763239494</c:v>
                </c:pt>
                <c:pt idx="699">
                  <c:v>38.828663609985355</c:v>
                </c:pt>
                <c:pt idx="700">
                  <c:v>38.821704209596483</c:v>
                </c:pt>
                <c:pt idx="701">
                  <c:v>38.81474356140204</c:v>
                </c:pt>
                <c:pt idx="702">
                  <c:v>38.807781664730605</c:v>
                </c:pt>
                <c:pt idx="703">
                  <c:v>38.800818518910155</c:v>
                </c:pt>
                <c:pt idx="704">
                  <c:v>38.793854123268041</c:v>
                </c:pt>
                <c:pt idx="705">
                  <c:v>38.786888477131043</c:v>
                </c:pt>
                <c:pt idx="706">
                  <c:v>38.779921579825313</c:v>
                </c:pt>
                <c:pt idx="707">
                  <c:v>38.772953430676402</c:v>
                </c:pt>
                <c:pt idx="708">
                  <c:v>38.76598402900926</c:v>
                </c:pt>
                <c:pt idx="709">
                  <c:v>38.759013374148232</c:v>
                </c:pt>
                <c:pt idx="710">
                  <c:v>38.75204146541703</c:v>
                </c:pt>
                <c:pt idx="711">
                  <c:v>38.745068302138804</c:v>
                </c:pt>
                <c:pt idx="712">
                  <c:v>38.738093883636054</c:v>
                </c:pt>
                <c:pt idx="713">
                  <c:v>38.731118209230686</c:v>
                </c:pt>
                <c:pt idx="714">
                  <c:v>38.724141278243998</c:v>
                </c:pt>
                <c:pt idx="715">
                  <c:v>38.717163089996674</c:v>
                </c:pt>
                <c:pt idx="716">
                  <c:v>38.710183643808783</c:v>
                </c:pt>
                <c:pt idx="717">
                  <c:v>38.70320293899978</c:v>
                </c:pt>
                <c:pt idx="718">
                  <c:v>38.696220974888504</c:v>
                </c:pt>
                <c:pt idx="719">
                  <c:v>38.689237750793183</c:v>
                </c:pt>
                <c:pt idx="720">
                  <c:v>38.682253266031452</c:v>
                </c:pt>
                <c:pt idx="721">
                  <c:v>38.675267519920283</c:v>
                </c:pt>
                <c:pt idx="722">
                  <c:v>38.668280511776061</c:v>
                </c:pt>
                <c:pt idx="723">
                  <c:v>38.661292240914563</c:v>
                </c:pt>
                <c:pt idx="724">
                  <c:v>38.654302706650917</c:v>
                </c:pt>
                <c:pt idx="725">
                  <c:v>38.647311908299649</c:v>
                </c:pt>
                <c:pt idx="726">
                  <c:v>38.64031984517468</c:v>
                </c:pt>
                <c:pt idx="727">
                  <c:v>38.633326516589278</c:v>
                </c:pt>
                <c:pt idx="728">
                  <c:v>38.626331921856107</c:v>
                </c:pt>
                <c:pt idx="729">
                  <c:v>38.619336060287218</c:v>
                </c:pt>
                <c:pt idx="730">
                  <c:v>38.612338931194003</c:v>
                </c:pt>
                <c:pt idx="731">
                  <c:v>38.605340533887279</c:v>
                </c:pt>
                <c:pt idx="732">
                  <c:v>38.598340867677202</c:v>
                </c:pt>
                <c:pt idx="733">
                  <c:v>38.591339931873314</c:v>
                </c:pt>
                <c:pt idx="734">
                  <c:v>38.584337725784543</c:v>
                </c:pt>
                <c:pt idx="735">
                  <c:v>38.577334248719161</c:v>
                </c:pt>
                <c:pt idx="736">
                  <c:v>38.57032949998483</c:v>
                </c:pt>
                <c:pt idx="737">
                  <c:v>38.563323478888591</c:v>
                </c:pt>
                <c:pt idx="738">
                  <c:v>38.556316184736843</c:v>
                </c:pt>
                <c:pt idx="739">
                  <c:v>38.54930761683535</c:v>
                </c:pt>
                <c:pt idx="740">
                  <c:v>38.542297774489263</c:v>
                </c:pt>
                <c:pt idx="741">
                  <c:v>38.535286657003084</c:v>
                </c:pt>
                <c:pt idx="742">
                  <c:v>38.528274263680686</c:v>
                </c:pt>
                <c:pt idx="743">
                  <c:v>38.521260593825318</c:v>
                </c:pt>
                <c:pt idx="744">
                  <c:v>38.514245646739589</c:v>
                </c:pt>
                <c:pt idx="745">
                  <c:v>38.507229421725462</c:v>
                </c:pt>
                <c:pt idx="746">
                  <c:v>38.500211918084283</c:v>
                </c:pt>
                <c:pt idx="747">
                  <c:v>38.493193135116755</c:v>
                </c:pt>
                <c:pt idx="748">
                  <c:v>38.486173072122916</c:v>
                </c:pt>
                <c:pt idx="749">
                  <c:v>38.479151728402222</c:v>
                </c:pt>
                <c:pt idx="750">
                  <c:v>38.472129103253422</c:v>
                </c:pt>
                <c:pt idx="751">
                  <c:v>38.465105195974687</c:v>
                </c:pt>
                <c:pt idx="752">
                  <c:v>38.458080005863515</c:v>
                </c:pt>
                <c:pt idx="753">
                  <c:v>38.451053532216754</c:v>
                </c:pt>
                <c:pt idx="754">
                  <c:v>38.44402577433064</c:v>
                </c:pt>
                <c:pt idx="755">
                  <c:v>38.436996731500741</c:v>
                </c:pt>
                <c:pt idx="756">
                  <c:v>38.429966403021986</c:v>
                </c:pt>
                <c:pt idx="757">
                  <c:v>38.422934788188662</c:v>
                </c:pt>
                <c:pt idx="758">
                  <c:v>38.415901886294407</c:v>
                </c:pt>
                <c:pt idx="759">
                  <c:v>38.408867696632228</c:v>
                </c:pt>
                <c:pt idx="760">
                  <c:v>38.401832218494448</c:v>
                </c:pt>
                <c:pt idx="761">
                  <c:v>38.39479545117279</c:v>
                </c:pt>
                <c:pt idx="762">
                  <c:v>38.387757393958275</c:v>
                </c:pt>
                <c:pt idx="763">
                  <c:v>38.380718046141325</c:v>
                </c:pt>
                <c:pt idx="764">
                  <c:v>38.373677407011677</c:v>
                </c:pt>
                <c:pt idx="765">
                  <c:v>38.366635475858423</c:v>
                </c:pt>
                <c:pt idx="766">
                  <c:v>38.359592251970014</c:v>
                </c:pt>
                <c:pt idx="767">
                  <c:v>38.352547734634243</c:v>
                </c:pt>
                <c:pt idx="768">
                  <c:v>38.345501923138244</c:v>
                </c:pt>
                <c:pt idx="769">
                  <c:v>38.338454816768483</c:v>
                </c:pt>
                <c:pt idx="770">
                  <c:v>38.331406414810793</c:v>
                </c:pt>
                <c:pt idx="771">
                  <c:v>38.324356716550355</c:v>
                </c:pt>
                <c:pt idx="772">
                  <c:v>38.317305721271666</c:v>
                </c:pt>
                <c:pt idx="773">
                  <c:v>38.310253428258576</c:v>
                </c:pt>
                <c:pt idx="774">
                  <c:v>38.303199836794299</c:v>
                </c:pt>
                <c:pt idx="775">
                  <c:v>38.296144946161334</c:v>
                </c:pt>
                <c:pt idx="776">
                  <c:v>38.289088755641586</c:v>
                </c:pt>
                <c:pt idx="777">
                  <c:v>38.282031264516242</c:v>
                </c:pt>
                <c:pt idx="778">
                  <c:v>38.274972472065855</c:v>
                </c:pt>
                <c:pt idx="779">
                  <c:v>38.267912377570305</c:v>
                </c:pt>
                <c:pt idx="780">
                  <c:v>38.260850980308824</c:v>
                </c:pt>
                <c:pt idx="781">
                  <c:v>38.253788279559956</c:v>
                </c:pt>
                <c:pt idx="782">
                  <c:v>38.24672427460159</c:v>
                </c:pt>
                <c:pt idx="783">
                  <c:v>38.239658964710941</c:v>
                </c:pt>
                <c:pt idx="784">
                  <c:v>38.232592349164584</c:v>
                </c:pt>
                <c:pt idx="785">
                  <c:v>38.225524427238376</c:v>
                </c:pt>
                <c:pt idx="786">
                  <c:v>38.21845519820755</c:v>
                </c:pt>
                <c:pt idx="787">
                  <c:v>38.211384661346656</c:v>
                </c:pt>
                <c:pt idx="788">
                  <c:v>38.204312815929541</c:v>
                </c:pt>
                <c:pt idx="789">
                  <c:v>38.197239661229432</c:v>
                </c:pt>
                <c:pt idx="790">
                  <c:v>38.190165196518834</c:v>
                </c:pt>
                <c:pt idx="791">
                  <c:v>38.183089421069617</c:v>
                </c:pt>
                <c:pt idx="792">
                  <c:v>38.176012334152958</c:v>
                </c:pt>
                <c:pt idx="793">
                  <c:v>38.168933935039355</c:v>
                </c:pt>
                <c:pt idx="794">
                  <c:v>38.161854222998635</c:v>
                </c:pt>
                <c:pt idx="795">
                  <c:v>38.154773197299953</c:v>
                </c:pt>
                <c:pt idx="796">
                  <c:v>38.147690857211771</c:v>
                </c:pt>
                <c:pt idx="797">
                  <c:v>38.140607202001895</c:v>
                </c:pt>
                <c:pt idx="798">
                  <c:v>38.133522230937416</c:v>
                </c:pt>
                <c:pt idx="799">
                  <c:v>38.12643594328479</c:v>
                </c:pt>
                <c:pt idx="800">
                  <c:v>38.119348338309749</c:v>
                </c:pt>
                <c:pt idx="801">
                  <c:v>38.112259415277371</c:v>
                </c:pt>
                <c:pt idx="802">
                  <c:v>38.105169173452019</c:v>
                </c:pt>
                <c:pt idx="803">
                  <c:v>38.09807761209742</c:v>
                </c:pt>
                <c:pt idx="804">
                  <c:v>38.090984730476563</c:v>
                </c:pt>
                <c:pt idx="805">
                  <c:v>38.083890527851779</c:v>
                </c:pt>
                <c:pt idx="806">
                  <c:v>38.076795003484719</c:v>
                </c:pt>
                <c:pt idx="807">
                  <c:v>38.069698156636314</c:v>
                </c:pt>
                <c:pt idx="808">
                  <c:v>38.062599986566845</c:v>
                </c:pt>
                <c:pt idx="809">
                  <c:v>38.055500492535877</c:v>
                </c:pt>
                <c:pt idx="810">
                  <c:v>38.048399673802294</c:v>
                </c:pt>
                <c:pt idx="811">
                  <c:v>38.041297529624281</c:v>
                </c:pt>
                <c:pt idx="812">
                  <c:v>38.034194059259335</c:v>
                </c:pt>
                <c:pt idx="813">
                  <c:v>38.027089261964271</c:v>
                </c:pt>
                <c:pt idx="814">
                  <c:v>38.019983136995187</c:v>
                </c:pt>
                <c:pt idx="815">
                  <c:v>38.012875683607504</c:v>
                </c:pt>
                <c:pt idx="816">
                  <c:v>38.005766901055928</c:v>
                </c:pt>
                <c:pt idx="817">
                  <c:v>37.998656788594495</c:v>
                </c:pt>
                <c:pt idx="818">
                  <c:v>37.991545345476517</c:v>
                </c:pt>
                <c:pt idx="819">
                  <c:v>37.984432570954624</c:v>
                </c:pt>
                <c:pt idx="820">
                  <c:v>37.977318464280735</c:v>
                </c:pt>
                <c:pt idx="821">
                  <c:v>37.970203024706073</c:v>
                </c:pt>
                <c:pt idx="822">
                  <c:v>37.963086251481165</c:v>
                </c:pt>
                <c:pt idx="823">
                  <c:v>37.955968143855827</c:v>
                </c:pt>
                <c:pt idx="824">
                  <c:v>37.948848701079172</c:v>
                </c:pt>
                <c:pt idx="825">
                  <c:v>37.941727922399608</c:v>
                </c:pt>
                <c:pt idx="826">
                  <c:v>37.934605807064848</c:v>
                </c:pt>
                <c:pt idx="827">
                  <c:v>37.927482354321889</c:v>
                </c:pt>
                <c:pt idx="828">
                  <c:v>37.920357563417021</c:v>
                </c:pt>
                <c:pt idx="829">
                  <c:v>37.913231433595818</c:v>
                </c:pt>
                <c:pt idx="830">
                  <c:v>37.906103964103174</c:v>
                </c:pt>
                <c:pt idx="831">
                  <c:v>37.898975154183233</c:v>
                </c:pt>
                <c:pt idx="832">
                  <c:v>37.89184500307946</c:v>
                </c:pt>
                <c:pt idx="833">
                  <c:v>37.884713510034601</c:v>
                </c:pt>
                <c:pt idx="834">
                  <c:v>37.87758067429067</c:v>
                </c:pt>
                <c:pt idx="835">
                  <c:v>37.870446495088991</c:v>
                </c:pt>
                <c:pt idx="836">
                  <c:v>37.863310971670167</c:v>
                </c:pt>
                <c:pt idx="837">
                  <c:v>37.856174103274064</c:v>
                </c:pt>
                <c:pt idx="838">
                  <c:v>37.849035889139877</c:v>
                </c:pt>
                <c:pt idx="839">
                  <c:v>37.841896328506031</c:v>
                </c:pt>
                <c:pt idx="840">
                  <c:v>37.834755420610271</c:v>
                </c:pt>
                <c:pt idx="841">
                  <c:v>37.827613164689602</c:v>
                </c:pt>
                <c:pt idx="842">
                  <c:v>37.820469559980324</c:v>
                </c:pt>
                <c:pt idx="843">
                  <c:v>37.813324605718002</c:v>
                </c:pt>
                <c:pt idx="844">
                  <c:v>37.806178301137479</c:v>
                </c:pt>
                <c:pt idx="845">
                  <c:v>37.799030645472882</c:v>
                </c:pt>
                <c:pt idx="846">
                  <c:v>37.791881637957616</c:v>
                </c:pt>
                <c:pt idx="847">
                  <c:v>37.784731277824356</c:v>
                </c:pt>
                <c:pt idx="848">
                  <c:v>37.777579564305043</c:v>
                </c:pt>
                <c:pt idx="849">
                  <c:v>37.770426496630904</c:v>
                </c:pt>
                <c:pt idx="850">
                  <c:v>37.763272074032436</c:v>
                </c:pt>
                <c:pt idx="851">
                  <c:v>37.756116295739396</c:v>
                </c:pt>
                <c:pt idx="852">
                  <c:v>37.748959160980824</c:v>
                </c:pt>
                <c:pt idx="853">
                  <c:v>37.741800668985022</c:v>
                </c:pt>
                <c:pt idx="854">
                  <c:v>37.734640818979557</c:v>
                </c:pt>
                <c:pt idx="855">
                  <c:v>37.727479610191267</c:v>
                </c:pt>
                <c:pt idx="856">
                  <c:v>37.720317041846272</c:v>
                </c:pt>
                <c:pt idx="857">
                  <c:v>37.713153113169923</c:v>
                </c:pt>
                <c:pt idx="858">
                  <c:v>37.705987823386863</c:v>
                </c:pt>
                <c:pt idx="859">
                  <c:v>37.698821171720986</c:v>
                </c:pt>
                <c:pt idx="860">
                  <c:v>37.69165315739545</c:v>
                </c:pt>
                <c:pt idx="861">
                  <c:v>37.684483779632679</c:v>
                </c:pt>
                <c:pt idx="862">
                  <c:v>37.677313037654351</c:v>
                </c:pt>
                <c:pt idx="863">
                  <c:v>37.670140930681406</c:v>
                </c:pt>
                <c:pt idx="864">
                  <c:v>37.662967457934037</c:v>
                </c:pt>
                <c:pt idx="865">
                  <c:v>37.655792618631708</c:v>
                </c:pt>
                <c:pt idx="866">
                  <c:v>37.648616411993125</c:v>
                </c:pt>
                <c:pt idx="867">
                  <c:v>37.641438837236265</c:v>
                </c:pt>
                <c:pt idx="868">
                  <c:v>37.634259893578331</c:v>
                </c:pt>
                <c:pt idx="869">
                  <c:v>37.627079580235808</c:v>
                </c:pt>
                <c:pt idx="870">
                  <c:v>37.619897896424419</c:v>
                </c:pt>
                <c:pt idx="871">
                  <c:v>37.612714841359143</c:v>
                </c:pt>
                <c:pt idx="872">
                  <c:v>37.605530414254211</c:v>
                </c:pt>
                <c:pt idx="873">
                  <c:v>37.598344614323096</c:v>
                </c:pt>
                <c:pt idx="874">
                  <c:v>37.591157440778524</c:v>
                </c:pt>
                <c:pt idx="875">
                  <c:v>37.583968892832466</c:v>
                </c:pt>
                <c:pt idx="876">
                  <c:v>37.576778969696143</c:v>
                </c:pt>
                <c:pt idx="877">
                  <c:v>37.569587670580027</c:v>
                </c:pt>
                <c:pt idx="878">
                  <c:v>37.562394994693811</c:v>
                </c:pt>
                <c:pt idx="879">
                  <c:v>37.555200941246454</c:v>
                </c:pt>
                <c:pt idx="880">
                  <c:v>37.548005509446149</c:v>
                </c:pt>
                <c:pt idx="881">
                  <c:v>37.540808698500335</c:v>
                </c:pt>
                <c:pt idx="882">
                  <c:v>37.533610507615684</c:v>
                </c:pt>
                <c:pt idx="883">
                  <c:v>37.526410935998115</c:v>
                </c:pt>
                <c:pt idx="884">
                  <c:v>37.519209982852765</c:v>
                </c:pt>
                <c:pt idx="885">
                  <c:v>37.512007647384038</c:v>
                </c:pt>
                <c:pt idx="886">
                  <c:v>37.50480392879556</c:v>
                </c:pt>
                <c:pt idx="887">
                  <c:v>37.497598826290172</c:v>
                </c:pt>
                <c:pt idx="888">
                  <c:v>37.490392339069999</c:v>
                </c:pt>
                <c:pt idx="889">
                  <c:v>37.483184466336347</c:v>
                </c:pt>
                <c:pt idx="890">
                  <c:v>37.475975207289785</c:v>
                </c:pt>
                <c:pt idx="891">
                  <c:v>37.468764561130094</c:v>
                </c:pt>
                <c:pt idx="892">
                  <c:v>37.461552527056305</c:v>
                </c:pt>
                <c:pt idx="893">
                  <c:v>37.454339104266658</c:v>
                </c:pt>
                <c:pt idx="894">
                  <c:v>37.447124291958637</c:v>
                </c:pt>
                <c:pt idx="895">
                  <c:v>37.439908089328938</c:v>
                </c:pt>
                <c:pt idx="896">
                  <c:v>37.432690495573496</c:v>
                </c:pt>
                <c:pt idx="897">
                  <c:v>37.425471509887466</c:v>
                </c:pt>
                <c:pt idx="898">
                  <c:v>37.418251131465226</c:v>
                </c:pt>
                <c:pt idx="899">
                  <c:v>37.411029359500368</c:v>
                </c:pt>
                <c:pt idx="900">
                  <c:v>37.403806193185723</c:v>
                </c:pt>
                <c:pt idx="901">
                  <c:v>37.396581631713325</c:v>
                </c:pt>
                <c:pt idx="902">
                  <c:v>37.389355674274441</c:v>
                </c:pt>
                <c:pt idx="903">
                  <c:v>37.38212832005955</c:v>
                </c:pt>
                <c:pt idx="904">
                  <c:v>37.37489956825835</c:v>
                </c:pt>
                <c:pt idx="905">
                  <c:v>37.367669418059755</c:v>
                </c:pt>
                <c:pt idx="906">
                  <c:v>37.360437868651893</c:v>
                </c:pt>
                <c:pt idx="907">
                  <c:v>37.353204919222101</c:v>
                </c:pt>
                <c:pt idx="908">
                  <c:v>37.345970568956943</c:v>
                </c:pt>
                <c:pt idx="909">
                  <c:v>37.33873481704218</c:v>
                </c:pt>
                <c:pt idx="910">
                  <c:v>37.331497662662805</c:v>
                </c:pt>
                <c:pt idx="911">
                  <c:v>37.324259105002987</c:v>
                </c:pt>
                <c:pt idx="912">
                  <c:v>37.317019143246135</c:v>
                </c:pt>
                <c:pt idx="913">
                  <c:v>37.309777776574848</c:v>
                </c:pt>
                <c:pt idx="914">
                  <c:v>37.302535004170942</c:v>
                </c:pt>
                <c:pt idx="915">
                  <c:v>37.295290825215432</c:v>
                </c:pt>
                <c:pt idx="916">
                  <c:v>37.288045238888543</c:v>
                </c:pt>
                <c:pt idx="917">
                  <c:v>37.280798244369691</c:v>
                </c:pt>
                <c:pt idx="918">
                  <c:v>37.273549840837511</c:v>
                </c:pt>
                <c:pt idx="919">
                  <c:v>37.266300027469839</c:v>
                </c:pt>
                <c:pt idx="920">
                  <c:v>37.25904880344369</c:v>
                </c:pt>
                <c:pt idx="921">
                  <c:v>37.251796167935289</c:v>
                </c:pt>
                <c:pt idx="922">
                  <c:v>37.244542120120073</c:v>
                </c:pt>
                <c:pt idx="923">
                  <c:v>37.237286659172668</c:v>
                </c:pt>
                <c:pt idx="924">
                  <c:v>37.230029784266875</c:v>
                </c:pt>
                <c:pt idx="925">
                  <c:v>37.22277149457571</c:v>
                </c:pt>
                <c:pt idx="926">
                  <c:v>37.215511789271396</c:v>
                </c:pt>
                <c:pt idx="927">
                  <c:v>37.20825066752532</c:v>
                </c:pt>
                <c:pt idx="928">
                  <c:v>37.200988128508072</c:v>
                </c:pt>
                <c:pt idx="929">
                  <c:v>37.193724171389434</c:v>
                </c:pt>
                <c:pt idx="930">
                  <c:v>37.186458795338368</c:v>
                </c:pt>
                <c:pt idx="931">
                  <c:v>37.179191999523049</c:v>
                </c:pt>
                <c:pt idx="932">
                  <c:v>37.171923783110799</c:v>
                </c:pt>
                <c:pt idx="933">
                  <c:v>37.164654145268166</c:v>
                </c:pt>
                <c:pt idx="934">
                  <c:v>37.157383085160859</c:v>
                </c:pt>
                <c:pt idx="935">
                  <c:v>37.150110601953777</c:v>
                </c:pt>
                <c:pt idx="936">
                  <c:v>37.142836694810995</c:v>
                </c:pt>
                <c:pt idx="937">
                  <c:v>37.135561362895785</c:v>
                </c:pt>
                <c:pt idx="938">
                  <c:v>37.128284605370581</c:v>
                </c:pt>
                <c:pt idx="939">
                  <c:v>37.121006421397013</c:v>
                </c:pt>
                <c:pt idx="940">
                  <c:v>37.113726810135873</c:v>
                </c:pt>
                <c:pt idx="941">
                  <c:v>37.106445770747136</c:v>
                </c:pt>
                <c:pt idx="942">
                  <c:v>37.099163302389961</c:v>
                </c:pt>
                <c:pt idx="943">
                  <c:v>37.091879404222674</c:v>
                </c:pt>
                <c:pt idx="944">
                  <c:v>37.084594075402769</c:v>
                </c:pt>
                <c:pt idx="945">
                  <c:v>37.077307315086927</c:v>
                </c:pt>
                <c:pt idx="946">
                  <c:v>37.070019122430978</c:v>
                </c:pt>
                <c:pt idx="947">
                  <c:v>37.062729496589945</c:v>
                </c:pt>
                <c:pt idx="948">
                  <c:v>37.055438436718006</c:v>
                </c:pt>
                <c:pt idx="949">
                  <c:v>37.048145941968514</c:v>
                </c:pt>
                <c:pt idx="950">
                  <c:v>37.040852011493982</c:v>
                </c:pt>
                <c:pt idx="951">
                  <c:v>37.033556644446101</c:v>
                </c:pt>
                <c:pt idx="952">
                  <c:v>37.026259839975708</c:v>
                </c:pt>
                <c:pt idx="953">
                  <c:v>37.018961597232817</c:v>
                </c:pt>
                <c:pt idx="954">
                  <c:v>37.011661915366595</c:v>
                </c:pt>
                <c:pt idx="955">
                  <c:v>37.004360793525379</c:v>
                </c:pt>
                <c:pt idx="956">
                  <c:v>36.997058230856652</c:v>
                </c:pt>
                <c:pt idx="957">
                  <c:v>36.989754226507081</c:v>
                </c:pt>
                <c:pt idx="958">
                  <c:v>36.982448779622452</c:v>
                </c:pt>
                <c:pt idx="959">
                  <c:v>36.975141889347746</c:v>
                </c:pt>
                <c:pt idx="960">
                  <c:v>36.967833554827074</c:v>
                </c:pt>
                <c:pt idx="961">
                  <c:v>36.960523775203704</c:v>
                </c:pt>
                <c:pt idx="962">
                  <c:v>36.953212549620069</c:v>
                </c:pt>
                <c:pt idx="963">
                  <c:v>36.945899877217748</c:v>
                </c:pt>
                <c:pt idx="964">
                  <c:v>36.93858575713746</c:v>
                </c:pt>
                <c:pt idx="965">
                  <c:v>36.931270188519079</c:v>
                </c:pt>
                <c:pt idx="966">
                  <c:v>36.923953170501647</c:v>
                </c:pt>
                <c:pt idx="967">
                  <c:v>36.916634702223313</c:v>
                </c:pt>
                <c:pt idx="968">
                  <c:v>36.909314782821404</c:v>
                </c:pt>
                <c:pt idx="969">
                  <c:v>36.901993411432372</c:v>
                </c:pt>
                <c:pt idx="970">
                  <c:v>36.89467058719184</c:v>
                </c:pt>
                <c:pt idx="971">
                  <c:v>36.88734630923453</c:v>
                </c:pt>
                <c:pt idx="972">
                  <c:v>36.880020576694342</c:v>
                </c:pt>
                <c:pt idx="973">
                  <c:v>36.872693388704306</c:v>
                </c:pt>
                <c:pt idx="974">
                  <c:v>36.86536474439658</c:v>
                </c:pt>
                <c:pt idx="975">
                  <c:v>36.858034642902467</c:v>
                </c:pt>
                <c:pt idx="976">
                  <c:v>36.8507030833524</c:v>
                </c:pt>
                <c:pt idx="977">
                  <c:v>36.843370064875963</c:v>
                </c:pt>
                <c:pt idx="978">
                  <c:v>36.836035586601852</c:v>
                </c:pt>
                <c:pt idx="979">
                  <c:v>36.828699647657913</c:v>
                </c:pt>
                <c:pt idx="980">
                  <c:v>36.821362247171116</c:v>
                </c:pt>
                <c:pt idx="981">
                  <c:v>36.814023384267557</c:v>
                </c:pt>
                <c:pt idx="982">
                  <c:v>36.806683058072466</c:v>
                </c:pt>
                <c:pt idx="983">
                  <c:v>36.799341267710197</c:v>
                </c:pt>
                <c:pt idx="984">
                  <c:v>36.791998012304234</c:v>
                </c:pt>
                <c:pt idx="985">
                  <c:v>36.784653290977182</c:v>
                </c:pt>
                <c:pt idx="986">
                  <c:v>36.777307102850784</c:v>
                </c:pt>
                <c:pt idx="987">
                  <c:v>36.769959447045878</c:v>
                </c:pt>
                <c:pt idx="988">
                  <c:v>36.762610322682455</c:v>
                </c:pt>
                <c:pt idx="989">
                  <c:v>36.755259728879601</c:v>
                </c:pt>
                <c:pt idx="990">
                  <c:v>36.747907664755537</c:v>
                </c:pt>
                <c:pt idx="991">
                  <c:v>36.740554129427586</c:v>
                </c:pt>
                <c:pt idx="992">
                  <c:v>36.733199122012209</c:v>
                </c:pt>
                <c:pt idx="993">
                  <c:v>36.725842641624965</c:v>
                </c:pt>
                <c:pt idx="994">
                  <c:v>36.718484687380531</c:v>
                </c:pt>
                <c:pt idx="995">
                  <c:v>36.711125258392698</c:v>
                </c:pt>
                <c:pt idx="996">
                  <c:v>36.703764353774375</c:v>
                </c:pt>
                <c:pt idx="997">
                  <c:v>36.696401972637574</c:v>
                </c:pt>
                <c:pt idx="998">
                  <c:v>36.689038114093414</c:v>
                </c:pt>
                <c:pt idx="999">
                  <c:v>36.681672777252118</c:v>
                </c:pt>
                <c:pt idx="1000">
                  <c:v>36.674305961223027</c:v>
                </c:pt>
                <c:pt idx="1001">
                  <c:v>36.666937665114588</c:v>
                </c:pt>
                <c:pt idx="1002">
                  <c:v>36.659567888034346</c:v>
                </c:pt>
                <c:pt idx="1003">
                  <c:v>36.652196629088941</c:v>
                </c:pt>
                <c:pt idx="1004">
                  <c:v>36.644823887384135</c:v>
                </c:pt>
                <c:pt idx="1005">
                  <c:v>36.637449662024771</c:v>
                </c:pt>
                <c:pt idx="1006">
                  <c:v>36.630073952114799</c:v>
                </c:pt>
                <c:pt idx="1007">
                  <c:v>36.622696756757264</c:v>
                </c:pt>
                <c:pt idx="1008">
                  <c:v>36.615318075054311</c:v>
                </c:pt>
                <c:pt idx="1009">
                  <c:v>36.607937906107182</c:v>
                </c:pt>
                <c:pt idx="1010">
                  <c:v>36.600556249016201</c:v>
                </c:pt>
                <c:pt idx="1011">
                  <c:v>36.593173102880804</c:v>
                </c:pt>
                <c:pt idx="1012">
                  <c:v>36.585788466799499</c:v>
                </c:pt>
                <c:pt idx="1013">
                  <c:v>36.578402339869889</c:v>
                </c:pt>
                <c:pt idx="1014">
                  <c:v>36.571014721188682</c:v>
                </c:pt>
                <c:pt idx="1015">
                  <c:v>36.563625609851641</c:v>
                </c:pt>
                <c:pt idx="1016">
                  <c:v>36.556235004953656</c:v>
                </c:pt>
                <c:pt idx="1017">
                  <c:v>36.548842905588664</c:v>
                </c:pt>
                <c:pt idx="1018">
                  <c:v>36.541449310849714</c:v>
                </c:pt>
                <c:pt idx="1019">
                  <c:v>36.534054219828917</c:v>
                </c:pt>
                <c:pt idx="1020">
                  <c:v>36.526657631617468</c:v>
                </c:pt>
                <c:pt idx="1021">
                  <c:v>36.519259545305665</c:v>
                </c:pt>
                <c:pt idx="1022">
                  <c:v>36.51185995998285</c:v>
                </c:pt>
                <c:pt idx="1023">
                  <c:v>36.504458874737466</c:v>
                </c:pt>
                <c:pt idx="1024">
                  <c:v>36.497056288657021</c:v>
                </c:pt>
                <c:pt idx="1025">
                  <c:v>36.489652200828097</c:v>
                </c:pt>
                <c:pt idx="1026">
                  <c:v>36.482246610336361</c:v>
                </c:pt>
                <c:pt idx="1027">
                  <c:v>36.474839516266535</c:v>
                </c:pt>
                <c:pt idx="1028">
                  <c:v>36.46743091770243</c:v>
                </c:pt>
                <c:pt idx="1029">
                  <c:v>36.460020813726899</c:v>
                </c:pt>
                <c:pt idx="1030">
                  <c:v>36.4526092034219</c:v>
                </c:pt>
                <c:pt idx="1031">
                  <c:v>36.445196085868425</c:v>
                </c:pt>
                <c:pt idx="1032">
                  <c:v>36.437781460146539</c:v>
                </c:pt>
                <c:pt idx="1033">
                  <c:v>36.430365325335387</c:v>
                </c:pt>
                <c:pt idx="1034">
                  <c:v>36.422947680513154</c:v>
                </c:pt>
                <c:pt idx="1035">
                  <c:v>36.415528524757107</c:v>
                </c:pt>
                <c:pt idx="1036">
                  <c:v>36.408107857143563</c:v>
                </c:pt>
                <c:pt idx="1037">
                  <c:v>36.400685676747884</c:v>
                </c:pt>
                <c:pt idx="1038">
                  <c:v>36.393261982644518</c:v>
                </c:pt>
                <c:pt idx="1039">
                  <c:v>36.385836773906938</c:v>
                </c:pt>
                <c:pt idx="1040">
                  <c:v>36.378410049607695</c:v>
                </c:pt>
                <c:pt idx="1041">
                  <c:v>36.370981808818392</c:v>
                </c:pt>
                <c:pt idx="1042">
                  <c:v>36.363552050609663</c:v>
                </c:pt>
                <c:pt idx="1043">
                  <c:v>36.356120774051213</c:v>
                </c:pt>
                <c:pt idx="1044">
                  <c:v>36.348687978211792</c:v>
                </c:pt>
                <c:pt idx="1045">
                  <c:v>36.34125366215919</c:v>
                </c:pt>
                <c:pt idx="1046">
                  <c:v>36.333817824960242</c:v>
                </c:pt>
                <c:pt idx="1047">
                  <c:v>36.326380465680842</c:v>
                </c:pt>
                <c:pt idx="1048">
                  <c:v>36.318941583385914</c:v>
                </c:pt>
                <c:pt idx="1049">
                  <c:v>36.311501177139434</c:v>
                </c:pt>
                <c:pt idx="1050">
                  <c:v>36.304059246004414</c:v>
                </c:pt>
                <c:pt idx="1051">
                  <c:v>36.296615789042903</c:v>
                </c:pt>
                <c:pt idx="1052">
                  <c:v>36.28917080531599</c:v>
                </c:pt>
                <c:pt idx="1053">
                  <c:v>36.281724293883805</c:v>
                </c:pt>
                <c:pt idx="1054">
                  <c:v>36.27427625380551</c:v>
                </c:pt>
                <c:pt idx="1055">
                  <c:v>36.266826684139296</c:v>
                </c:pt>
                <c:pt idx="1056">
                  <c:v>36.259375583942401</c:v>
                </c:pt>
                <c:pt idx="1057">
                  <c:v>36.251922952271073</c:v>
                </c:pt>
                <c:pt idx="1058">
                  <c:v>36.244468788180612</c:v>
                </c:pt>
                <c:pt idx="1059">
                  <c:v>36.23701309072532</c:v>
                </c:pt>
                <c:pt idx="1060">
                  <c:v>36.229555858958555</c:v>
                </c:pt>
                <c:pt idx="1061">
                  <c:v>36.222097091932682</c:v>
                </c:pt>
                <c:pt idx="1062">
                  <c:v>36.214636788699096</c:v>
                </c:pt>
                <c:pt idx="1063">
                  <c:v>36.207174948308221</c:v>
                </c:pt>
                <c:pt idx="1064">
                  <c:v>36.19971156980948</c:v>
                </c:pt>
                <c:pt idx="1065">
                  <c:v>36.192246652251335</c:v>
                </c:pt>
                <c:pt idx="1066">
                  <c:v>36.184780194681274</c:v>
                </c:pt>
                <c:pt idx="1067">
                  <c:v>36.177312196145785</c:v>
                </c:pt>
                <c:pt idx="1068">
                  <c:v>36.169842655690367</c:v>
                </c:pt>
                <c:pt idx="1069">
                  <c:v>36.162371572359554</c:v>
                </c:pt>
                <c:pt idx="1070">
                  <c:v>36.154898945196877</c:v>
                </c:pt>
                <c:pt idx="1071">
                  <c:v>36.147424773244893</c:v>
                </c:pt>
                <c:pt idx="1072">
                  <c:v>36.139949055545145</c:v>
                </c:pt>
                <c:pt idx="1073">
                  <c:v>36.132471791138215</c:v>
                </c:pt>
                <c:pt idx="1074">
                  <c:v>36.124992979063656</c:v>
                </c:pt>
                <c:pt idx="1075">
                  <c:v>36.117512618360067</c:v>
                </c:pt>
                <c:pt idx="1076">
                  <c:v>36.110030708065018</c:v>
                </c:pt>
                <c:pt idx="1077">
                  <c:v>36.102547247215107</c:v>
                </c:pt>
                <c:pt idx="1078">
                  <c:v>36.095062234845905</c:v>
                </c:pt>
                <c:pt idx="1079">
                  <c:v>36.087575669992006</c:v>
                </c:pt>
                <c:pt idx="1080">
                  <c:v>36.080087551687001</c:v>
                </c:pt>
                <c:pt idx="1081">
                  <c:v>36.072597878963457</c:v>
                </c:pt>
                <c:pt idx="1082">
                  <c:v>36.065106650852968</c:v>
                </c:pt>
                <c:pt idx="1083">
                  <c:v>35.989226179380189</c:v>
                </c:pt>
                <c:pt idx="1084">
                  <c:v>35.914013817509343</c:v>
                </c:pt>
                <c:pt idx="1085">
                  <c:v>35.839458725570807</c:v>
                </c:pt>
                <c:pt idx="1086">
                  <c:v>35.765550110159829</c:v>
                </c:pt>
                <c:pt idx="1087">
                  <c:v>35.692277639166399</c:v>
                </c:pt>
                <c:pt idx="1088">
                  <c:v>35.620393817438007</c:v>
                </c:pt>
                <c:pt idx="1089">
                  <c:v>35.549115613868835</c:v>
                </c:pt>
                <c:pt idx="1090">
                  <c:v>35.478433434617287</c:v>
                </c:pt>
                <c:pt idx="1091">
                  <c:v>35.408338094805444</c:v>
                </c:pt>
                <c:pt idx="1092">
                  <c:v>35.338820428262231</c:v>
                </c:pt>
                <c:pt idx="1093">
                  <c:v>35.27056548376121</c:v>
                </c:pt>
                <c:pt idx="1094">
                  <c:v>35.202861628993631</c:v>
                </c:pt>
                <c:pt idx="1095">
                  <c:v>35.13570066517503</c:v>
                </c:pt>
                <c:pt idx="1096">
                  <c:v>35.06907439776473</c:v>
                </c:pt>
                <c:pt idx="1097">
                  <c:v>35.002974896139875</c:v>
                </c:pt>
                <c:pt idx="1098">
                  <c:v>34.937394483725278</c:v>
                </c:pt>
                <c:pt idx="1099">
                  <c:v>34.872950009339803</c:v>
                </c:pt>
                <c:pt idx="1100">
                  <c:v>34.809001747091756</c:v>
                </c:pt>
                <c:pt idx="1101">
                  <c:v>34.745542577480627</c:v>
                </c:pt>
                <c:pt idx="1102">
                  <c:v>34.682565606736553</c:v>
                </c:pt>
                <c:pt idx="1103">
                  <c:v>34.620063928488932</c:v>
                </c:pt>
                <c:pt idx="1104">
                  <c:v>34.558030930815939</c:v>
                </c:pt>
                <c:pt idx="1105">
                  <c:v>34.497024700038054</c:v>
                </c:pt>
                <c:pt idx="1106">
                  <c:v>34.436467467074131</c:v>
                </c:pt>
                <c:pt idx="1107">
                  <c:v>34.376352999619833</c:v>
                </c:pt>
                <c:pt idx="1108">
                  <c:v>34.316675331611791</c:v>
                </c:pt>
                <c:pt idx="1109">
                  <c:v>34.257428474388917</c:v>
                </c:pt>
                <c:pt idx="1110">
                  <c:v>34.199126467469277</c:v>
                </c:pt>
                <c:pt idx="1111">
                  <c:v>34.141237831882187</c:v>
                </c:pt>
                <c:pt idx="1112">
                  <c:v>34.083757101442565</c:v>
                </c:pt>
                <c:pt idx="1113">
                  <c:v>34.026678979719257</c:v>
                </c:pt>
                <c:pt idx="1114">
                  <c:v>33.969998141649342</c:v>
                </c:pt>
                <c:pt idx="1115">
                  <c:v>33.913709490859958</c:v>
                </c:pt>
                <c:pt idx="1116">
                  <c:v>33.858281658831153</c:v>
                </c:pt>
                <c:pt idx="1117">
                  <c:v>33.803230779993022</c:v>
                </c:pt>
                <c:pt idx="1118">
                  <c:v>33.748552010846687</c:v>
                </c:pt>
                <c:pt idx="1119">
                  <c:v>33.694240716760248</c:v>
                </c:pt>
                <c:pt idx="1120">
                  <c:v>33.640292229553701</c:v>
                </c:pt>
                <c:pt idx="1121">
                  <c:v>33.587140863653978</c:v>
                </c:pt>
                <c:pt idx="1122">
                  <c:v>33.534338683558929</c:v>
                </c:pt>
                <c:pt idx="1123">
                  <c:v>33.481881463144532</c:v>
                </c:pt>
                <c:pt idx="1124">
                  <c:v>33.429764940344363</c:v>
                </c:pt>
                <c:pt idx="1125">
                  <c:v>33.377984983779456</c:v>
                </c:pt>
                <c:pt idx="1126">
                  <c:v>33.326537588473457</c:v>
                </c:pt>
                <c:pt idx="1127">
                  <c:v>33.275821396621851</c:v>
                </c:pt>
                <c:pt idx="1128">
                  <c:v>33.225425697749607</c:v>
                </c:pt>
                <c:pt idx="1129">
                  <c:v>33.175346709895877</c:v>
                </c:pt>
                <c:pt idx="1130">
                  <c:v>33.125580766433238</c:v>
                </c:pt>
                <c:pt idx="1131">
                  <c:v>33.076124162263916</c:v>
                </c:pt>
                <c:pt idx="1132">
                  <c:v>33.026973354746865</c:v>
                </c:pt>
                <c:pt idx="1133">
                  <c:v>32.978495418337779</c:v>
                </c:pt>
                <c:pt idx="1134">
                  <c:v>32.93031263025771</c:v>
                </c:pt>
                <c:pt idx="1135">
                  <c:v>32.882421586430667</c:v>
                </c:pt>
                <c:pt idx="1136">
                  <c:v>32.834819033003953</c:v>
                </c:pt>
                <c:pt idx="1137">
                  <c:v>32.787501676497776</c:v>
                </c:pt>
                <c:pt idx="1138">
                  <c:v>32.740812401011752</c:v>
                </c:pt>
                <c:pt idx="1139">
                  <c:v>32.694398690567944</c:v>
                </c:pt>
                <c:pt idx="1140">
                  <c:v>32.648257550069218</c:v>
                </c:pt>
                <c:pt idx="1141">
                  <c:v>32.602385944432598</c:v>
                </c:pt>
                <c:pt idx="1142">
                  <c:v>32.556780930703141</c:v>
                </c:pt>
                <c:pt idx="1143">
                  <c:v>32.511439655233623</c:v>
                </c:pt>
                <c:pt idx="1144">
                  <c:v>32.466679499347748</c:v>
                </c:pt>
                <c:pt idx="1145">
                  <c:v>32.422174477144146</c:v>
                </c:pt>
                <c:pt idx="1146">
                  <c:v>32.37792182926475</c:v>
                </c:pt>
                <c:pt idx="1147">
                  <c:v>32.333918920461542</c:v>
                </c:pt>
                <c:pt idx="1148">
                  <c:v>32.290163075426008</c:v>
                </c:pt>
                <c:pt idx="1149">
                  <c:v>32.246952038350393</c:v>
                </c:pt>
                <c:pt idx="1150">
                  <c:v>32.203980232420001</c:v>
                </c:pt>
                <c:pt idx="1151">
                  <c:v>32.16124521943258</c:v>
                </c:pt>
                <c:pt idx="1152">
                  <c:v>32.118744521378019</c:v>
                </c:pt>
                <c:pt idx="1153">
                  <c:v>32.076475735399875</c:v>
                </c:pt>
                <c:pt idx="1154">
                  <c:v>32.034436531588106</c:v>
                </c:pt>
                <c:pt idx="1155">
                  <c:v>31.992903842586109</c:v>
                </c:pt>
                <c:pt idx="1156">
                  <c:v>31.951593653606242</c:v>
                </c:pt>
                <c:pt idx="1157">
                  <c:v>31.910503735024655</c:v>
                </c:pt>
                <c:pt idx="1158">
                  <c:v>31.869631924977167</c:v>
                </c:pt>
                <c:pt idx="1159">
                  <c:v>31.828976022448522</c:v>
                </c:pt>
                <c:pt idx="1160">
                  <c:v>31.788796779100576</c:v>
                </c:pt>
                <c:pt idx="1161">
                  <c:v>31.748826993729079</c:v>
                </c:pt>
                <c:pt idx="1162">
                  <c:v>31.709064657012796</c:v>
                </c:pt>
                <c:pt idx="1163">
                  <c:v>31.669507721059507</c:v>
                </c:pt>
                <c:pt idx="1164">
                  <c:v>31.630154233225944</c:v>
                </c:pt>
                <c:pt idx="1165">
                  <c:v>31.591002202524383</c:v>
                </c:pt>
                <c:pt idx="1166">
                  <c:v>31.552295198182552</c:v>
                </c:pt>
                <c:pt idx="1167">
                  <c:v>31.513783814675953</c:v>
                </c:pt>
                <c:pt idx="1168">
                  <c:v>31.475466233086028</c:v>
                </c:pt>
                <c:pt idx="1169">
                  <c:v>31.43734059683284</c:v>
                </c:pt>
                <c:pt idx="1170">
                  <c:v>31.399405105955601</c:v>
                </c:pt>
                <c:pt idx="1171">
                  <c:v>31.361658015546752</c:v>
                </c:pt>
                <c:pt idx="1172">
                  <c:v>31.324327280409751</c:v>
                </c:pt>
                <c:pt idx="1173">
                  <c:v>31.287179617657472</c:v>
                </c:pt>
                <c:pt idx="1174">
                  <c:v>31.250213346439502</c:v>
                </c:pt>
                <c:pt idx="1175">
                  <c:v>31.213426837462428</c:v>
                </c:pt>
                <c:pt idx="1176">
                  <c:v>31.176818424927259</c:v>
                </c:pt>
                <c:pt idx="1177">
                  <c:v>31.140603828293379</c:v>
                </c:pt>
                <c:pt idx="1178">
                  <c:v>31.104562442304879</c:v>
                </c:pt>
                <c:pt idx="1179">
                  <c:v>31.068692743468709</c:v>
                </c:pt>
                <c:pt idx="1180">
                  <c:v>31.032993172573995</c:v>
                </c:pt>
                <c:pt idx="1181">
                  <c:v>30.997462218300885</c:v>
                </c:pt>
                <c:pt idx="1182">
                  <c:v>30.962098415944158</c:v>
                </c:pt>
                <c:pt idx="1183">
                  <c:v>30.927104362469098</c:v>
                </c:pt>
                <c:pt idx="1184">
                  <c:v>30.892272976176674</c:v>
                </c:pt>
                <c:pt idx="1185">
                  <c:v>30.857602840688607</c:v>
                </c:pt>
                <c:pt idx="1186">
                  <c:v>30.823092583477617</c:v>
                </c:pt>
                <c:pt idx="1187">
                  <c:v>30.788740797562937</c:v>
                </c:pt>
                <c:pt idx="1188">
                  <c:v>30.754739752187593</c:v>
                </c:pt>
                <c:pt idx="1189">
                  <c:v>30.720893049748309</c:v>
                </c:pt>
                <c:pt idx="1190">
                  <c:v>30.68719940245742</c:v>
                </c:pt>
                <c:pt idx="1191">
                  <c:v>30.653657488894741</c:v>
                </c:pt>
                <c:pt idx="1192">
                  <c:v>30.620266053031351</c:v>
                </c:pt>
                <c:pt idx="1193">
                  <c:v>30.58702380551555</c:v>
                </c:pt>
                <c:pt idx="1194">
                  <c:v>30.554111912576808</c:v>
                </c:pt>
                <c:pt idx="1195">
                  <c:v>30.5213454241606</c:v>
                </c:pt>
                <c:pt idx="1196">
                  <c:v>30.48872315978317</c:v>
                </c:pt>
                <c:pt idx="1197">
                  <c:v>30.456243906458511</c:v>
                </c:pt>
                <c:pt idx="1198">
                  <c:v>30.42390648902931</c:v>
                </c:pt>
                <c:pt idx="1199">
                  <c:v>30.391883257445095</c:v>
                </c:pt>
                <c:pt idx="1200">
                  <c:v>30.35999836649026</c:v>
                </c:pt>
                <c:pt idx="1201">
                  <c:v>30.328250673707824</c:v>
                </c:pt>
                <c:pt idx="1202">
                  <c:v>30.296639072426455</c:v>
                </c:pt>
                <c:pt idx="1203">
                  <c:v>30.265162490868946</c:v>
                </c:pt>
                <c:pt idx="1204">
                  <c:v>30.233819826029674</c:v>
                </c:pt>
                <c:pt idx="1205">
                  <c:v>30.202773937606345</c:v>
                </c:pt>
                <c:pt idx="1206">
                  <c:v>30.171858728258222</c:v>
                </c:pt>
                <c:pt idx="1207">
                  <c:v>30.141073187723805</c:v>
                </c:pt>
                <c:pt idx="1208">
                  <c:v>30.110416275311906</c:v>
                </c:pt>
                <c:pt idx="1209">
                  <c:v>30.07988698318097</c:v>
                </c:pt>
                <c:pt idx="1210">
                  <c:v>30.049484335537528</c:v>
                </c:pt>
                <c:pt idx="1211">
                  <c:v>30.019362422784049</c:v>
                </c:pt>
                <c:pt idx="1212">
                  <c:v>29.989364147714308</c:v>
                </c:pt>
                <c:pt idx="1213">
                  <c:v>29.959488558581874</c:v>
                </c:pt>
                <c:pt idx="1214">
                  <c:v>29.9297347340691</c:v>
                </c:pt>
                <c:pt idx="1215">
                  <c:v>29.900101723655752</c:v>
                </c:pt>
                <c:pt idx="1216">
                  <c:v>29.870736652373523</c:v>
                </c:pt>
                <c:pt idx="1217">
                  <c:v>29.84148960484271</c:v>
                </c:pt>
                <c:pt idx="1218">
                  <c:v>29.81235971031473</c:v>
                </c:pt>
                <c:pt idx="1219">
                  <c:v>29.783346069599077</c:v>
                </c:pt>
                <c:pt idx="1220">
                  <c:v>29.754447831026312</c:v>
                </c:pt>
                <c:pt idx="1221">
                  <c:v>29.725664114771195</c:v>
                </c:pt>
                <c:pt idx="1222">
                  <c:v>29.697134485408046</c:v>
                </c:pt>
                <c:pt idx="1223">
                  <c:v>29.668716795503606</c:v>
                </c:pt>
                <c:pt idx="1224">
                  <c:v>29.640410239060255</c:v>
                </c:pt>
                <c:pt idx="1225">
                  <c:v>29.612213982661149</c:v>
                </c:pt>
                <c:pt idx="1226">
                  <c:v>29.584127219759434</c:v>
                </c:pt>
                <c:pt idx="1227">
                  <c:v>29.556283457904247</c:v>
                </c:pt>
                <c:pt idx="1228">
                  <c:v>29.528546786248416</c:v>
                </c:pt>
                <c:pt idx="1229">
                  <c:v>29.500916414617066</c:v>
                </c:pt>
                <c:pt idx="1230">
                  <c:v>29.473391578454368</c:v>
                </c:pt>
                <c:pt idx="1231">
                  <c:v>29.445971538236211</c:v>
                </c:pt>
                <c:pt idx="1232">
                  <c:v>29.418655528141674</c:v>
                </c:pt>
                <c:pt idx="1233">
                  <c:v>29.391570480379343</c:v>
                </c:pt>
                <c:pt idx="1234">
                  <c:v>29.364587214627797</c:v>
                </c:pt>
                <c:pt idx="1235">
                  <c:v>29.337705029398283</c:v>
                </c:pt>
                <c:pt idx="1236">
                  <c:v>29.310923197593798</c:v>
                </c:pt>
                <c:pt idx="1237">
                  <c:v>29.284241015915224</c:v>
                </c:pt>
                <c:pt idx="1238">
                  <c:v>29.257657804326154</c:v>
                </c:pt>
                <c:pt idx="1239">
                  <c:v>29.231294364398028</c:v>
                </c:pt>
                <c:pt idx="1240">
                  <c:v>29.205027787060647</c:v>
                </c:pt>
                <c:pt idx="1241">
                  <c:v>29.178857404152918</c:v>
                </c:pt>
                <c:pt idx="1242">
                  <c:v>29.152782569756354</c:v>
                </c:pt>
                <c:pt idx="1243">
                  <c:v>29.126802613390382</c:v>
                </c:pt>
                <c:pt idx="1244">
                  <c:v>29.101033432214706</c:v>
                </c:pt>
                <c:pt idx="1245">
                  <c:v>29.075357161042188</c:v>
                </c:pt>
                <c:pt idx="1246">
                  <c:v>29.049773185870329</c:v>
                </c:pt>
                <c:pt idx="1247">
                  <c:v>29.024280868773925</c:v>
                </c:pt>
                <c:pt idx="1248">
                  <c:v>28.998879607856093</c:v>
                </c:pt>
                <c:pt idx="1249">
                  <c:v>28.973568777537988</c:v>
                </c:pt>
                <c:pt idx="1250">
                  <c:v>28.948458910418889</c:v>
                </c:pt>
                <c:pt idx="1251">
                  <c:v>28.92343763782798</c:v>
                </c:pt>
                <c:pt idx="1252">
                  <c:v>28.898504386993292</c:v>
                </c:pt>
                <c:pt idx="1253">
                  <c:v>28.873658562074183</c:v>
                </c:pt>
                <c:pt idx="1254">
                  <c:v>28.848899587219748</c:v>
                </c:pt>
                <c:pt idx="1255">
                  <c:v>28.824333666542817</c:v>
                </c:pt>
                <c:pt idx="1256">
                  <c:v>28.799852877811958</c:v>
                </c:pt>
                <c:pt idx="1257">
                  <c:v>28.775456653092476</c:v>
                </c:pt>
                <c:pt idx="1258">
                  <c:v>28.751144443624025</c:v>
                </c:pt>
                <c:pt idx="1259">
                  <c:v>28.726915719413807</c:v>
                </c:pt>
                <c:pt idx="1260">
                  <c:v>28.702769928330213</c:v>
                </c:pt>
                <c:pt idx="1261">
                  <c:v>28.678808543630939</c:v>
                </c:pt>
                <c:pt idx="1262">
                  <c:v>28.654928471885036</c:v>
                </c:pt>
                <c:pt idx="1263">
                  <c:v>28.631129207796079</c:v>
                </c:pt>
                <c:pt idx="1264">
                  <c:v>28.60741022449508</c:v>
                </c:pt>
                <c:pt idx="1265">
                  <c:v>28.583771026078374</c:v>
                </c:pt>
                <c:pt idx="1266">
                  <c:v>28.560309233392406</c:v>
                </c:pt>
                <c:pt idx="1267">
                  <c:v>28.536925693647206</c:v>
                </c:pt>
                <c:pt idx="1268">
                  <c:v>28.513619903737212</c:v>
                </c:pt>
                <c:pt idx="1269">
                  <c:v>28.49039137783333</c:v>
                </c:pt>
                <c:pt idx="1270">
                  <c:v>28.467239647026929</c:v>
                </c:pt>
                <c:pt idx="1271">
                  <c:v>28.444164221694852</c:v>
                </c:pt>
                <c:pt idx="1272">
                  <c:v>28.421258556805888</c:v>
                </c:pt>
                <c:pt idx="1273">
                  <c:v>28.398427761015068</c:v>
                </c:pt>
                <c:pt idx="1274">
                  <c:v>28.375671386484356</c:v>
                </c:pt>
                <c:pt idx="1275">
                  <c:v>28.352988965183048</c:v>
                </c:pt>
                <c:pt idx="1276">
                  <c:v>28.330380057299724</c:v>
                </c:pt>
                <c:pt idx="1277">
                  <c:v>28.307844203027184</c:v>
                </c:pt>
                <c:pt idx="1278">
                  <c:v>28.285470922385198</c:v>
                </c:pt>
                <c:pt idx="1279">
                  <c:v>28.263169346664956</c:v>
                </c:pt>
                <c:pt idx="1280">
                  <c:v>28.240939055445811</c:v>
                </c:pt>
                <c:pt idx="1281">
                  <c:v>28.21877960881055</c:v>
                </c:pt>
                <c:pt idx="1282">
                  <c:v>28.196690582256508</c:v>
                </c:pt>
                <c:pt idx="1283">
                  <c:v>28.174758302295874</c:v>
                </c:pt>
                <c:pt idx="1284">
                  <c:v>28.152895174702216</c:v>
                </c:pt>
                <c:pt idx="1285">
                  <c:v>28.131100778331263</c:v>
                </c:pt>
                <c:pt idx="1286">
                  <c:v>28.109374706894837</c:v>
                </c:pt>
                <c:pt idx="1287">
                  <c:v>28.087716568667744</c:v>
                </c:pt>
                <c:pt idx="1288">
                  <c:v>28.066125953184663</c:v>
                </c:pt>
                <c:pt idx="1289">
                  <c:v>28.044685677109715</c:v>
                </c:pt>
                <c:pt idx="1290">
                  <c:v>28.023311720218022</c:v>
                </c:pt>
                <c:pt idx="1291">
                  <c:v>28.002003707471605</c:v>
                </c:pt>
                <c:pt idx="1292">
                  <c:v>27.980761245551928</c:v>
                </c:pt>
                <c:pt idx="1293">
                  <c:v>27.959583965792145</c:v>
                </c:pt>
                <c:pt idx="1294">
                  <c:v>27.938551809377959</c:v>
                </c:pt>
                <c:pt idx="1295">
                  <c:v>27.917583691491043</c:v>
                </c:pt>
                <c:pt idx="1296">
                  <c:v>27.896679235029133</c:v>
                </c:pt>
                <c:pt idx="1297">
                  <c:v>27.875838076431371</c:v>
                </c:pt>
                <c:pt idx="1298">
                  <c:v>27.855059865418397</c:v>
                </c:pt>
                <c:pt idx="1299">
                  <c:v>27.834344234126874</c:v>
                </c:pt>
                <c:pt idx="1300">
                  <c:v>27.813768001956628</c:v>
                </c:pt>
                <c:pt idx="1301">
                  <c:v>27.793253271267663</c:v>
                </c:pt>
                <c:pt idx="1302">
                  <c:v>27.772799706214894</c:v>
                </c:pt>
                <c:pt idx="1303">
                  <c:v>27.752406953792345</c:v>
                </c:pt>
                <c:pt idx="1304">
                  <c:v>27.732074683673304</c:v>
                </c:pt>
                <c:pt idx="1305">
                  <c:v>27.711802548530112</c:v>
                </c:pt>
                <c:pt idx="1306">
                  <c:v>27.691664401421328</c:v>
                </c:pt>
                <c:pt idx="1307">
                  <c:v>27.671585371462747</c:v>
                </c:pt>
                <c:pt idx="1308">
                  <c:v>27.651565141704548</c:v>
                </c:pt>
                <c:pt idx="1309">
                  <c:v>27.631603378600708</c:v>
                </c:pt>
                <c:pt idx="1310">
                  <c:v>27.611699760834973</c:v>
                </c:pt>
                <c:pt idx="1311">
                  <c:v>27.591925722361257</c:v>
                </c:pt>
                <c:pt idx="1312">
                  <c:v>27.572208869061424</c:v>
                </c:pt>
                <c:pt idx="1313">
                  <c:v>27.552548880460058</c:v>
                </c:pt>
                <c:pt idx="1314">
                  <c:v>27.532945447913416</c:v>
                </c:pt>
                <c:pt idx="1315">
                  <c:v>27.513398274391481</c:v>
                </c:pt>
                <c:pt idx="1316">
                  <c:v>27.493907046881915</c:v>
                </c:pt>
                <c:pt idx="1317">
                  <c:v>27.474540528214913</c:v>
                </c:pt>
                <c:pt idx="1318">
                  <c:v>27.455229038688731</c:v>
                </c:pt>
                <c:pt idx="1319">
                  <c:v>27.435972292928113</c:v>
                </c:pt>
                <c:pt idx="1320">
                  <c:v>27.416769989948403</c:v>
                </c:pt>
                <c:pt idx="1321">
                  <c:v>27.397621848838526</c:v>
                </c:pt>
                <c:pt idx="1322">
                  <c:v>27.378594432720796</c:v>
                </c:pt>
                <c:pt idx="1323">
                  <c:v>27.359620303650157</c:v>
                </c:pt>
                <c:pt idx="1324">
                  <c:v>27.340699172068369</c:v>
                </c:pt>
                <c:pt idx="1325">
                  <c:v>27.321830767905599</c:v>
                </c:pt>
                <c:pt idx="1326">
                  <c:v>27.303014805980741</c:v>
                </c:pt>
                <c:pt idx="1327">
                  <c:v>27.284251011865006</c:v>
                </c:pt>
                <c:pt idx="1328">
                  <c:v>27.265603553057339</c:v>
                </c:pt>
                <c:pt idx="1329">
                  <c:v>27.247007433408026</c:v>
                </c:pt>
                <c:pt idx="1330">
                  <c:v>27.228462395133452</c:v>
                </c:pt>
                <c:pt idx="1331">
                  <c:v>27.209968165750375</c:v>
                </c:pt>
                <c:pt idx="1332">
                  <c:v>27.19152449138592</c:v>
                </c:pt>
                <c:pt idx="1333">
                  <c:v>27.173193548491348</c:v>
                </c:pt>
                <c:pt idx="1334">
                  <c:v>27.154912368820707</c:v>
                </c:pt>
                <c:pt idx="1335">
                  <c:v>27.136680689921814</c:v>
                </c:pt>
                <c:pt idx="1336">
                  <c:v>27.118498267429263</c:v>
                </c:pt>
                <c:pt idx="1337">
                  <c:v>27.100364842737626</c:v>
                </c:pt>
                <c:pt idx="1338">
                  <c:v>27.082280167170538</c:v>
                </c:pt>
                <c:pt idx="1339">
                  <c:v>27.064304246523598</c:v>
                </c:pt>
                <c:pt idx="1340">
                  <c:v>27.046376331602346</c:v>
                </c:pt>
                <c:pt idx="1341">
                  <c:v>27.028496173168609</c:v>
                </c:pt>
                <c:pt idx="1342">
                  <c:v>27.010663531620068</c:v>
                </c:pt>
                <c:pt idx="1343">
                  <c:v>26.992878176823844</c:v>
                </c:pt>
                <c:pt idx="1344">
                  <c:v>26.975139864907302</c:v>
                </c:pt>
                <c:pt idx="1345">
                  <c:v>26.957506524746854</c:v>
                </c:pt>
                <c:pt idx="1346">
                  <c:v>26.939919513997104</c:v>
                </c:pt>
                <c:pt idx="1347">
                  <c:v>26.922378610895557</c:v>
                </c:pt>
                <c:pt idx="1348">
                  <c:v>26.904883580244089</c:v>
                </c:pt>
                <c:pt idx="1349">
                  <c:v>26.887434203495204</c:v>
                </c:pt>
                <c:pt idx="1350">
                  <c:v>26.870086691437013</c:v>
                </c:pt>
                <c:pt idx="1351">
                  <c:v>26.852784150137051</c:v>
                </c:pt>
                <c:pt idx="1352">
                  <c:v>26.835526352669799</c:v>
                </c:pt>
                <c:pt idx="1353">
                  <c:v>26.818313088315762</c:v>
                </c:pt>
                <c:pt idx="1354">
                  <c:v>26.801144133326698</c:v>
                </c:pt>
                <c:pt idx="1355">
                  <c:v>26.784019272788456</c:v>
                </c:pt>
                <c:pt idx="1356">
                  <c:v>26.766992841716306</c:v>
                </c:pt>
                <c:pt idx="1357">
                  <c:v>26.750009862526223</c:v>
                </c:pt>
                <c:pt idx="1358">
                  <c:v>26.733070119218876</c:v>
                </c:pt>
                <c:pt idx="1359">
                  <c:v>26.716173404382065</c:v>
                </c:pt>
                <c:pt idx="1360">
                  <c:v>26.699319519047915</c:v>
                </c:pt>
                <c:pt idx="1361">
                  <c:v>26.682561231673109</c:v>
                </c:pt>
                <c:pt idx="1362">
                  <c:v>26.665845150974384</c:v>
                </c:pt>
                <c:pt idx="1363">
                  <c:v>26.649171069780135</c:v>
                </c:pt>
                <c:pt idx="1364">
                  <c:v>26.632538796053115</c:v>
                </c:pt>
                <c:pt idx="1365">
                  <c:v>26.615948125440404</c:v>
                </c:pt>
                <c:pt idx="1366">
                  <c:v>26.599398861804534</c:v>
                </c:pt>
                <c:pt idx="1367">
                  <c:v>26.582942061838366</c:v>
                </c:pt>
                <c:pt idx="1368">
                  <c:v>26.566526082379173</c:v>
                </c:pt>
                <c:pt idx="1369">
                  <c:v>26.550150725954794</c:v>
                </c:pt>
                <c:pt idx="1370">
                  <c:v>26.533815803086537</c:v>
                </c:pt>
                <c:pt idx="1371">
                  <c:v>26.517521132159398</c:v>
                </c:pt>
                <c:pt idx="1372">
                  <c:v>26.501316344265156</c:v>
                </c:pt>
                <c:pt idx="1373">
                  <c:v>26.485151232498772</c:v>
                </c:pt>
                <c:pt idx="1374">
                  <c:v>26.469025613747039</c:v>
                </c:pt>
                <c:pt idx="1375">
                  <c:v>26.452939312551848</c:v>
                </c:pt>
                <c:pt idx="1376">
                  <c:v>26.436892141799749</c:v>
                </c:pt>
                <c:pt idx="1377">
                  <c:v>26.420883928403015</c:v>
                </c:pt>
                <c:pt idx="1378">
                  <c:v>26.404962718159453</c:v>
                </c:pt>
                <c:pt idx="1379">
                  <c:v>26.389079922292034</c:v>
                </c:pt>
                <c:pt idx="1380">
                  <c:v>26.373235359817315</c:v>
                </c:pt>
                <c:pt idx="1381">
                  <c:v>26.357428863432041</c:v>
                </c:pt>
                <c:pt idx="1382">
                  <c:v>26.341660254512441</c:v>
                </c:pt>
                <c:pt idx="1383">
                  <c:v>26.325929361817082</c:v>
                </c:pt>
                <c:pt idx="1384">
                  <c:v>26.310282736800193</c:v>
                </c:pt>
                <c:pt idx="1385">
                  <c:v>26.294673315945822</c:v>
                </c:pt>
                <c:pt idx="1386">
                  <c:v>26.279100926398097</c:v>
                </c:pt>
                <c:pt idx="1387">
                  <c:v>26.263565402493811</c:v>
                </c:pt>
                <c:pt idx="1388">
                  <c:v>26.248066585649728</c:v>
                </c:pt>
                <c:pt idx="1389">
                  <c:v>26.232649779814825</c:v>
                </c:pt>
                <c:pt idx="1390">
                  <c:v>26.2172691769374</c:v>
                </c:pt>
                <c:pt idx="1391">
                  <c:v>26.201924616696612</c:v>
                </c:pt>
                <c:pt idx="1392">
                  <c:v>26.186615945672912</c:v>
                </c:pt>
                <c:pt idx="1393">
                  <c:v>26.171342999714412</c:v>
                </c:pt>
                <c:pt idx="1394">
                  <c:v>26.156105621575282</c:v>
                </c:pt>
                <c:pt idx="1395">
                  <c:v>26.140991603717342</c:v>
                </c:pt>
                <c:pt idx="1396">
                  <c:v>26.125912514325123</c:v>
                </c:pt>
                <c:pt idx="1397">
                  <c:v>26.11086820117961</c:v>
                </c:pt>
                <c:pt idx="1398">
                  <c:v>26.095858518689308</c:v>
                </c:pt>
                <c:pt idx="1399">
                  <c:v>26.080926220611026</c:v>
                </c:pt>
                <c:pt idx="1400">
                  <c:v>26.066028089614981</c:v>
                </c:pt>
                <c:pt idx="1401">
                  <c:v>26.051163978266516</c:v>
                </c:pt>
                <c:pt idx="1402">
                  <c:v>26.036333745596281</c:v>
                </c:pt>
                <c:pt idx="1403">
                  <c:v>26.021537240455316</c:v>
                </c:pt>
                <c:pt idx="1404">
                  <c:v>26.006774323657496</c:v>
                </c:pt>
                <c:pt idx="1405">
                  <c:v>25.992086470286438</c:v>
                </c:pt>
                <c:pt idx="1406">
                  <c:v>25.97743176712406</c:v>
                </c:pt>
                <c:pt idx="1407">
                  <c:v>25.962810067655109</c:v>
                </c:pt>
                <c:pt idx="1408">
                  <c:v>25.948221237053538</c:v>
                </c:pt>
                <c:pt idx="1409">
                  <c:v>25.933665130591276</c:v>
                </c:pt>
                <c:pt idx="1410">
                  <c:v>25.919141609794874</c:v>
                </c:pt>
                <c:pt idx="1411">
                  <c:v>25.904690941824942</c:v>
                </c:pt>
                <c:pt idx="1412">
                  <c:v>25.890272445436949</c:v>
                </c:pt>
                <c:pt idx="1413">
                  <c:v>25.875885980279971</c:v>
                </c:pt>
                <c:pt idx="1414">
                  <c:v>25.861531412109045</c:v>
                </c:pt>
                <c:pt idx="1415">
                  <c:v>25.847208612694804</c:v>
                </c:pt>
                <c:pt idx="1416">
                  <c:v>25.832956837140891</c:v>
                </c:pt>
                <c:pt idx="1417">
                  <c:v>25.818736421013504</c:v>
                </c:pt>
                <c:pt idx="1418">
                  <c:v>25.804547234128481</c:v>
                </c:pt>
                <c:pt idx="1419">
                  <c:v>25.790389152176633</c:v>
                </c:pt>
                <c:pt idx="1420">
                  <c:v>25.77626204143559</c:v>
                </c:pt>
                <c:pt idx="1421">
                  <c:v>25.762165774063575</c:v>
                </c:pt>
                <c:pt idx="1422">
                  <c:v>25.748138484917362</c:v>
                </c:pt>
                <c:pt idx="1423">
                  <c:v>25.734141656858132</c:v>
                </c:pt>
                <c:pt idx="1424">
                  <c:v>25.720175160109115</c:v>
                </c:pt>
                <c:pt idx="1425">
                  <c:v>25.706238870638394</c:v>
                </c:pt>
                <c:pt idx="1426">
                  <c:v>25.692332670075629</c:v>
                </c:pt>
                <c:pt idx="1427">
                  <c:v>25.678493757744903</c:v>
                </c:pt>
                <c:pt idx="1428">
                  <c:v>25.6646845558457</c:v>
                </c:pt>
                <c:pt idx="1429">
                  <c:v>25.650904944008467</c:v>
                </c:pt>
                <c:pt idx="1430">
                  <c:v>25.637154807396644</c:v>
                </c:pt>
                <c:pt idx="1431">
                  <c:v>25.623434022216127</c:v>
                </c:pt>
                <c:pt idx="1432">
                  <c:v>25.609742474996143</c:v>
                </c:pt>
                <c:pt idx="1433">
                  <c:v>25.59611631921382</c:v>
                </c:pt>
                <c:pt idx="1434">
                  <c:v>25.582519043005394</c:v>
                </c:pt>
                <c:pt idx="1435">
                  <c:v>25.568950526142334</c:v>
                </c:pt>
                <c:pt idx="1436">
                  <c:v>25.555410658499113</c:v>
                </c:pt>
                <c:pt idx="1437">
                  <c:v>25.541899321224786</c:v>
                </c:pt>
                <c:pt idx="1438">
                  <c:v>25.528451815617604</c:v>
                </c:pt>
                <c:pt idx="1439">
                  <c:v>25.515032494458136</c:v>
                </c:pt>
                <c:pt idx="1440">
                  <c:v>25.501641250838723</c:v>
                </c:pt>
                <c:pt idx="1441">
                  <c:v>25.488277969288305</c:v>
                </c:pt>
                <c:pt idx="1442">
                  <c:v>25.474942539584124</c:v>
                </c:pt>
                <c:pt idx="1443">
                  <c:v>25.461634856678113</c:v>
                </c:pt>
                <c:pt idx="1444">
                  <c:v>25.448389252227052</c:v>
                </c:pt>
                <c:pt idx="1445">
                  <c:v>25.435171057856415</c:v>
                </c:pt>
                <c:pt idx="1446">
                  <c:v>25.42198016648285</c:v>
                </c:pt>
                <c:pt idx="1447">
                  <c:v>25.408816476085047</c:v>
                </c:pt>
                <c:pt idx="1448">
                  <c:v>25.395679876326128</c:v>
                </c:pt>
                <c:pt idx="1449">
                  <c:v>25.382570266355799</c:v>
                </c:pt>
                <c:pt idx="1450">
                  <c:v>25.369521046452011</c:v>
                </c:pt>
                <c:pt idx="1451">
                  <c:v>25.356498497174989</c:v>
                </c:pt>
                <c:pt idx="1452">
                  <c:v>25.343502511253345</c:v>
                </c:pt>
                <c:pt idx="1453">
                  <c:v>25.330532986374504</c:v>
                </c:pt>
                <c:pt idx="1454">
                  <c:v>25.31758982511656</c:v>
                </c:pt>
                <c:pt idx="1455">
                  <c:v>25.304705663920831</c:v>
                </c:pt>
                <c:pt idx="1456">
                  <c:v>25.291847553571532</c:v>
                </c:pt>
                <c:pt idx="1457">
                  <c:v>25.279015394604624</c:v>
                </c:pt>
                <c:pt idx="1458">
                  <c:v>25.266209092343122</c:v>
                </c:pt>
                <c:pt idx="1459">
                  <c:v>25.253428544177556</c:v>
                </c:pt>
                <c:pt idx="1460">
                  <c:v>25.240673656493577</c:v>
                </c:pt>
                <c:pt idx="1461">
                  <c:v>25.227976200066887</c:v>
                </c:pt>
                <c:pt idx="1462">
                  <c:v>25.215304107479525</c:v>
                </c:pt>
                <c:pt idx="1463">
                  <c:v>25.202657278908656</c:v>
                </c:pt>
                <c:pt idx="1464">
                  <c:v>25.190035623346521</c:v>
                </c:pt>
                <c:pt idx="1465">
                  <c:v>25.177439042048526</c:v>
                </c:pt>
                <c:pt idx="1466">
                  <c:v>25.164898599545698</c:v>
                </c:pt>
                <c:pt idx="1467">
                  <c:v>25.152382944408359</c:v>
                </c:pt>
                <c:pt idx="1468">
                  <c:v>25.139891988141606</c:v>
                </c:pt>
                <c:pt idx="1469">
                  <c:v>25.127425634650464</c:v>
                </c:pt>
                <c:pt idx="1470">
                  <c:v>25.114983792397716</c:v>
                </c:pt>
                <c:pt idx="1471">
                  <c:v>25.102566374343194</c:v>
                </c:pt>
                <c:pt idx="1472">
                  <c:v>25.090203638957515</c:v>
                </c:pt>
                <c:pt idx="1473">
                  <c:v>25.077865047640877</c:v>
                </c:pt>
                <c:pt idx="1474">
                  <c:v>25.065550511319348</c:v>
                </c:pt>
                <c:pt idx="1475">
                  <c:v>25.053259945324477</c:v>
                </c:pt>
                <c:pt idx="1476">
                  <c:v>25.040993257597215</c:v>
                </c:pt>
                <c:pt idx="1477">
                  <c:v>25.028780044865631</c:v>
                </c:pt>
                <c:pt idx="1478">
                  <c:v>25.016590443116716</c:v>
                </c:pt>
                <c:pt idx="1479">
                  <c:v>25.004424369970288</c:v>
                </c:pt>
                <c:pt idx="1480">
                  <c:v>24.992281735783717</c:v>
                </c:pt>
                <c:pt idx="1481">
                  <c:v>24.980162459063656</c:v>
                </c:pt>
                <c:pt idx="1482">
                  <c:v>24.968066451103237</c:v>
                </c:pt>
                <c:pt idx="1483">
                  <c:v>24.956022560858791</c:v>
                </c:pt>
                <c:pt idx="1484">
                  <c:v>24.944001681921296</c:v>
                </c:pt>
                <c:pt idx="1485">
                  <c:v>24.932003731217499</c:v>
                </c:pt>
                <c:pt idx="1486">
                  <c:v>24.920028629855189</c:v>
                </c:pt>
                <c:pt idx="1487">
                  <c:v>24.90807629187616</c:v>
                </c:pt>
                <c:pt idx="1488">
                  <c:v>24.896146639226547</c:v>
                </c:pt>
                <c:pt idx="1489">
                  <c:v>24.884267792887851</c:v>
                </c:pt>
                <c:pt idx="1490">
                  <c:v>24.872411383748101</c:v>
                </c:pt>
                <c:pt idx="1491">
                  <c:v>24.860577328057239</c:v>
                </c:pt>
                <c:pt idx="1492">
                  <c:v>24.848765549820566</c:v>
                </c:pt>
                <c:pt idx="1493">
                  <c:v>24.836975966143576</c:v>
                </c:pt>
                <c:pt idx="1494">
                  <c:v>24.825236106619251</c:v>
                </c:pt>
                <c:pt idx="1495">
                  <c:v>24.813518201244797</c:v>
                </c:pt>
                <c:pt idx="1496">
                  <c:v>24.801822176014536</c:v>
                </c:pt>
                <c:pt idx="1497">
                  <c:v>24.790147950139247</c:v>
                </c:pt>
                <c:pt idx="1498">
                  <c:v>24.778495446823452</c:v>
                </c:pt>
                <c:pt idx="1499">
                  <c:v>24.766864593214766</c:v>
                </c:pt>
                <c:pt idx="1500">
                  <c:v>24.755282242014975</c:v>
                </c:pt>
                <c:pt idx="1501">
                  <c:v>24.743721305116225</c:v>
                </c:pt>
                <c:pt idx="1502">
                  <c:v>24.732181707681519</c:v>
                </c:pt>
                <c:pt idx="1503">
                  <c:v>24.720663378741513</c:v>
                </c:pt>
                <c:pt idx="1504">
                  <c:v>24.709166240721693</c:v>
                </c:pt>
                <c:pt idx="1505">
                  <c:v>24.697716589921189</c:v>
                </c:pt>
                <c:pt idx="1506">
                  <c:v>24.6862879052245</c:v>
                </c:pt>
                <c:pt idx="1507">
                  <c:v>24.67488011748247</c:v>
                </c:pt>
                <c:pt idx="1508">
                  <c:v>24.663493151050037</c:v>
                </c:pt>
                <c:pt idx="1509">
                  <c:v>24.652126937484415</c:v>
                </c:pt>
                <c:pt idx="1510">
                  <c:v>24.640781401888667</c:v>
                </c:pt>
                <c:pt idx="1511">
                  <c:v>24.629482210474119</c:v>
                </c:pt>
                <c:pt idx="1512">
                  <c:v>24.618203480059396</c:v>
                </c:pt>
                <c:pt idx="1513">
                  <c:v>24.606945140594277</c:v>
                </c:pt>
                <c:pt idx="1514">
                  <c:v>24.595707125710735</c:v>
                </c:pt>
                <c:pt idx="1515">
                  <c:v>24.584489362712592</c:v>
                </c:pt>
                <c:pt idx="1516">
                  <c:v>24.573291785901482</c:v>
                </c:pt>
                <c:pt idx="1517">
                  <c:v>24.562139446558486</c:v>
                </c:pt>
                <c:pt idx="1518">
                  <c:v>24.551007083888813</c:v>
                </c:pt>
                <c:pt idx="1519">
                  <c:v>24.53989462696774</c:v>
                </c:pt>
                <c:pt idx="1520">
                  <c:v>24.528802011743785</c:v>
                </c:pt>
                <c:pt idx="1521">
                  <c:v>24.517729167979422</c:v>
                </c:pt>
                <c:pt idx="1522">
                  <c:v>24.506700647135158</c:v>
                </c:pt>
                <c:pt idx="1523">
                  <c:v>24.495691694429638</c:v>
                </c:pt>
                <c:pt idx="1524">
                  <c:v>24.484702247404936</c:v>
                </c:pt>
                <c:pt idx="1525">
                  <c:v>24.473732237516639</c:v>
                </c:pt>
                <c:pt idx="1526">
                  <c:v>24.462781599747551</c:v>
                </c:pt>
                <c:pt idx="1527">
                  <c:v>24.451850272565061</c:v>
                </c:pt>
                <c:pt idx="1528">
                  <c:v>24.44096223382806</c:v>
                </c:pt>
                <c:pt idx="1529">
                  <c:v>24.430093306062457</c:v>
                </c:pt>
                <c:pt idx="1530">
                  <c:v>24.419243425826735</c:v>
                </c:pt>
                <c:pt idx="1531">
                  <c:v>24.408412533101075</c:v>
                </c:pt>
                <c:pt idx="1532">
                  <c:v>24.397600561932084</c:v>
                </c:pt>
                <c:pt idx="1533">
                  <c:v>24.386831018172241</c:v>
                </c:pt>
                <c:pt idx="1534">
                  <c:v>24.376080205193176</c:v>
                </c:pt>
                <c:pt idx="1535">
                  <c:v>24.365348064439821</c:v>
                </c:pt>
                <c:pt idx="1536">
                  <c:v>24.354634531517366</c:v>
                </c:pt>
                <c:pt idx="1537">
                  <c:v>24.34393954843987</c:v>
                </c:pt>
                <c:pt idx="1538">
                  <c:v>24.333263051417529</c:v>
                </c:pt>
                <c:pt idx="1539">
                  <c:v>24.322628010736551</c:v>
                </c:pt>
                <c:pt idx="1540">
                  <c:v>24.312011271668563</c:v>
                </c:pt>
                <c:pt idx="1541">
                  <c:v>24.301412777628364</c:v>
                </c:pt>
                <c:pt idx="1542">
                  <c:v>24.290832466317781</c:v>
                </c:pt>
                <c:pt idx="1543">
                  <c:v>24.280270278721446</c:v>
                </c:pt>
                <c:pt idx="1544">
                  <c:v>24.269748738704561</c:v>
                </c:pt>
                <c:pt idx="1545">
                  <c:v>24.259245143175164</c:v>
                </c:pt>
                <c:pt idx="1546">
                  <c:v>24.248759437169653</c:v>
                </c:pt>
                <c:pt idx="1547">
                  <c:v>24.238291560117371</c:v>
                </c:pt>
                <c:pt idx="1548">
                  <c:v>24.227841457578922</c:v>
                </c:pt>
                <c:pt idx="1549">
                  <c:v>24.217409069541706</c:v>
                </c:pt>
                <c:pt idx="1550">
                  <c:v>24.20701641641967</c:v>
                </c:pt>
                <c:pt idx="1551">
                  <c:v>24.19664130441031</c:v>
                </c:pt>
                <c:pt idx="1552">
                  <c:v>24.186283680364955</c:v>
                </c:pt>
                <c:pt idx="1553">
                  <c:v>24.175943485647512</c:v>
                </c:pt>
                <c:pt idx="1554">
                  <c:v>24.165620664758951</c:v>
                </c:pt>
                <c:pt idx="1555">
                  <c:v>24.155315165301023</c:v>
                </c:pt>
                <c:pt idx="1556">
                  <c:v>24.145048517622541</c:v>
                </c:pt>
                <c:pt idx="1557">
                  <c:v>24.134799020726454</c:v>
                </c:pt>
                <c:pt idx="1558">
                  <c:v>24.124566620395012</c:v>
                </c:pt>
                <c:pt idx="1559">
                  <c:v>24.114351265458321</c:v>
                </c:pt>
                <c:pt idx="1560">
                  <c:v>24.104152899391043</c:v>
                </c:pt>
                <c:pt idx="1561">
                  <c:v>24.093992648907143</c:v>
                </c:pt>
                <c:pt idx="1562">
                  <c:v>24.083849224104917</c:v>
                </c:pt>
                <c:pt idx="1563">
                  <c:v>24.073722575005643</c:v>
                </c:pt>
                <c:pt idx="1564">
                  <c:v>24.063612646356169</c:v>
                </c:pt>
                <c:pt idx="1565">
                  <c:v>24.053519388641103</c:v>
                </c:pt>
                <c:pt idx="1566">
                  <c:v>24.043442747101643</c:v>
                </c:pt>
                <c:pt idx="1567">
                  <c:v>24.033403389634202</c:v>
                </c:pt>
                <c:pt idx="1568">
                  <c:v>24.023380490320623</c:v>
                </c:pt>
                <c:pt idx="1569">
                  <c:v>24.013374000786992</c:v>
                </c:pt>
                <c:pt idx="1570">
                  <c:v>24.00338386749463</c:v>
                </c:pt>
                <c:pt idx="1571">
                  <c:v>23.993410039835801</c:v>
                </c:pt>
                <c:pt idx="1572">
                  <c:v>23.983472802697356</c:v>
                </c:pt>
                <c:pt idx="1573">
                  <c:v>23.973551720085258</c:v>
                </c:pt>
                <c:pt idx="1574">
                  <c:v>23.963646739645284</c:v>
                </c:pt>
                <c:pt idx="1575">
                  <c:v>23.953757811905472</c:v>
                </c:pt>
                <c:pt idx="1576">
                  <c:v>23.943884890243908</c:v>
                </c:pt>
                <c:pt idx="1577">
                  <c:v>23.934027922994957</c:v>
                </c:pt>
                <c:pt idx="1578">
                  <c:v>23.924206762490908</c:v>
                </c:pt>
                <c:pt idx="1579">
                  <c:v>23.914401407419778</c:v>
                </c:pt>
                <c:pt idx="1580">
                  <c:v>23.904611812215457</c:v>
                </c:pt>
                <c:pt idx="1581">
                  <c:v>23.894837926342504</c:v>
                </c:pt>
                <c:pt idx="1582">
                  <c:v>23.885079702072961</c:v>
                </c:pt>
                <c:pt idx="1583">
                  <c:v>23.875337094455293</c:v>
                </c:pt>
                <c:pt idx="1584">
                  <c:v>23.865629534012413</c:v>
                </c:pt>
                <c:pt idx="1585">
                  <c:v>23.855937443256977</c:v>
                </c:pt>
                <c:pt idx="1586">
                  <c:v>23.84626077551307</c:v>
                </c:pt>
                <c:pt idx="1587">
                  <c:v>23.836599486836217</c:v>
                </c:pt>
                <c:pt idx="1588">
                  <c:v>23.826953528427151</c:v>
                </c:pt>
                <c:pt idx="1589">
                  <c:v>23.817341983122169</c:v>
                </c:pt>
                <c:pt idx="1590">
                  <c:v>23.807745627480717</c:v>
                </c:pt>
                <c:pt idx="1591">
                  <c:v>23.798164418536235</c:v>
                </c:pt>
                <c:pt idx="1592">
                  <c:v>23.788598308537814</c:v>
                </c:pt>
                <c:pt idx="1593">
                  <c:v>23.779047254899659</c:v>
                </c:pt>
                <c:pt idx="1594">
                  <c:v>23.769511210278583</c:v>
                </c:pt>
                <c:pt idx="1595">
                  <c:v>23.76000886162754</c:v>
                </c:pt>
                <c:pt idx="1596">
                  <c:v>23.750521385642678</c:v>
                </c:pt>
                <c:pt idx="1597">
                  <c:v>23.741048740677126</c:v>
                </c:pt>
                <c:pt idx="1598">
                  <c:v>23.731590880395043</c:v>
                </c:pt>
                <c:pt idx="1599">
                  <c:v>23.722147761092728</c:v>
                </c:pt>
                <c:pt idx="1600">
                  <c:v>23.712737738806908</c:v>
                </c:pt>
                <c:pt idx="1601">
                  <c:v>23.703342327065741</c:v>
                </c:pt>
                <c:pt idx="1602">
                  <c:v>23.693961480512577</c:v>
                </c:pt>
                <c:pt idx="1603">
                  <c:v>23.68459515638137</c:v>
                </c:pt>
                <c:pt idx="1604">
                  <c:v>23.675243314468862</c:v>
                </c:pt>
                <c:pt idx="1605">
                  <c:v>23.665905909988268</c:v>
                </c:pt>
                <c:pt idx="1606">
                  <c:v>23.656600924768693</c:v>
                </c:pt>
                <c:pt idx="1607">
                  <c:v>23.647310248094634</c:v>
                </c:pt>
                <c:pt idx="1608">
                  <c:v>23.638033840634279</c:v>
                </c:pt>
                <c:pt idx="1609">
                  <c:v>23.628771658537133</c:v>
                </c:pt>
                <c:pt idx="1610">
                  <c:v>23.619523660479363</c:v>
                </c:pt>
                <c:pt idx="1611">
                  <c:v>23.610307515337656</c:v>
                </c:pt>
                <c:pt idx="1612">
                  <c:v>23.601105430925713</c:v>
                </c:pt>
                <c:pt idx="1613">
                  <c:v>23.591917364303647</c:v>
                </c:pt>
                <c:pt idx="1614">
                  <c:v>23.582743275019102</c:v>
                </c:pt>
                <c:pt idx="1615">
                  <c:v>23.57358312508099</c:v>
                </c:pt>
                <c:pt idx="1616">
                  <c:v>23.564436872079554</c:v>
                </c:pt>
                <c:pt idx="1617">
                  <c:v>23.555321830827886</c:v>
                </c:pt>
                <c:pt idx="1618">
                  <c:v>23.546220564564116</c:v>
                </c:pt>
                <c:pt idx="1619">
                  <c:v>23.537133036107004</c:v>
                </c:pt>
                <c:pt idx="1620">
                  <c:v>23.528059203918172</c:v>
                </c:pt>
                <c:pt idx="1621">
                  <c:v>23.518999031131994</c:v>
                </c:pt>
                <c:pt idx="1622">
                  <c:v>23.50995247654928</c:v>
                </c:pt>
                <c:pt idx="1623">
                  <c:v>23.500936511170753</c:v>
                </c:pt>
                <c:pt idx="1624">
                  <c:v>23.491934045579022</c:v>
                </c:pt>
                <c:pt idx="1625">
                  <c:v>23.482945043687355</c:v>
                </c:pt>
                <c:pt idx="1626">
                  <c:v>23.473969465135333</c:v>
                </c:pt>
                <c:pt idx="1627">
                  <c:v>23.465007271938742</c:v>
                </c:pt>
                <c:pt idx="1628">
                  <c:v>23.456075147355886</c:v>
                </c:pt>
                <c:pt idx="1629">
                  <c:v>23.447156294817617</c:v>
                </c:pt>
                <c:pt idx="1630">
                  <c:v>23.43825067477983</c:v>
                </c:pt>
                <c:pt idx="1631">
                  <c:v>23.429358250038891</c:v>
                </c:pt>
                <c:pt idx="1632">
                  <c:v>23.420478985707554</c:v>
                </c:pt>
                <c:pt idx="1633">
                  <c:v>23.411612842717219</c:v>
                </c:pt>
                <c:pt idx="1634">
                  <c:v>23.402776178554255</c:v>
                </c:pt>
                <c:pt idx="1635">
                  <c:v>23.393952523529467</c:v>
                </c:pt>
                <c:pt idx="1636">
                  <c:v>23.385141843480813</c:v>
                </c:pt>
                <c:pt idx="1637">
                  <c:v>23.376344100121734</c:v>
                </c:pt>
                <c:pt idx="1638">
                  <c:v>23.367559257451084</c:v>
                </c:pt>
                <c:pt idx="1639">
                  <c:v>23.358803400187441</c:v>
                </c:pt>
                <c:pt idx="1640">
                  <c:v>23.350060336238208</c:v>
                </c:pt>
                <c:pt idx="1641">
                  <c:v>23.341330028078318</c:v>
                </c:pt>
                <c:pt idx="1642">
                  <c:v>23.33261244043436</c:v>
                </c:pt>
                <c:pt idx="1643">
                  <c:v>23.323907540261736</c:v>
                </c:pt>
                <c:pt idx="1644">
                  <c:v>23.315215290479095</c:v>
                </c:pt>
                <c:pt idx="1645">
                  <c:v>23.306551466850927</c:v>
                </c:pt>
                <c:pt idx="1646">
                  <c:v>23.297900187203044</c:v>
                </c:pt>
                <c:pt idx="1647">
                  <c:v>23.289261419166849</c:v>
                </c:pt>
                <c:pt idx="1648">
                  <c:v>23.280635126391036</c:v>
                </c:pt>
                <c:pt idx="1649">
                  <c:v>23.272021276770658</c:v>
                </c:pt>
                <c:pt idx="1650">
                  <c:v>23.263435383177558</c:v>
                </c:pt>
                <c:pt idx="1651">
                  <c:v>23.254861828855717</c:v>
                </c:pt>
                <c:pt idx="1652">
                  <c:v>23.246300578164981</c:v>
                </c:pt>
                <c:pt idx="1653">
                  <c:v>23.237751599651627</c:v>
                </c:pt>
                <c:pt idx="1654">
                  <c:v>23.229214857952563</c:v>
                </c:pt>
                <c:pt idx="1655">
                  <c:v>23.220690319860143</c:v>
                </c:pt>
                <c:pt idx="1656">
                  <c:v>23.212193209081011</c:v>
                </c:pt>
                <c:pt idx="1657">
                  <c:v>23.203708202897165</c:v>
                </c:pt>
                <c:pt idx="1658">
                  <c:v>23.1952352666313</c:v>
                </c:pt>
                <c:pt idx="1659">
                  <c:v>23.186774367730568</c:v>
                </c:pt>
                <c:pt idx="1660">
                  <c:v>23.178325475745535</c:v>
                </c:pt>
                <c:pt idx="1661">
                  <c:v>23.169888556398689</c:v>
                </c:pt>
                <c:pt idx="1662">
                  <c:v>23.161478548152033</c:v>
                </c:pt>
                <c:pt idx="1663">
                  <c:v>23.153080414302643</c:v>
                </c:pt>
                <c:pt idx="1664">
                  <c:v>23.144694125009149</c:v>
                </c:pt>
                <c:pt idx="1665">
                  <c:v>23.136319646652186</c:v>
                </c:pt>
                <c:pt idx="1666">
                  <c:v>23.127956949627659</c:v>
                </c:pt>
                <c:pt idx="1667">
                  <c:v>23.119620729426721</c:v>
                </c:pt>
                <c:pt idx="1668">
                  <c:v>23.111296194592121</c:v>
                </c:pt>
                <c:pt idx="1669">
                  <c:v>23.10298331214603</c:v>
                </c:pt>
                <c:pt idx="1670">
                  <c:v>23.094682051157953</c:v>
                </c:pt>
                <c:pt idx="1671">
                  <c:v>23.086392382724814</c:v>
                </c:pt>
                <c:pt idx="1672">
                  <c:v>23.078114274242889</c:v>
                </c:pt>
                <c:pt idx="1673">
                  <c:v>23.069862153980853</c:v>
                </c:pt>
                <c:pt idx="1674">
                  <c:v>23.06162150030249</c:v>
                </c:pt>
                <c:pt idx="1675">
                  <c:v>23.053392284873095</c:v>
                </c:pt>
                <c:pt idx="1676">
                  <c:v>23.045174475705039</c:v>
                </c:pt>
                <c:pt idx="1677">
                  <c:v>23.036968044685494</c:v>
                </c:pt>
                <c:pt idx="1678">
                  <c:v>23.028787189009101</c:v>
                </c:pt>
                <c:pt idx="1679">
                  <c:v>23.020617620241932</c:v>
                </c:pt>
                <c:pt idx="1680">
                  <c:v>23.01245930699714</c:v>
                </c:pt>
                <c:pt idx="1681">
                  <c:v>23.004312221710233</c:v>
                </c:pt>
                <c:pt idx="1682">
                  <c:v>22.996176333228608</c:v>
                </c:pt>
                <c:pt idx="1683">
                  <c:v>22.988051612363261</c:v>
                </c:pt>
                <c:pt idx="1684">
                  <c:v>22.979952002193325</c:v>
                </c:pt>
                <c:pt idx="1685">
                  <c:v>22.971863472657184</c:v>
                </c:pt>
                <c:pt idx="1686">
                  <c:v>22.963785993182384</c:v>
                </c:pt>
                <c:pt idx="1687">
                  <c:v>22.955719535133117</c:v>
                </c:pt>
                <c:pt idx="1688">
                  <c:v>22.947664071791721</c:v>
                </c:pt>
                <c:pt idx="1689">
                  <c:v>22.939619572924254</c:v>
                </c:pt>
                <c:pt idx="1690">
                  <c:v>22.931599730522414</c:v>
                </c:pt>
                <c:pt idx="1691">
                  <c:v>22.923590766122576</c:v>
                </c:pt>
                <c:pt idx="1692">
                  <c:v>22.915592653520459</c:v>
                </c:pt>
                <c:pt idx="1693">
                  <c:v>22.907605363039835</c:v>
                </c:pt>
                <c:pt idx="1694">
                  <c:v>22.899628868676913</c:v>
                </c:pt>
                <c:pt idx="1695">
                  <c:v>22.89167664819416</c:v>
                </c:pt>
                <c:pt idx="1696">
                  <c:v>22.883735139282049</c:v>
                </c:pt>
                <c:pt idx="1697">
                  <c:v>22.875804312808523</c:v>
                </c:pt>
                <c:pt idx="1698">
                  <c:v>22.867884143265496</c:v>
                </c:pt>
                <c:pt idx="1699">
                  <c:v>22.859974601733157</c:v>
                </c:pt>
                <c:pt idx="1700">
                  <c:v>22.852075661151112</c:v>
                </c:pt>
                <c:pt idx="1701">
                  <c:v>22.844200563728698</c:v>
                </c:pt>
                <c:pt idx="1702">
                  <c:v>22.836335984912342</c:v>
                </c:pt>
                <c:pt idx="1703">
                  <c:v>22.828481899772129</c:v>
                </c:pt>
                <c:pt idx="1704">
                  <c:v>22.820638280016997</c:v>
                </c:pt>
                <c:pt idx="1705">
                  <c:v>22.812805100904978</c:v>
                </c:pt>
                <c:pt idx="1706">
                  <c:v>22.804995400509029</c:v>
                </c:pt>
                <c:pt idx="1707">
                  <c:v>22.797196060217431</c:v>
                </c:pt>
                <c:pt idx="1708">
                  <c:v>22.789407052250024</c:v>
                </c:pt>
                <c:pt idx="1709">
                  <c:v>22.781628352329662</c:v>
                </c:pt>
                <c:pt idx="1710">
                  <c:v>22.773859932875503</c:v>
                </c:pt>
                <c:pt idx="1711">
                  <c:v>22.766101768102704</c:v>
                </c:pt>
                <c:pt idx="1712">
                  <c:v>22.758366671655242</c:v>
                </c:pt>
                <c:pt idx="1713">
                  <c:v>22.750641753094236</c:v>
                </c:pt>
                <c:pt idx="1714">
                  <c:v>22.742926985332922</c:v>
                </c:pt>
                <c:pt idx="1715">
                  <c:v>22.735222343056797</c:v>
                </c:pt>
                <c:pt idx="1716">
                  <c:v>22.727527802707382</c:v>
                </c:pt>
                <c:pt idx="1717">
                  <c:v>22.719855984923708</c:v>
                </c:pt>
                <c:pt idx="1718">
                  <c:v>22.712194190635973</c:v>
                </c:pt>
                <c:pt idx="1719">
                  <c:v>22.704542394988842</c:v>
                </c:pt>
                <c:pt idx="1720">
                  <c:v>22.696900574860081</c:v>
                </c:pt>
                <c:pt idx="1721">
                  <c:v>22.689268703926988</c:v>
                </c:pt>
                <c:pt idx="1722">
                  <c:v>22.6816467592378</c:v>
                </c:pt>
                <c:pt idx="1723">
                  <c:v>22.674047142523253</c:v>
                </c:pt>
                <c:pt idx="1724">
                  <c:v>22.666457377206676</c:v>
                </c:pt>
                <c:pt idx="1725">
                  <c:v>22.658877437429904</c:v>
                </c:pt>
                <c:pt idx="1726">
                  <c:v>22.651307300662911</c:v>
                </c:pt>
                <c:pt idx="1727">
                  <c:v>22.643746941228805</c:v>
                </c:pt>
                <c:pt idx="1728">
                  <c:v>22.636196335155187</c:v>
                </c:pt>
                <c:pt idx="1729">
                  <c:v>22.628667675547245</c:v>
                </c:pt>
                <c:pt idx="1730">
                  <c:v>22.62114869633292</c:v>
                </c:pt>
                <c:pt idx="1731">
                  <c:v>22.613639375474609</c:v>
                </c:pt>
                <c:pt idx="1732">
                  <c:v>22.606139687832876</c:v>
                </c:pt>
                <c:pt idx="1733">
                  <c:v>22.598649611530302</c:v>
                </c:pt>
                <c:pt idx="1734">
                  <c:v>22.591181158487412</c:v>
                </c:pt>
                <c:pt idx="1735">
                  <c:v>22.58372224535794</c:v>
                </c:pt>
                <c:pt idx="1736">
                  <c:v>22.57627284743959</c:v>
                </c:pt>
                <c:pt idx="1737">
                  <c:v>22.568832943251337</c:v>
                </c:pt>
                <c:pt idx="1738">
                  <c:v>22.561402508261537</c:v>
                </c:pt>
                <c:pt idx="1739">
                  <c:v>22.55398151958715</c:v>
                </c:pt>
                <c:pt idx="1740">
                  <c:v>22.546581790022639</c:v>
                </c:pt>
                <c:pt idx="1741">
                  <c:v>22.539191438661089</c:v>
                </c:pt>
                <c:pt idx="1742">
                  <c:v>22.531810441394086</c:v>
                </c:pt>
                <c:pt idx="1743">
                  <c:v>22.524438775740954</c:v>
                </c:pt>
                <c:pt idx="1744">
                  <c:v>22.5170764208343</c:v>
                </c:pt>
                <c:pt idx="1745">
                  <c:v>22.509735017919045</c:v>
                </c:pt>
                <c:pt idx="1746">
                  <c:v>22.50240285601631</c:v>
                </c:pt>
                <c:pt idx="1747">
                  <c:v>22.495079913038548</c:v>
                </c:pt>
                <c:pt idx="1748">
                  <c:v>22.487766168491248</c:v>
                </c:pt>
                <c:pt idx="1749">
                  <c:v>22.48046159892132</c:v>
                </c:pt>
                <c:pt idx="1750">
                  <c:v>22.473166183980069</c:v>
                </c:pt>
                <c:pt idx="1751">
                  <c:v>22.465891370182845</c:v>
                </c:pt>
                <c:pt idx="1752">
                  <c:v>22.458625644460291</c:v>
                </c:pt>
                <c:pt idx="1753">
                  <c:v>22.451368983758162</c:v>
                </c:pt>
                <c:pt idx="1754">
                  <c:v>22.444121368088702</c:v>
                </c:pt>
                <c:pt idx="1755">
                  <c:v>22.436882774553403</c:v>
                </c:pt>
                <c:pt idx="1756">
                  <c:v>22.429664490216652</c:v>
                </c:pt>
                <c:pt idx="1757">
                  <c:v>22.422455162847822</c:v>
                </c:pt>
                <c:pt idx="1758">
                  <c:v>22.415254772811831</c:v>
                </c:pt>
                <c:pt idx="1759">
                  <c:v>22.408063297596616</c:v>
                </c:pt>
                <c:pt idx="1760">
                  <c:v>22.40088071623855</c:v>
                </c:pt>
                <c:pt idx="1761">
                  <c:v>22.393707009308986</c:v>
                </c:pt>
                <c:pt idx="1762">
                  <c:v>22.386553276212755</c:v>
                </c:pt>
                <c:pt idx="1763">
                  <c:v>22.379408353926262</c:v>
                </c:pt>
                <c:pt idx="1764">
                  <c:v>22.372272220389224</c:v>
                </c:pt>
                <c:pt idx="1765">
                  <c:v>22.36514485651297</c:v>
                </c:pt>
                <c:pt idx="1766">
                  <c:v>22.358026240384152</c:v>
                </c:pt>
                <c:pt idx="1767">
                  <c:v>22.350916351607804</c:v>
                </c:pt>
                <c:pt idx="1768">
                  <c:v>22.343826112155433</c:v>
                </c:pt>
                <c:pt idx="1769">
                  <c:v>22.336744539385847</c:v>
                </c:pt>
                <c:pt idx="1770">
                  <c:v>22.329671611750303</c:v>
                </c:pt>
                <c:pt idx="1771">
                  <c:v>22.322607309199967</c:v>
                </c:pt>
                <c:pt idx="1772">
                  <c:v>22.315551613173017</c:v>
                </c:pt>
                <c:pt idx="1773">
                  <c:v>22.308515292517296</c:v>
                </c:pt>
                <c:pt idx="1774">
                  <c:v>22.301487516122041</c:v>
                </c:pt>
                <c:pt idx="1775">
                  <c:v>22.294468264276855</c:v>
                </c:pt>
                <c:pt idx="1776">
                  <c:v>22.287457518740421</c:v>
                </c:pt>
                <c:pt idx="1777">
                  <c:v>22.280455258529148</c:v>
                </c:pt>
                <c:pt idx="1778">
                  <c:v>22.273461465527113</c:v>
                </c:pt>
                <c:pt idx="1779">
                  <c:v>22.266486734638978</c:v>
                </c:pt>
                <c:pt idx="1780">
                  <c:v>22.259520411533607</c:v>
                </c:pt>
                <c:pt idx="1781">
                  <c:v>22.252562475571736</c:v>
                </c:pt>
                <c:pt idx="1782">
                  <c:v>22.245612908948008</c:v>
                </c:pt>
                <c:pt idx="1783">
                  <c:v>22.238671691157688</c:v>
                </c:pt>
                <c:pt idx="1784">
                  <c:v>22.231749274697954</c:v>
                </c:pt>
                <c:pt idx="1785">
                  <c:v>22.224835148842228</c:v>
                </c:pt>
                <c:pt idx="1786">
                  <c:v>22.217929296088862</c:v>
                </c:pt>
                <c:pt idx="1787">
                  <c:v>22.211031696267092</c:v>
                </c:pt>
                <c:pt idx="1788">
                  <c:v>22.204142330635666</c:v>
                </c:pt>
                <c:pt idx="1789">
                  <c:v>22.197261181870818</c:v>
                </c:pt>
                <c:pt idx="1790">
                  <c:v>22.190398535882927</c:v>
                </c:pt>
                <c:pt idx="1791">
                  <c:v>22.183544048519138</c:v>
                </c:pt>
                <c:pt idx="1792">
                  <c:v>22.176697701348058</c:v>
                </c:pt>
                <c:pt idx="1793">
                  <c:v>22.169859477339049</c:v>
                </c:pt>
                <c:pt idx="1794">
                  <c:v>22.163029356839299</c:v>
                </c:pt>
                <c:pt idx="1795">
                  <c:v>22.156207321598799</c:v>
                </c:pt>
                <c:pt idx="1796">
                  <c:v>22.14940349744429</c:v>
                </c:pt>
                <c:pt idx="1797">
                  <c:v>22.142607704293948</c:v>
                </c:pt>
                <c:pt idx="1798">
                  <c:v>22.135819922810729</c:v>
                </c:pt>
                <c:pt idx="1799">
                  <c:v>22.129040135043898</c:v>
                </c:pt>
                <c:pt idx="1800">
                  <c:v>22.12226832441754</c:v>
                </c:pt>
                <c:pt idx="1801">
                  <c:v>22.115514479543606</c:v>
                </c:pt>
                <c:pt idx="1802">
                  <c:v>22.108768555999504</c:v>
                </c:pt>
                <c:pt idx="1803">
                  <c:v>22.102030536127387</c:v>
                </c:pt>
                <c:pt idx="1804">
                  <c:v>22.095300403628208</c:v>
                </c:pt>
                <c:pt idx="1805">
                  <c:v>22.088578139654807</c:v>
                </c:pt>
                <c:pt idx="1806">
                  <c:v>22.081863728016533</c:v>
                </c:pt>
                <c:pt idx="1807">
                  <c:v>22.075167001346568</c:v>
                </c:pt>
                <c:pt idx="1808">
                  <c:v>22.068478073744156</c:v>
                </c:pt>
                <c:pt idx="1809">
                  <c:v>22.061796926660904</c:v>
                </c:pt>
                <c:pt idx="1810">
                  <c:v>22.055123544174748</c:v>
                </c:pt>
                <c:pt idx="1811">
                  <c:v>22.048457907854072</c:v>
                </c:pt>
                <c:pt idx="1812">
                  <c:v>22.041809722659419</c:v>
                </c:pt>
                <c:pt idx="1813">
                  <c:v>22.035169231400474</c:v>
                </c:pt>
                <c:pt idx="1814">
                  <c:v>22.02853641841801</c:v>
                </c:pt>
                <c:pt idx="1815">
                  <c:v>22.021911265570516</c:v>
                </c:pt>
                <c:pt idx="1816">
                  <c:v>22.015293756040013</c:v>
                </c:pt>
                <c:pt idx="1817">
                  <c:v>22.008683874321331</c:v>
                </c:pt>
                <c:pt idx="1818">
                  <c:v>22.002091175775391</c:v>
                </c:pt>
                <c:pt idx="1819">
                  <c:v>21.995506052716994</c:v>
                </c:pt>
                <c:pt idx="1820">
                  <c:v>21.988928488597114</c:v>
                </c:pt>
                <c:pt idx="1821">
                  <c:v>21.982358468164552</c:v>
                </c:pt>
                <c:pt idx="1822">
                  <c:v>21.97579597372809</c:v>
                </c:pt>
                <c:pt idx="1823">
                  <c:v>21.969250436979067</c:v>
                </c:pt>
                <c:pt idx="1824">
                  <c:v>21.962712376136977</c:v>
                </c:pt>
                <c:pt idx="1825">
                  <c:v>21.956181776199244</c:v>
                </c:pt>
                <c:pt idx="1826">
                  <c:v>21.949658619749428</c:v>
                </c:pt>
                <c:pt idx="1827">
                  <c:v>21.943142890656066</c:v>
                </c:pt>
                <c:pt idx="1828">
                  <c:v>21.936634574062317</c:v>
                </c:pt>
                <c:pt idx="1829">
                  <c:v>21.930142958126346</c:v>
                </c:pt>
                <c:pt idx="1830">
                  <c:v>21.923658704479607</c:v>
                </c:pt>
                <c:pt idx="1831">
                  <c:v>21.917181797245284</c:v>
                </c:pt>
                <c:pt idx="1832">
                  <c:v>21.910712221806889</c:v>
                </c:pt>
                <c:pt idx="1833">
                  <c:v>21.904249961174685</c:v>
                </c:pt>
                <c:pt idx="1834">
                  <c:v>21.897795000826317</c:v>
                </c:pt>
                <c:pt idx="1835">
                  <c:v>21.891356488543284</c:v>
                </c:pt>
                <c:pt idx="1836">
                  <c:v>21.884925228624567</c:v>
                </c:pt>
                <c:pt idx="1837">
                  <c:v>21.878501204340886</c:v>
                </c:pt>
                <c:pt idx="1838">
                  <c:v>21.872084401403267</c:v>
                </c:pt>
                <c:pt idx="1839">
                  <c:v>21.865674803184291</c:v>
                </c:pt>
                <c:pt idx="1840">
                  <c:v>21.859281442593687</c:v>
                </c:pt>
                <c:pt idx="1841">
                  <c:v>21.852895239706161</c:v>
                </c:pt>
                <c:pt idx="1842">
                  <c:v>21.846516180461279</c:v>
                </c:pt>
                <c:pt idx="1843">
                  <c:v>21.840144248484762</c:v>
                </c:pt>
                <c:pt idx="1844">
                  <c:v>21.833779428631111</c:v>
                </c:pt>
                <c:pt idx="1845">
                  <c:v>21.827421706973919</c:v>
                </c:pt>
                <c:pt idx="1846">
                  <c:v>21.82107998160398</c:v>
                </c:pt>
                <c:pt idx="1847">
                  <c:v>21.814745307257592</c:v>
                </c:pt>
                <c:pt idx="1848">
                  <c:v>21.808417669023747</c:v>
                </c:pt>
                <c:pt idx="1849">
                  <c:v>21.802097053197105</c:v>
                </c:pt>
                <c:pt idx="1850">
                  <c:v>21.795783443796694</c:v>
                </c:pt>
                <c:pt idx="1851">
                  <c:v>21.789485627455782</c:v>
                </c:pt>
                <c:pt idx="1852">
                  <c:v>21.783194772391944</c:v>
                </c:pt>
                <c:pt idx="1853">
                  <c:v>21.776910865116399</c:v>
                </c:pt>
                <c:pt idx="1854">
                  <c:v>21.77063388988838</c:v>
                </c:pt>
                <c:pt idx="1855">
                  <c:v>21.764363832161276</c:v>
                </c:pt>
                <c:pt idx="1856">
                  <c:v>21.758100678573328</c:v>
                </c:pt>
                <c:pt idx="1857">
                  <c:v>21.751853086234249</c:v>
                </c:pt>
                <c:pt idx="1858">
                  <c:v>21.745612352707283</c:v>
                </c:pt>
                <c:pt idx="1859">
                  <c:v>21.739378463668249</c:v>
                </c:pt>
                <c:pt idx="1860">
                  <c:v>21.733151405964961</c:v>
                </c:pt>
                <c:pt idx="1861">
                  <c:v>21.726931164229967</c:v>
                </c:pt>
                <c:pt idx="1862">
                  <c:v>21.720726288491974</c:v>
                </c:pt>
                <c:pt idx="1863">
                  <c:v>21.71452818534355</c:v>
                </c:pt>
                <c:pt idx="1864">
                  <c:v>21.708336841837824</c:v>
                </c:pt>
                <c:pt idx="1865">
                  <c:v>21.702152242835446</c:v>
                </c:pt>
                <c:pt idx="1866">
                  <c:v>21.695974375470026</c:v>
                </c:pt>
                <c:pt idx="1867">
                  <c:v>21.689803224691442</c:v>
                </c:pt>
                <c:pt idx="1868">
                  <c:v>21.683647217141765</c:v>
                </c:pt>
                <c:pt idx="1869">
                  <c:v>21.677497883715528</c:v>
                </c:pt>
                <c:pt idx="1870">
                  <c:v>21.671355211745922</c:v>
                </c:pt>
                <c:pt idx="1871">
                  <c:v>21.665219186404702</c:v>
                </c:pt>
                <c:pt idx="1872">
                  <c:v>21.659089794007265</c:v>
                </c:pt>
                <c:pt idx="1873">
                  <c:v>21.652967022003921</c:v>
                </c:pt>
                <c:pt idx="1874">
                  <c:v>21.646859175136328</c:v>
                </c:pt>
                <c:pt idx="1875">
                  <c:v>21.640757905993873</c:v>
                </c:pt>
                <c:pt idx="1876">
                  <c:v>21.634663201097297</c:v>
                </c:pt>
                <c:pt idx="1877">
                  <c:v>21.62857504809018</c:v>
                </c:pt>
                <c:pt idx="1878">
                  <c:v>21.622493432489264</c:v>
                </c:pt>
                <c:pt idx="1879">
                  <c:v>21.616426558256816</c:v>
                </c:pt>
                <c:pt idx="1880">
                  <c:v>21.610366180601549</c:v>
                </c:pt>
                <c:pt idx="1881">
                  <c:v>21.604312287356475</c:v>
                </c:pt>
                <c:pt idx="1882">
                  <c:v>21.59826486424922</c:v>
                </c:pt>
                <c:pt idx="1883">
                  <c:v>21.592223899187051</c:v>
                </c:pt>
                <c:pt idx="1884">
                  <c:v>21.586189377980119</c:v>
                </c:pt>
                <c:pt idx="1885">
                  <c:v>21.580169388399277</c:v>
                </c:pt>
                <c:pt idx="1886">
                  <c:v>21.574155802690296</c:v>
                </c:pt>
                <c:pt idx="1887">
                  <c:v>21.568148607888382</c:v>
                </c:pt>
                <c:pt idx="1888">
                  <c:v>21.56214779212122</c:v>
                </c:pt>
                <c:pt idx="1889">
                  <c:v>21.556153341444436</c:v>
                </c:pt>
                <c:pt idx="1890">
                  <c:v>21.55017324562079</c:v>
                </c:pt>
                <c:pt idx="1891">
                  <c:v>21.544199475611364</c:v>
                </c:pt>
                <c:pt idx="1892">
                  <c:v>21.538232019723747</c:v>
                </c:pt>
                <c:pt idx="1893">
                  <c:v>21.53227086421413</c:v>
                </c:pt>
                <c:pt idx="1894">
                  <c:v>21.526315997460639</c:v>
                </c:pt>
                <c:pt idx="1895">
                  <c:v>21.520367405797963</c:v>
                </c:pt>
                <c:pt idx="1896">
                  <c:v>21.514432967182103</c:v>
                </c:pt>
                <c:pt idx="1897">
                  <c:v>21.508504765184732</c:v>
                </c:pt>
                <c:pt idx="1898">
                  <c:v>21.502582788359007</c:v>
                </c:pt>
                <c:pt idx="1899">
                  <c:v>21.49666702323487</c:v>
                </c:pt>
                <c:pt idx="1900">
                  <c:v>21.490757457409206</c:v>
                </c:pt>
                <c:pt idx="1901">
                  <c:v>21.484854079537914</c:v>
                </c:pt>
                <c:pt idx="1902">
                  <c:v>21.478964657015023</c:v>
                </c:pt>
                <c:pt idx="1903">
                  <c:v>21.473081383731955</c:v>
                </c:pt>
                <c:pt idx="1904">
                  <c:v>21.467204247466146</c:v>
                </c:pt>
                <c:pt idx="1905">
                  <c:v>21.461333237043128</c:v>
                </c:pt>
                <c:pt idx="1906">
                  <c:v>21.455468339296704</c:v>
                </c:pt>
                <c:pt idx="1907">
                  <c:v>21.4496172302172</c:v>
                </c:pt>
                <c:pt idx="1908">
                  <c:v>21.443772196778998</c:v>
                </c:pt>
                <c:pt idx="1909">
                  <c:v>21.437933227973993</c:v>
                </c:pt>
                <c:pt idx="1910">
                  <c:v>21.432100310821873</c:v>
                </c:pt>
                <c:pt idx="1911">
                  <c:v>21.426273434379798</c:v>
                </c:pt>
                <c:pt idx="1912">
                  <c:v>21.4204525857402</c:v>
                </c:pt>
                <c:pt idx="1913">
                  <c:v>21.414645335415763</c:v>
                </c:pt>
                <c:pt idx="1914">
                  <c:v>21.408844076602918</c:v>
                </c:pt>
                <c:pt idx="1915">
                  <c:v>21.403048798520764</c:v>
                </c:pt>
                <c:pt idx="1916">
                  <c:v>21.397259488442799</c:v>
                </c:pt>
                <c:pt idx="1917">
                  <c:v>21.391476134666608</c:v>
                </c:pt>
                <c:pt idx="1918">
                  <c:v>21.38570621868212</c:v>
                </c:pt>
                <c:pt idx="1919">
                  <c:v>21.379942223331536</c:v>
                </c:pt>
                <c:pt idx="1920">
                  <c:v>21.374184138024013</c:v>
                </c:pt>
                <c:pt idx="1921">
                  <c:v>21.368431950245608</c:v>
                </c:pt>
                <c:pt idx="1922">
                  <c:v>21.362685649467547</c:v>
                </c:pt>
                <c:pt idx="1923">
                  <c:v>21.356945223245212</c:v>
                </c:pt>
                <c:pt idx="1924">
                  <c:v>21.35121805145522</c:v>
                </c:pt>
                <c:pt idx="1925">
                  <c:v>21.34549671926176</c:v>
                </c:pt>
                <c:pt idx="1926">
                  <c:v>21.339781216290131</c:v>
                </c:pt>
                <c:pt idx="1927">
                  <c:v>21.334071530268215</c:v>
                </c:pt>
                <c:pt idx="1928">
                  <c:v>21.328367649921454</c:v>
                </c:pt>
                <c:pt idx="1929">
                  <c:v>21.322676869346392</c:v>
                </c:pt>
                <c:pt idx="1930">
                  <c:v>21.316991861035177</c:v>
                </c:pt>
                <c:pt idx="1931">
                  <c:v>21.311312612885043</c:v>
                </c:pt>
                <c:pt idx="1932">
                  <c:v>21.305639113780785</c:v>
                </c:pt>
                <c:pt idx="1933">
                  <c:v>21.299971353587669</c:v>
                </c:pt>
                <c:pt idx="1934">
                  <c:v>21.294309320302219</c:v>
                </c:pt>
                <c:pt idx="1935">
                  <c:v>21.288660210088178</c:v>
                </c:pt>
                <c:pt idx="1936">
                  <c:v>21.283016793090937</c:v>
                </c:pt>
                <c:pt idx="1937">
                  <c:v>21.277379059322435</c:v>
                </c:pt>
                <c:pt idx="1938">
                  <c:v>21.271746996943651</c:v>
                </c:pt>
                <c:pt idx="1939">
                  <c:v>21.26612059602407</c:v>
                </c:pt>
                <c:pt idx="1940">
                  <c:v>21.26049984478907</c:v>
                </c:pt>
                <c:pt idx="1941">
                  <c:v>21.254891843377571</c:v>
                </c:pt>
                <c:pt idx="1942">
                  <c:v>21.24928945861755</c:v>
                </c:pt>
                <c:pt idx="1943">
                  <c:v>21.24369268072136</c:v>
                </c:pt>
                <c:pt idx="1944">
                  <c:v>21.238101498074698</c:v>
                </c:pt>
                <c:pt idx="1945">
                  <c:v>21.232515900021959</c:v>
                </c:pt>
                <c:pt idx="1946">
                  <c:v>21.22694290561304</c:v>
                </c:pt>
                <c:pt idx="1947">
                  <c:v>21.22137546331583</c:v>
                </c:pt>
                <c:pt idx="1948">
                  <c:v>21.215813563510469</c:v>
                </c:pt>
                <c:pt idx="1949">
                  <c:v>21.210257194770968</c:v>
                </c:pt>
                <c:pt idx="1950">
                  <c:v>21.204706347532294</c:v>
                </c:pt>
                <c:pt idx="1951">
                  <c:v>21.199161010429908</c:v>
                </c:pt>
                <c:pt idx="1952">
                  <c:v>21.193628109907252</c:v>
                </c:pt>
                <c:pt idx="1953">
                  <c:v>21.188100687665731</c:v>
                </c:pt>
                <c:pt idx="1954">
                  <c:v>21.182578734276436</c:v>
                </c:pt>
                <c:pt idx="1955">
                  <c:v>21.177062238527778</c:v>
                </c:pt>
                <c:pt idx="1956">
                  <c:v>21.171551190142782</c:v>
                </c:pt>
                <c:pt idx="1957">
                  <c:v>21.166052437346352</c:v>
                </c:pt>
                <c:pt idx="1958">
                  <c:v>21.160559101480047</c:v>
                </c:pt>
                <c:pt idx="1959">
                  <c:v>21.155071171482533</c:v>
                </c:pt>
                <c:pt idx="1960">
                  <c:v>21.149588637217992</c:v>
                </c:pt>
                <c:pt idx="1961">
                  <c:v>21.144111489469669</c:v>
                </c:pt>
                <c:pt idx="1962">
                  <c:v>21.138639717264336</c:v>
                </c:pt>
                <c:pt idx="1963">
                  <c:v>21.133180079480766</c:v>
                </c:pt>
                <c:pt idx="1964">
                  <c:v>21.12772578650851</c:v>
                </c:pt>
                <c:pt idx="1965">
                  <c:v>21.122276829260578</c:v>
                </c:pt>
                <c:pt idx="1966">
                  <c:v>21.11683319690977</c:v>
                </c:pt>
                <c:pt idx="1967">
                  <c:v>21.11139488042004</c:v>
                </c:pt>
                <c:pt idx="1968">
                  <c:v>21.105961869021382</c:v>
                </c:pt>
                <c:pt idx="1969">
                  <c:v>21.100540833938346</c:v>
                </c:pt>
                <c:pt idx="1970">
                  <c:v>21.095125073797949</c:v>
                </c:pt>
                <c:pt idx="1971">
                  <c:v>21.089714579690632</c:v>
                </c:pt>
                <c:pt idx="1972">
                  <c:v>21.084309340988842</c:v>
                </c:pt>
                <c:pt idx="1973">
                  <c:v>21.078909347964302</c:v>
                </c:pt>
                <c:pt idx="1974">
                  <c:v>21.073521197782856</c:v>
                </c:pt>
                <c:pt idx="1975">
                  <c:v>21.068138264482489</c:v>
                </c:pt>
                <c:pt idx="1976">
                  <c:v>21.062760537575603</c:v>
                </c:pt>
                <c:pt idx="1977">
                  <c:v>21.057388007465303</c:v>
                </c:pt>
                <c:pt idx="1978">
                  <c:v>21.052020665439247</c:v>
                </c:pt>
                <c:pt idx="1979">
                  <c:v>21.046658501091958</c:v>
                </c:pt>
                <c:pt idx="1980">
                  <c:v>21.041308026969503</c:v>
                </c:pt>
                <c:pt idx="1981">
                  <c:v>21.035962701422974</c:v>
                </c:pt>
                <c:pt idx="1982">
                  <c:v>21.030622515860717</c:v>
                </c:pt>
                <c:pt idx="1983">
                  <c:v>21.025287460013345</c:v>
                </c:pt>
                <c:pt idx="1984">
                  <c:v>21.019957524488802</c:v>
                </c:pt>
                <c:pt idx="1985">
                  <c:v>21.014639150324218</c:v>
                </c:pt>
                <c:pt idx="1986">
                  <c:v>21.009325868689398</c:v>
                </c:pt>
                <c:pt idx="1987">
                  <c:v>21.0040176694487</c:v>
                </c:pt>
                <c:pt idx="1988">
                  <c:v>20.998714543335531</c:v>
                </c:pt>
                <c:pt idx="1989">
                  <c:v>20.993416481946447</c:v>
                </c:pt>
                <c:pt idx="1990">
                  <c:v>20.988123475224278</c:v>
                </c:pt>
                <c:pt idx="1991">
                  <c:v>20.982841882484312</c:v>
                </c:pt>
                <c:pt idx="1992">
                  <c:v>20.977565316306961</c:v>
                </c:pt>
                <c:pt idx="1993">
                  <c:v>20.972293768403976</c:v>
                </c:pt>
                <c:pt idx="1994">
                  <c:v>20.967027228848266</c:v>
                </c:pt>
                <c:pt idx="1995">
                  <c:v>20.961765689396817</c:v>
                </c:pt>
                <c:pt idx="1996">
                  <c:v>20.956515438636089</c:v>
                </c:pt>
                <c:pt idx="1997">
                  <c:v>20.951270160316639</c:v>
                </c:pt>
                <c:pt idx="1998">
                  <c:v>20.946029844639241</c:v>
                </c:pt>
                <c:pt idx="1999">
                  <c:v>20.940794483473248</c:v>
                </c:pt>
                <c:pt idx="2000">
                  <c:v>20.935564067069546</c:v>
                </c:pt>
                <c:pt idx="2001">
                  <c:v>20.930338586524126</c:v>
                </c:pt>
                <c:pt idx="2002">
                  <c:v>20.925124253126164</c:v>
                </c:pt>
                <c:pt idx="2003">
                  <c:v>20.919914829249233</c:v>
                </c:pt>
                <c:pt idx="2004">
                  <c:v>20.914710305269054</c:v>
                </c:pt>
                <c:pt idx="2005">
                  <c:v>20.909510672398611</c:v>
                </c:pt>
                <c:pt idx="2006">
                  <c:v>20.904315922682574</c:v>
                </c:pt>
                <c:pt idx="2007">
                  <c:v>20.899126046569918</c:v>
                </c:pt>
                <c:pt idx="2008">
                  <c:v>20.893947177835869</c:v>
                </c:pt>
                <c:pt idx="2009">
                  <c:v>20.888773156050963</c:v>
                </c:pt>
                <c:pt idx="2010">
                  <c:v>20.883603973367205</c:v>
                </c:pt>
                <c:pt idx="2011">
                  <c:v>20.878439620355053</c:v>
                </c:pt>
                <c:pt idx="2012">
                  <c:v>20.873280088410038</c:v>
                </c:pt>
                <c:pt idx="2013">
                  <c:v>20.868131445771898</c:v>
                </c:pt>
                <c:pt idx="2014">
                  <c:v>20.86298759875697</c:v>
                </c:pt>
                <c:pt idx="2015">
                  <c:v>20.857848538055155</c:v>
                </c:pt>
                <c:pt idx="2016">
                  <c:v>20.852714255173851</c:v>
                </c:pt>
                <c:pt idx="2017">
                  <c:v>20.847584742432574</c:v>
                </c:pt>
                <c:pt idx="2018">
                  <c:v>20.842459990591315</c:v>
                </c:pt>
                <c:pt idx="2019">
                  <c:v>20.837345992960014</c:v>
                </c:pt>
                <c:pt idx="2020">
                  <c:v>20.832236730464857</c:v>
                </c:pt>
                <c:pt idx="2021">
                  <c:v>20.827132195527927</c:v>
                </c:pt>
                <c:pt idx="2022">
                  <c:v>20.822032379025494</c:v>
                </c:pt>
                <c:pt idx="2023">
                  <c:v>20.816937273419942</c:v>
                </c:pt>
                <c:pt idx="2024">
                  <c:v>20.811852807098418</c:v>
                </c:pt>
                <c:pt idx="2025">
                  <c:v>20.806773026303631</c:v>
                </c:pt>
                <c:pt idx="2026">
                  <c:v>20.801697922026175</c:v>
                </c:pt>
                <c:pt idx="2027">
                  <c:v>20.796627486828562</c:v>
                </c:pt>
                <c:pt idx="2028">
                  <c:v>20.791561711746198</c:v>
                </c:pt>
                <c:pt idx="2029">
                  <c:v>20.786500588610096</c:v>
                </c:pt>
                <c:pt idx="2030">
                  <c:v>20.781449974910352</c:v>
                </c:pt>
                <c:pt idx="2031">
                  <c:v>20.776403989011431</c:v>
                </c:pt>
                <c:pt idx="2032">
                  <c:v>20.77136262206043</c:v>
                </c:pt>
                <c:pt idx="2033">
                  <c:v>20.766325865992879</c:v>
                </c:pt>
                <c:pt idx="2034">
                  <c:v>20.761293713527614</c:v>
                </c:pt>
                <c:pt idx="2035">
                  <c:v>20.756271960106769</c:v>
                </c:pt>
                <c:pt idx="2036">
                  <c:v>20.751254784993037</c:v>
                </c:pt>
                <c:pt idx="2037">
                  <c:v>20.746242180224719</c:v>
                </c:pt>
                <c:pt idx="2038">
                  <c:v>20.741234138616409</c:v>
                </c:pt>
                <c:pt idx="2039">
                  <c:v>20.736230651489542</c:v>
                </c:pt>
                <c:pt idx="2040">
                  <c:v>20.731231711696335</c:v>
                </c:pt>
                <c:pt idx="2041">
                  <c:v>20.726243043845901</c:v>
                </c:pt>
                <c:pt idx="2042">
                  <c:v>20.721258899228168</c:v>
                </c:pt>
                <c:pt idx="2043">
                  <c:v>20.716279269271578</c:v>
                </c:pt>
                <c:pt idx="2044">
                  <c:v>20.711304146174879</c:v>
                </c:pt>
                <c:pt idx="2045">
                  <c:v>20.706333522902192</c:v>
                </c:pt>
                <c:pt idx="2046">
                  <c:v>20.701367390944771</c:v>
                </c:pt>
                <c:pt idx="2047">
                  <c:v>20.696411407558166</c:v>
                </c:pt>
                <c:pt idx="2048">
                  <c:v>20.691459891814208</c:v>
                </c:pt>
                <c:pt idx="2049">
                  <c:v>20.686512836768639</c:v>
                </c:pt>
                <c:pt idx="2050">
                  <c:v>20.681570234016924</c:v>
                </c:pt>
                <c:pt idx="2051">
                  <c:v>20.676632076650815</c:v>
                </c:pt>
                <c:pt idx="2052">
                  <c:v>20.671703962196844</c:v>
                </c:pt>
                <c:pt idx="2053">
                  <c:v>20.666780269808207</c:v>
                </c:pt>
                <c:pt idx="2054">
                  <c:v>20.661860991182895</c:v>
                </c:pt>
                <c:pt idx="2055">
                  <c:v>20.656946119502162</c:v>
                </c:pt>
                <c:pt idx="2056">
                  <c:v>20.652035646504196</c:v>
                </c:pt>
                <c:pt idx="2057">
                  <c:v>20.647129564677442</c:v>
                </c:pt>
                <c:pt idx="2058">
                  <c:v>20.642233406375123</c:v>
                </c:pt>
                <c:pt idx="2059">
                  <c:v>20.637341617058222</c:v>
                </c:pt>
                <c:pt idx="2060">
                  <c:v>20.632454188565152</c:v>
                </c:pt>
                <c:pt idx="2061">
                  <c:v>20.627571113478005</c:v>
                </c:pt>
                <c:pt idx="2062">
                  <c:v>20.622692385117816</c:v>
                </c:pt>
                <c:pt idx="2063">
                  <c:v>20.617823478722482</c:v>
                </c:pt>
                <c:pt idx="2064">
                  <c:v>20.612958895763875</c:v>
                </c:pt>
                <c:pt idx="2065">
                  <c:v>20.608098628916192</c:v>
                </c:pt>
                <c:pt idx="2066">
                  <c:v>20.603242671586163</c:v>
                </c:pt>
                <c:pt idx="2067">
                  <c:v>20.59839101576873</c:v>
                </c:pt>
                <c:pt idx="2068">
                  <c:v>20.593543654904295</c:v>
                </c:pt>
                <c:pt idx="2069">
                  <c:v>20.588705999004357</c:v>
                </c:pt>
                <c:pt idx="2070">
                  <c:v>20.583872615874519</c:v>
                </c:pt>
                <c:pt idx="2071">
                  <c:v>20.579043497605845</c:v>
                </c:pt>
                <c:pt idx="2072">
                  <c:v>20.574218637016447</c:v>
                </c:pt>
                <c:pt idx="2073">
                  <c:v>20.569398027646923</c:v>
                </c:pt>
                <c:pt idx="2074">
                  <c:v>20.564581661644777</c:v>
                </c:pt>
                <c:pt idx="2075">
                  <c:v>20.559774887024634</c:v>
                </c:pt>
                <c:pt idx="2076">
                  <c:v>20.554972333973371</c:v>
                </c:pt>
                <c:pt idx="2077">
                  <c:v>20.550173996113649</c:v>
                </c:pt>
                <c:pt idx="2078">
                  <c:v>20.545379865686673</c:v>
                </c:pt>
                <c:pt idx="2079">
                  <c:v>20.540589936347377</c:v>
                </c:pt>
                <c:pt idx="2080">
                  <c:v>20.535809501040855</c:v>
                </c:pt>
                <c:pt idx="2081">
                  <c:v>20.488280546420061</c:v>
                </c:pt>
                <c:pt idx="2082">
                  <c:v>20.441058374317343</c:v>
                </c:pt>
                <c:pt idx="2083">
                  <c:v>20.394342760334993</c:v>
                </c:pt>
                <c:pt idx="2084">
                  <c:v>20.348123757201527</c:v>
                </c:pt>
                <c:pt idx="2085">
                  <c:v>20.302391699248304</c:v>
                </c:pt>
                <c:pt idx="2086">
                  <c:v>20.257137185766034</c:v>
                </c:pt>
                <c:pt idx="2087">
                  <c:v>20.212351090037828</c:v>
                </c:pt>
                <c:pt idx="2088">
                  <c:v>20.168024530842981</c:v>
                </c:pt>
                <c:pt idx="2089">
                  <c:v>20.124148863875572</c:v>
                </c:pt>
                <c:pt idx="2090">
                  <c:v>20.08071569098934</c:v>
                </c:pt>
                <c:pt idx="2091">
                  <c:v>20.037716833954054</c:v>
                </c:pt>
                <c:pt idx="2092">
                  <c:v>19.995144332580018</c:v>
                </c:pt>
                <c:pt idx="2093">
                  <c:v>19.952990431645581</c:v>
                </c:pt>
                <c:pt idx="2094">
                  <c:v>19.911247590266552</c:v>
                </c:pt>
                <c:pt idx="2095">
                  <c:v>19.869908458259502</c:v>
                </c:pt>
                <c:pt idx="2096">
                  <c:v>19.828965875093484</c:v>
                </c:pt>
                <c:pt idx="2097">
                  <c:v>19.788412858390927</c:v>
                </c:pt>
                <c:pt idx="2098">
                  <c:v>19.748242613288514</c:v>
                </c:pt>
                <c:pt idx="2099">
                  <c:v>19.708448511032628</c:v>
                </c:pt>
                <c:pt idx="2100">
                  <c:v>19.669024088570282</c:v>
                </c:pt>
                <c:pt idx="2101">
                  <c:v>19.629963038368253</c:v>
                </c:pt>
                <c:pt idx="2102">
                  <c:v>19.591115091118755</c:v>
                </c:pt>
                <c:pt idx="2103">
                  <c:v>19.552620491946225</c:v>
                </c:pt>
                <c:pt idx="2104">
                  <c:v>19.514473339064025</c:v>
                </c:pt>
                <c:pt idx="2105">
                  <c:v>19.476667873025185</c:v>
                </c:pt>
                <c:pt idx="2106">
                  <c:v>19.439198467818571</c:v>
                </c:pt>
                <c:pt idx="2107">
                  <c:v>19.402059639932393</c:v>
                </c:pt>
                <c:pt idx="2108">
                  <c:v>19.36524603079393</c:v>
                </c:pt>
                <c:pt idx="2109">
                  <c:v>19.328752407290562</c:v>
                </c:pt>
                <c:pt idx="2110">
                  <c:v>19.292573653787297</c:v>
                </c:pt>
                <c:pt idx="2111">
                  <c:v>19.256704780969347</c:v>
                </c:pt>
                <c:pt idx="2112">
                  <c:v>19.221140909711728</c:v>
                </c:pt>
                <c:pt idx="2113">
                  <c:v>19.185877271879171</c:v>
                </c:pt>
                <c:pt idx="2114">
                  <c:v>19.15090920313272</c:v>
                </c:pt>
                <c:pt idx="2115">
                  <c:v>19.116232151523494</c:v>
                </c:pt>
                <c:pt idx="2116">
                  <c:v>19.081841662620256</c:v>
                </c:pt>
                <c:pt idx="2117">
                  <c:v>19.047733376792529</c:v>
                </c:pt>
                <c:pt idx="2118">
                  <c:v>19.013903037605981</c:v>
                </c:pt>
                <c:pt idx="2119">
                  <c:v>18.980346477796907</c:v>
                </c:pt>
                <c:pt idx="2120">
                  <c:v>18.947059620408044</c:v>
                </c:pt>
                <c:pt idx="2121">
                  <c:v>18.914038472724734</c:v>
                </c:pt>
                <c:pt idx="2122">
                  <c:v>18.881173198332409</c:v>
                </c:pt>
                <c:pt idx="2123">
                  <c:v>18.848567258378147</c:v>
                </c:pt>
                <c:pt idx="2124">
                  <c:v>18.816216888358792</c:v>
                </c:pt>
                <c:pt idx="2125">
                  <c:v>18.784118399447504</c:v>
                </c:pt>
                <c:pt idx="2126">
                  <c:v>18.752268179800865</c:v>
                </c:pt>
                <c:pt idx="2127">
                  <c:v>18.720662689225019</c:v>
                </c:pt>
                <c:pt idx="2128">
                  <c:v>18.689298466908429</c:v>
                </c:pt>
                <c:pt idx="2129">
                  <c:v>18.65817211966646</c:v>
                </c:pt>
                <c:pt idx="2130">
                  <c:v>18.627280320222972</c:v>
                </c:pt>
                <c:pt idx="2131">
                  <c:v>18.596619814734485</c:v>
                </c:pt>
                <c:pt idx="2132">
                  <c:v>18.566187411626444</c:v>
                </c:pt>
                <c:pt idx="2133">
                  <c:v>18.535979983023868</c:v>
                </c:pt>
                <c:pt idx="2134">
                  <c:v>18.505994460153271</c:v>
                </c:pt>
                <c:pt idx="2135">
                  <c:v>18.476227840592113</c:v>
                </c:pt>
                <c:pt idx="2136">
                  <c:v>18.446677177824974</c:v>
                </c:pt>
                <c:pt idx="2137">
                  <c:v>18.417339582714057</c:v>
                </c:pt>
                <c:pt idx="2138">
                  <c:v>18.388212219254889</c:v>
                </c:pt>
                <c:pt idx="2139">
                  <c:v>18.35929231155686</c:v>
                </c:pt>
                <c:pt idx="2140">
                  <c:v>18.330577134049999</c:v>
                </c:pt>
                <c:pt idx="2141">
                  <c:v>18.30206401297864</c:v>
                </c:pt>
                <c:pt idx="2142">
                  <c:v>18.273669408772008</c:v>
                </c:pt>
                <c:pt idx="2143">
                  <c:v>18.245472571043585</c:v>
                </c:pt>
                <c:pt idx="2144">
                  <c:v>18.217470960099558</c:v>
                </c:pt>
                <c:pt idx="2145">
                  <c:v>18.189662080891914</c:v>
                </c:pt>
                <c:pt idx="2146">
                  <c:v>18.162043484523871</c:v>
                </c:pt>
                <c:pt idx="2147">
                  <c:v>18.134612764641993</c:v>
                </c:pt>
                <c:pt idx="2148">
                  <c:v>18.107367563864326</c:v>
                </c:pt>
                <c:pt idx="2149">
                  <c:v>18.080305565194717</c:v>
                </c:pt>
                <c:pt idx="2150">
                  <c:v>18.053424493526322</c:v>
                </c:pt>
                <c:pt idx="2151">
                  <c:v>18.026722112280037</c:v>
                </c:pt>
                <c:pt idx="2152">
                  <c:v>18.000196229589751</c:v>
                </c:pt>
                <c:pt idx="2153">
                  <c:v>17.973844690199638</c:v>
                </c:pt>
                <c:pt idx="2154">
                  <c:v>17.947665374669754</c:v>
                </c:pt>
                <c:pt idx="2155">
                  <c:v>17.92165620538535</c:v>
                </c:pt>
                <c:pt idx="2156">
                  <c:v>17.895815138789416</c:v>
                </c:pt>
                <c:pt idx="2157">
                  <c:v>17.870140166865145</c:v>
                </c:pt>
                <c:pt idx="2158">
                  <c:v>17.844629314147419</c:v>
                </c:pt>
                <c:pt idx="2159">
                  <c:v>17.819280643505749</c:v>
                </c:pt>
                <c:pt idx="2160">
                  <c:v>17.79409224879171</c:v>
                </c:pt>
                <c:pt idx="2161">
                  <c:v>17.769062256301929</c:v>
                </c:pt>
                <c:pt idx="2162">
                  <c:v>17.74412514392202</c:v>
                </c:pt>
                <c:pt idx="2163">
                  <c:v>17.719343421373662</c:v>
                </c:pt>
                <c:pt idx="2164">
                  <c:v>17.694715295588306</c:v>
                </c:pt>
                <c:pt idx="2165">
                  <c:v>17.670239007506265</c:v>
                </c:pt>
                <c:pt idx="2166">
                  <c:v>17.645912825253006</c:v>
                </c:pt>
                <c:pt idx="2167">
                  <c:v>17.621735043593922</c:v>
                </c:pt>
                <c:pt idx="2168">
                  <c:v>17.597703989261845</c:v>
                </c:pt>
                <c:pt idx="2169">
                  <c:v>17.573818014391453</c:v>
                </c:pt>
                <c:pt idx="2170">
                  <c:v>17.550075497929001</c:v>
                </c:pt>
                <c:pt idx="2171">
                  <c:v>17.526474843173567</c:v>
                </c:pt>
                <c:pt idx="2172">
                  <c:v>17.503014482907567</c:v>
                </c:pt>
                <c:pt idx="2173">
                  <c:v>17.479692873152629</c:v>
                </c:pt>
                <c:pt idx="2174">
                  <c:v>17.456508494550746</c:v>
                </c:pt>
                <c:pt idx="2175">
                  <c:v>17.433459850043143</c:v>
                </c:pt>
                <c:pt idx="2176">
                  <c:v>17.410545469812668</c:v>
                </c:pt>
                <c:pt idx="2177">
                  <c:v>17.387763905337618</c:v>
                </c:pt>
                <c:pt idx="2178">
                  <c:v>17.365113730742873</c:v>
                </c:pt>
                <c:pt idx="2179">
                  <c:v>17.342593540604824</c:v>
                </c:pt>
                <c:pt idx="2180">
                  <c:v>17.320201954714115</c:v>
                </c:pt>
                <c:pt idx="2181">
                  <c:v>17.297937612406233</c:v>
                </c:pt>
                <c:pt idx="2182">
                  <c:v>17.275747842671272</c:v>
                </c:pt>
                <c:pt idx="2183">
                  <c:v>17.25368312426545</c:v>
                </c:pt>
                <c:pt idx="2184">
                  <c:v>17.231742149345393</c:v>
                </c:pt>
                <c:pt idx="2185">
                  <c:v>17.209923633160042</c:v>
                </c:pt>
                <c:pt idx="2186">
                  <c:v>17.188226308677745</c:v>
                </c:pt>
                <c:pt idx="2187">
                  <c:v>17.16664892787027</c:v>
                </c:pt>
                <c:pt idx="2188">
                  <c:v>17.145190259756216</c:v>
                </c:pt>
                <c:pt idx="2189">
                  <c:v>17.123849094804143</c:v>
                </c:pt>
                <c:pt idx="2190">
                  <c:v>17.10262423979713</c:v>
                </c:pt>
                <c:pt idx="2191">
                  <c:v>17.081514519084969</c:v>
                </c:pt>
                <c:pt idx="2192">
                  <c:v>17.060518772724585</c:v>
                </c:pt>
                <c:pt idx="2193">
                  <c:v>17.039635860728229</c:v>
                </c:pt>
                <c:pt idx="2194">
                  <c:v>17.018864658149791</c:v>
                </c:pt>
                <c:pt idx="2195">
                  <c:v>16.998204054828193</c:v>
                </c:pt>
                <c:pt idx="2196">
                  <c:v>16.977652959524036</c:v>
                </c:pt>
                <c:pt idx="2197">
                  <c:v>16.957210295162835</c:v>
                </c:pt>
                <c:pt idx="2198">
                  <c:v>16.936875000031787</c:v>
                </c:pt>
                <c:pt idx="2199">
                  <c:v>16.916646026072893</c:v>
                </c:pt>
                <c:pt idx="2200">
                  <c:v>16.896522342876796</c:v>
                </c:pt>
                <c:pt idx="2201">
                  <c:v>16.876502933123671</c:v>
                </c:pt>
                <c:pt idx="2202">
                  <c:v>16.856544596103991</c:v>
                </c:pt>
                <c:pt idx="2203">
                  <c:v>16.836688890552892</c:v>
                </c:pt>
                <c:pt idx="2204">
                  <c:v>16.816934835059957</c:v>
                </c:pt>
                <c:pt idx="2205">
                  <c:v>16.797281464518004</c:v>
                </c:pt>
                <c:pt idx="2206">
                  <c:v>16.77772782577749</c:v>
                </c:pt>
                <c:pt idx="2207">
                  <c:v>16.758272978776709</c:v>
                </c:pt>
                <c:pt idx="2208">
                  <c:v>16.738915994997832</c:v>
                </c:pt>
                <c:pt idx="2209">
                  <c:v>16.719655961174858</c:v>
                </c:pt>
                <c:pt idx="2210">
                  <c:v>16.700491975120539</c:v>
                </c:pt>
                <c:pt idx="2211">
                  <c:v>16.681423146826404</c:v>
                </c:pt>
                <c:pt idx="2212">
                  <c:v>16.662448596986209</c:v>
                </c:pt>
                <c:pt idx="2213">
                  <c:v>16.643567460580563</c:v>
                </c:pt>
                <c:pt idx="2214">
                  <c:v>16.624778882866192</c:v>
                </c:pt>
                <c:pt idx="2215">
                  <c:v>16.60608202044644</c:v>
                </c:pt>
                <c:pt idx="2216">
                  <c:v>16.587476039857652</c:v>
                </c:pt>
                <c:pt idx="2217">
                  <c:v>16.568960121036017</c:v>
                </c:pt>
                <c:pt idx="2218">
                  <c:v>16.550533453459757</c:v>
                </c:pt>
                <c:pt idx="2219">
                  <c:v>16.532195236006324</c:v>
                </c:pt>
                <c:pt idx="2220">
                  <c:v>16.513944680334351</c:v>
                </c:pt>
                <c:pt idx="2221">
                  <c:v>16.495781007134834</c:v>
                </c:pt>
                <c:pt idx="2222">
                  <c:v>16.477668184838155</c:v>
                </c:pt>
                <c:pt idx="2223">
                  <c:v>16.459640985316728</c:v>
                </c:pt>
                <c:pt idx="2224">
                  <c:v>16.441698655575546</c:v>
                </c:pt>
                <c:pt idx="2225">
                  <c:v>16.423840451101992</c:v>
                </c:pt>
                <c:pt idx="2226">
                  <c:v>16.406065639096266</c:v>
                </c:pt>
                <c:pt idx="2227">
                  <c:v>16.388373494914863</c:v>
                </c:pt>
                <c:pt idx="2228">
                  <c:v>16.370763303052765</c:v>
                </c:pt>
                <c:pt idx="2229">
                  <c:v>16.353234355903428</c:v>
                </c:pt>
                <c:pt idx="2230">
                  <c:v>16.335785956887097</c:v>
                </c:pt>
                <c:pt idx="2231">
                  <c:v>16.31841741702198</c:v>
                </c:pt>
                <c:pt idx="2232">
                  <c:v>16.301128054818093</c:v>
                </c:pt>
                <c:pt idx="2233">
                  <c:v>16.283917199331871</c:v>
                </c:pt>
                <c:pt idx="2234">
                  <c:v>16.266784186828655</c:v>
                </c:pt>
                <c:pt idx="2235">
                  <c:v>16.2497283617191</c:v>
                </c:pt>
                <c:pt idx="2236">
                  <c:v>16.232749075401497</c:v>
                </c:pt>
                <c:pt idx="2237">
                  <c:v>16.215845689221805</c:v>
                </c:pt>
                <c:pt idx="2238">
                  <c:v>16.199017571252337</c:v>
                </c:pt>
                <c:pt idx="2239">
                  <c:v>16.182264097203031</c:v>
                </c:pt>
                <c:pt idx="2240">
                  <c:v>16.16558464930705</c:v>
                </c:pt>
                <c:pt idx="2241">
                  <c:v>16.148978619190352</c:v>
                </c:pt>
                <c:pt idx="2242">
                  <c:v>16.132415526156947</c:v>
                </c:pt>
                <c:pt idx="2243">
                  <c:v>16.115924864636749</c:v>
                </c:pt>
                <c:pt idx="2244">
                  <c:v>16.099506044336461</c:v>
                </c:pt>
                <c:pt idx="2245">
                  <c:v>16.08315848099026</c:v>
                </c:pt>
                <c:pt idx="2246">
                  <c:v>16.066881599129509</c:v>
                </c:pt>
                <c:pt idx="2247">
                  <c:v>16.050674829092095</c:v>
                </c:pt>
                <c:pt idx="2248">
                  <c:v>16.034537607882239</c:v>
                </c:pt>
                <c:pt idx="2249">
                  <c:v>16.018469378141422</c:v>
                </c:pt>
                <c:pt idx="2250">
                  <c:v>16.002469590835595</c:v>
                </c:pt>
                <c:pt idx="2251">
                  <c:v>15.986537702363158</c:v>
                </c:pt>
                <c:pt idx="2252">
                  <c:v>15.970673175391969</c:v>
                </c:pt>
                <c:pt idx="2253">
                  <c:v>15.954875477866452</c:v>
                </c:pt>
                <c:pt idx="2254">
                  <c:v>15.93914408561572</c:v>
                </c:pt>
                <c:pt idx="2255">
                  <c:v>15.923478479555341</c:v>
                </c:pt>
                <c:pt idx="2256">
                  <c:v>15.907878146502338</c:v>
                </c:pt>
                <c:pt idx="2257">
                  <c:v>15.892342578216509</c:v>
                </c:pt>
                <c:pt idx="2258">
                  <c:v>15.876871273932736</c:v>
                </c:pt>
                <c:pt idx="2259">
                  <c:v>15.861463737652016</c:v>
                </c:pt>
                <c:pt idx="2260">
                  <c:v>15.846119478084052</c:v>
                </c:pt>
                <c:pt idx="2261">
                  <c:v>15.830838011124694</c:v>
                </c:pt>
                <c:pt idx="2262">
                  <c:v>15.815593237169209</c:v>
                </c:pt>
                <c:pt idx="2263">
                  <c:v>15.80041047005378</c:v>
                </c:pt>
                <c:pt idx="2264">
                  <c:v>15.785289238974498</c:v>
                </c:pt>
                <c:pt idx="2265">
                  <c:v>15.770229078319698</c:v>
                </c:pt>
                <c:pt idx="2266">
                  <c:v>15.755229526779209</c:v>
                </c:pt>
                <c:pt idx="2267">
                  <c:v>15.740290129723467</c:v>
                </c:pt>
                <c:pt idx="2268">
                  <c:v>15.725410436673181</c:v>
                </c:pt>
                <c:pt idx="2269">
                  <c:v>15.710590001251589</c:v>
                </c:pt>
                <c:pt idx="2270">
                  <c:v>15.695828383513369</c:v>
                </c:pt>
                <c:pt idx="2271">
                  <c:v>15.681125147472285</c:v>
                </c:pt>
                <c:pt idx="2272">
                  <c:v>15.666479861836827</c:v>
                </c:pt>
                <c:pt idx="2273">
                  <c:v>15.651892099169288</c:v>
                </c:pt>
                <c:pt idx="2274">
                  <c:v>15.637361438150005</c:v>
                </c:pt>
                <c:pt idx="2275">
                  <c:v>15.622887461179266</c:v>
                </c:pt>
                <c:pt idx="2276">
                  <c:v>15.608469755094244</c:v>
                </c:pt>
                <c:pt idx="2277">
                  <c:v>15.594107910354627</c:v>
                </c:pt>
                <c:pt idx="2278">
                  <c:v>15.579801523244726</c:v>
                </c:pt>
                <c:pt idx="2279">
                  <c:v>15.565550193546381</c:v>
                </c:pt>
                <c:pt idx="2280">
                  <c:v>15.551353525237774</c:v>
                </c:pt>
                <c:pt idx="2281">
                  <c:v>15.537211125704353</c:v>
                </c:pt>
                <c:pt idx="2282">
                  <c:v>15.523100411452809</c:v>
                </c:pt>
                <c:pt idx="2283">
                  <c:v>15.509043331144024</c:v>
                </c:pt>
                <c:pt idx="2284">
                  <c:v>15.495039503608801</c:v>
                </c:pt>
                <c:pt idx="2285">
                  <c:v>15.481088551614171</c:v>
                </c:pt>
                <c:pt idx="2286">
                  <c:v>15.467190101102064</c:v>
                </c:pt>
                <c:pt idx="2287">
                  <c:v>15.453343783265582</c:v>
                </c:pt>
                <c:pt idx="2288">
                  <c:v>15.439549232364643</c:v>
                </c:pt>
                <c:pt idx="2289">
                  <c:v>15.425806086387782</c:v>
                </c:pt>
                <c:pt idx="2290">
                  <c:v>15.412113986313688</c:v>
                </c:pt>
                <c:pt idx="2291">
                  <c:v>15.398472578132541</c:v>
                </c:pt>
                <c:pt idx="2292">
                  <c:v>15.384881510723428</c:v>
                </c:pt>
                <c:pt idx="2293">
                  <c:v>15.371340436499874</c:v>
                </c:pt>
                <c:pt idx="2294">
                  <c:v>15.357849010693135</c:v>
                </c:pt>
                <c:pt idx="2295">
                  <c:v>15.344406893320699</c:v>
                </c:pt>
                <c:pt idx="2296">
                  <c:v>15.331013747122899</c:v>
                </c:pt>
                <c:pt idx="2297">
                  <c:v>15.317669237536034</c:v>
                </c:pt>
                <c:pt idx="2298">
                  <c:v>15.304373034622504</c:v>
                </c:pt>
                <c:pt idx="2299">
                  <c:v>15.291124811050231</c:v>
                </c:pt>
                <c:pt idx="2300">
                  <c:v>15.277924242710933</c:v>
                </c:pt>
                <c:pt idx="2301">
                  <c:v>15.264771008039261</c:v>
                </c:pt>
                <c:pt idx="2302">
                  <c:v>15.251645385610402</c:v>
                </c:pt>
                <c:pt idx="2303">
                  <c:v>15.23856657592583</c:v>
                </c:pt>
                <c:pt idx="2304">
                  <c:v>15.225591573450927</c:v>
                </c:pt>
                <c:pt idx="2305">
                  <c:v>15.212662434371593</c:v>
                </c:pt>
                <c:pt idx="2306">
                  <c:v>15.199778855735339</c:v>
                </c:pt>
                <c:pt idx="2307">
                  <c:v>15.186940536887418</c:v>
                </c:pt>
                <c:pt idx="2308">
                  <c:v>15.174147180057089</c:v>
                </c:pt>
                <c:pt idx="2309">
                  <c:v>15.161398489717829</c:v>
                </c:pt>
                <c:pt idx="2310">
                  <c:v>15.148694174365785</c:v>
                </c:pt>
                <c:pt idx="2311">
                  <c:v>15.13603394466711</c:v>
                </c:pt>
                <c:pt idx="2312">
                  <c:v>15.123417514030415</c:v>
                </c:pt>
                <c:pt idx="2313">
                  <c:v>15.110898257195586</c:v>
                </c:pt>
                <c:pt idx="2314">
                  <c:v>15.09842193723496</c:v>
                </c:pt>
                <c:pt idx="2315">
                  <c:v>15.085988278287335</c:v>
                </c:pt>
                <c:pt idx="2316">
                  <c:v>15.073649275095608</c:v>
                </c:pt>
                <c:pt idx="2317">
                  <c:v>15.061352102824427</c:v>
                </c:pt>
                <c:pt idx="2318">
                  <c:v>15.049096495822816</c:v>
                </c:pt>
                <c:pt idx="2319">
                  <c:v>15.036865134081664</c:v>
                </c:pt>
                <c:pt idx="2320">
                  <c:v>15.024725637378138</c:v>
                </c:pt>
                <c:pt idx="2321">
                  <c:v>15.012626741295151</c:v>
                </c:pt>
                <c:pt idx="2322">
                  <c:v>15.000568191434157</c:v>
                </c:pt>
                <c:pt idx="2323">
                  <c:v>14.988549735172143</c:v>
                </c:pt>
                <c:pt idx="2324">
                  <c:v>14.976571123262863</c:v>
                </c:pt>
                <c:pt idx="2325">
                  <c:v>14.964632108177799</c:v>
                </c:pt>
                <c:pt idx="2326">
                  <c:v>14.952780991367339</c:v>
                </c:pt>
                <c:pt idx="2327">
                  <c:v>14.940968726082325</c:v>
                </c:pt>
                <c:pt idx="2328">
                  <c:v>14.929195073659347</c:v>
                </c:pt>
                <c:pt idx="2329">
                  <c:v>14.917459797047794</c:v>
                </c:pt>
                <c:pt idx="2330">
                  <c:v>14.905762662344287</c:v>
                </c:pt>
                <c:pt idx="2331">
                  <c:v>14.894103437205994</c:v>
                </c:pt>
                <c:pt idx="2332">
                  <c:v>14.882481891348023</c:v>
                </c:pt>
                <c:pt idx="2333">
                  <c:v>14.870897796013018</c:v>
                </c:pt>
                <c:pt idx="2334">
                  <c:v>14.859350925469872</c:v>
                </c:pt>
                <c:pt idx="2335">
                  <c:v>14.847841055465629</c:v>
                </c:pt>
                <c:pt idx="2336">
                  <c:v>14.836367963711808</c:v>
                </c:pt>
                <c:pt idx="2337">
                  <c:v>14.824916317833521</c:v>
                </c:pt>
                <c:pt idx="2338">
                  <c:v>14.813501088874203</c:v>
                </c:pt>
                <c:pt idx="2339">
                  <c:v>14.802122059161492</c:v>
                </c:pt>
                <c:pt idx="2340">
                  <c:v>14.790779013888894</c:v>
                </c:pt>
                <c:pt idx="2341">
                  <c:v>14.779471739619634</c:v>
                </c:pt>
                <c:pt idx="2342">
                  <c:v>14.768200024276616</c:v>
                </c:pt>
                <c:pt idx="2343">
                  <c:v>14.756963658568164</c:v>
                </c:pt>
                <c:pt idx="2344">
                  <c:v>14.745762434518522</c:v>
                </c:pt>
                <c:pt idx="2345">
                  <c:v>14.734596145931429</c:v>
                </c:pt>
                <c:pt idx="2346">
                  <c:v>14.72346458789989</c:v>
                </c:pt>
                <c:pt idx="2347">
                  <c:v>14.712367558199777</c:v>
                </c:pt>
                <c:pt idx="2348">
                  <c:v>14.701304855854772</c:v>
                </c:pt>
                <c:pt idx="2349">
                  <c:v>14.690276281589924</c:v>
                </c:pt>
                <c:pt idx="2350">
                  <c:v>14.679281637353156</c:v>
                </c:pt>
                <c:pt idx="2351">
                  <c:v>14.668320727677802</c:v>
                </c:pt>
                <c:pt idx="2352">
                  <c:v>14.657393358280807</c:v>
                </c:pt>
                <c:pt idx="2353">
                  <c:v>14.646499336506544</c:v>
                </c:pt>
                <c:pt idx="2354">
                  <c:v>14.63563847085967</c:v>
                </c:pt>
                <c:pt idx="2355">
                  <c:v>14.624810572337557</c:v>
                </c:pt>
                <c:pt idx="2356">
                  <c:v>14.614015453060656</c:v>
                </c:pt>
                <c:pt idx="2357">
                  <c:v>14.603239430879375</c:v>
                </c:pt>
                <c:pt idx="2358">
                  <c:v>14.592495882358133</c:v>
                </c:pt>
                <c:pt idx="2359">
                  <c:v>14.581784623276599</c:v>
                </c:pt>
                <c:pt idx="2360">
                  <c:v>14.571105471805048</c:v>
                </c:pt>
                <c:pt idx="2361">
                  <c:v>14.560458247170487</c:v>
                </c:pt>
                <c:pt idx="2362">
                  <c:v>14.549842770080472</c:v>
                </c:pt>
                <c:pt idx="2363">
                  <c:v>14.539258862279057</c:v>
                </c:pt>
                <c:pt idx="2364">
                  <c:v>14.528706347817606</c:v>
                </c:pt>
                <c:pt idx="2365">
                  <c:v>14.518185051750773</c:v>
                </c:pt>
                <c:pt idx="2366">
                  <c:v>14.507694800130336</c:v>
                </c:pt>
                <c:pt idx="2367">
                  <c:v>14.497235421255489</c:v>
                </c:pt>
                <c:pt idx="2368">
                  <c:v>14.486806744390597</c:v>
                </c:pt>
                <c:pt idx="2369">
                  <c:v>14.476408600173659</c:v>
                </c:pt>
                <c:pt idx="2370">
                  <c:v>14.466040820189805</c:v>
                </c:pt>
                <c:pt idx="2371">
                  <c:v>14.455703238195019</c:v>
                </c:pt>
                <c:pt idx="2372">
                  <c:v>14.44539568886206</c:v>
                </c:pt>
                <c:pt idx="2373">
                  <c:v>14.435118008180522</c:v>
                </c:pt>
                <c:pt idx="2374">
                  <c:v>14.424870033039872</c:v>
                </c:pt>
                <c:pt idx="2375">
                  <c:v>14.414651602427407</c:v>
                </c:pt>
                <c:pt idx="2376">
                  <c:v>14.404462556201457</c:v>
                </c:pt>
                <c:pt idx="2377">
                  <c:v>14.394290613875157</c:v>
                </c:pt>
                <c:pt idx="2378">
                  <c:v>14.384147795322088</c:v>
                </c:pt>
                <c:pt idx="2379">
                  <c:v>14.374033943330868</c:v>
                </c:pt>
                <c:pt idx="2380">
                  <c:v>14.363948902707277</c:v>
                </c:pt>
                <c:pt idx="2381">
                  <c:v>14.353892519077851</c:v>
                </c:pt>
                <c:pt idx="2382">
                  <c:v>14.343864639272642</c:v>
                </c:pt>
                <c:pt idx="2383">
                  <c:v>14.333865110927769</c:v>
                </c:pt>
                <c:pt idx="2384">
                  <c:v>14.323893783630481</c:v>
                </c:pt>
                <c:pt idx="2385">
                  <c:v>14.313950507748206</c:v>
                </c:pt>
                <c:pt idx="2386">
                  <c:v>14.30403513480362</c:v>
                </c:pt>
                <c:pt idx="2387">
                  <c:v>14.294147517085793</c:v>
                </c:pt>
                <c:pt idx="2388">
                  <c:v>14.284287508771857</c:v>
                </c:pt>
                <c:pt idx="2389">
                  <c:v>14.274454964780698</c:v>
                </c:pt>
                <c:pt idx="2390">
                  <c:v>14.264649741140548</c:v>
                </c:pt>
                <c:pt idx="2391">
                  <c:v>14.25487169460847</c:v>
                </c:pt>
                <c:pt idx="2392">
                  <c:v>14.245120683769306</c:v>
                </c:pt>
                <c:pt idx="2393">
                  <c:v>14.235396567913233</c:v>
                </c:pt>
                <c:pt idx="2394">
                  <c:v>14.22569920703236</c:v>
                </c:pt>
                <c:pt idx="2395">
                  <c:v>14.216028462903116</c:v>
                </c:pt>
                <c:pt idx="2396">
                  <c:v>14.206384197981203</c:v>
                </c:pt>
                <c:pt idx="2397">
                  <c:v>14.196755331936219</c:v>
                </c:pt>
                <c:pt idx="2398">
                  <c:v>14.187152721147493</c:v>
                </c:pt>
                <c:pt idx="2399">
                  <c:v>14.177576230794012</c:v>
                </c:pt>
                <c:pt idx="2400">
                  <c:v>14.16802572670878</c:v>
                </c:pt>
                <c:pt idx="2401">
                  <c:v>14.158501076431063</c:v>
                </c:pt>
                <c:pt idx="2402">
                  <c:v>14.149002148132967</c:v>
                </c:pt>
                <c:pt idx="2403">
                  <c:v>14.139528810964881</c:v>
                </c:pt>
                <c:pt idx="2404">
                  <c:v>14.130080934699482</c:v>
                </c:pt>
                <c:pt idx="2405">
                  <c:v>14.120658390763285</c:v>
                </c:pt>
                <c:pt idx="2406">
                  <c:v>14.111261051184902</c:v>
                </c:pt>
                <c:pt idx="2407">
                  <c:v>14.1018887885925</c:v>
                </c:pt>
                <c:pt idx="2408">
                  <c:v>14.092541477230235</c:v>
                </c:pt>
                <c:pt idx="2409">
                  <c:v>14.08321899192233</c:v>
                </c:pt>
                <c:pt idx="2410">
                  <c:v>14.073921208407025</c:v>
                </c:pt>
                <c:pt idx="2411">
                  <c:v>14.064648002993181</c:v>
                </c:pt>
                <c:pt idx="2412">
                  <c:v>14.055399253557036</c:v>
                </c:pt>
                <c:pt idx="2413">
                  <c:v>14.046174838526818</c:v>
                </c:pt>
                <c:pt idx="2414">
                  <c:v>14.036974637210408</c:v>
                </c:pt>
                <c:pt idx="2415">
                  <c:v>14.027798529458826</c:v>
                </c:pt>
                <c:pt idx="2416">
                  <c:v>14.018646396643859</c:v>
                </c:pt>
                <c:pt idx="2417">
                  <c:v>14.009508193576409</c:v>
                </c:pt>
                <c:pt idx="2418">
                  <c:v>14.000393771667945</c:v>
                </c:pt>
                <c:pt idx="2419">
                  <c:v>13.99130301421231</c:v>
                </c:pt>
                <c:pt idx="2420">
                  <c:v>13.982235805016172</c:v>
                </c:pt>
                <c:pt idx="2421">
                  <c:v>13.973192029355205</c:v>
                </c:pt>
                <c:pt idx="2422">
                  <c:v>13.964171573001032</c:v>
                </c:pt>
                <c:pt idx="2423">
                  <c:v>13.955174322535823</c:v>
                </c:pt>
                <c:pt idx="2424">
                  <c:v>13.946200165029984</c:v>
                </c:pt>
                <c:pt idx="2425">
                  <c:v>13.937248988980338</c:v>
                </c:pt>
                <c:pt idx="2426">
                  <c:v>13.928320683355823</c:v>
                </c:pt>
                <c:pt idx="2427">
                  <c:v>13.91941513790627</c:v>
                </c:pt>
                <c:pt idx="2428">
                  <c:v>13.910532242846385</c:v>
                </c:pt>
                <c:pt idx="2429">
                  <c:v>13.901671889776413</c:v>
                </c:pt>
                <c:pt idx="2430">
                  <c:v>13.892833970746034</c:v>
                </c:pt>
                <c:pt idx="2431">
                  <c:v>13.884018378253028</c:v>
                </c:pt>
                <c:pt idx="2432">
                  <c:v>13.87522500615113</c:v>
                </c:pt>
                <c:pt idx="2433">
                  <c:v>13.866453748727244</c:v>
                </c:pt>
                <c:pt idx="2434">
                  <c:v>13.857704501000466</c:v>
                </c:pt>
                <c:pt idx="2435">
                  <c:v>13.84897715841659</c:v>
                </c:pt>
                <c:pt idx="2436">
                  <c:v>13.840271617739278</c:v>
                </c:pt>
                <c:pt idx="2437">
                  <c:v>13.831578732544063</c:v>
                </c:pt>
                <c:pt idx="2438">
                  <c:v>13.82290748052694</c:v>
                </c:pt>
                <c:pt idx="2439">
                  <c:v>13.814257760028596</c:v>
                </c:pt>
                <c:pt idx="2440">
                  <c:v>13.805629470085252</c:v>
                </c:pt>
                <c:pt idx="2441">
                  <c:v>13.797022510131272</c:v>
                </c:pt>
                <c:pt idx="2442">
                  <c:v>13.78843678086762</c:v>
                </c:pt>
                <c:pt idx="2443">
                  <c:v>13.779872183379961</c:v>
                </c:pt>
                <c:pt idx="2444">
                  <c:v>13.771328619137785</c:v>
                </c:pt>
                <c:pt idx="2445">
                  <c:v>13.762805990851092</c:v>
                </c:pt>
                <c:pt idx="2446">
                  <c:v>13.754304201600679</c:v>
                </c:pt>
                <c:pt idx="2447">
                  <c:v>13.745823155120634</c:v>
                </c:pt>
                <c:pt idx="2448">
                  <c:v>13.737362755510576</c:v>
                </c:pt>
                <c:pt idx="2449">
                  <c:v>13.728922908076994</c:v>
                </c:pt>
                <c:pt idx="2450">
                  <c:v>13.720503518479433</c:v>
                </c:pt>
                <c:pt idx="2451">
                  <c:v>13.712104493008008</c:v>
                </c:pt>
                <c:pt idx="2452">
                  <c:v>13.703725738300941</c:v>
                </c:pt>
                <c:pt idx="2453">
                  <c:v>13.695367162170962</c:v>
                </c:pt>
                <c:pt idx="2454">
                  <c:v>13.687028672766958</c:v>
                </c:pt>
                <c:pt idx="2455">
                  <c:v>13.678710178846636</c:v>
                </c:pt>
                <c:pt idx="2456">
                  <c:v>13.670411589499215</c:v>
                </c:pt>
                <c:pt idx="2457">
                  <c:v>13.662124543682859</c:v>
                </c:pt>
                <c:pt idx="2458">
                  <c:v>13.653857254944585</c:v>
                </c:pt>
                <c:pt idx="2459">
                  <c:v>13.645609634222355</c:v>
                </c:pt>
                <c:pt idx="2460">
                  <c:v>13.637381593038784</c:v>
                </c:pt>
                <c:pt idx="2461">
                  <c:v>13.629173043229605</c:v>
                </c:pt>
                <c:pt idx="2462">
                  <c:v>13.620983897739182</c:v>
                </c:pt>
                <c:pt idx="2463">
                  <c:v>13.612814069814073</c:v>
                </c:pt>
                <c:pt idx="2464">
                  <c:v>13.604663473265676</c:v>
                </c:pt>
                <c:pt idx="2465">
                  <c:v>13.596532022203558</c:v>
                </c:pt>
                <c:pt idx="2466">
                  <c:v>13.588419631817198</c:v>
                </c:pt>
                <c:pt idx="2467">
                  <c:v>13.580326217583748</c:v>
                </c:pt>
                <c:pt idx="2468">
                  <c:v>13.572251695526223</c:v>
                </c:pt>
                <c:pt idx="2469">
                  <c:v>13.564195981951551</c:v>
                </c:pt>
                <c:pt idx="2470">
                  <c:v>13.556158994218887</c:v>
                </c:pt>
                <c:pt idx="2471">
                  <c:v>13.548140649961232</c:v>
                </c:pt>
                <c:pt idx="2472">
                  <c:v>13.540140867085253</c:v>
                </c:pt>
                <c:pt idx="2473">
                  <c:v>13.532159564529737</c:v>
                </c:pt>
                <c:pt idx="2474">
                  <c:v>13.524196661497369</c:v>
                </c:pt>
                <c:pt idx="2475">
                  <c:v>13.516252077705316</c:v>
                </c:pt>
                <c:pt idx="2476">
                  <c:v>13.508325733131285</c:v>
                </c:pt>
                <c:pt idx="2477">
                  <c:v>13.500409956621882</c:v>
                </c:pt>
                <c:pt idx="2478">
                  <c:v>13.49251228923184</c:v>
                </c:pt>
                <c:pt idx="2479">
                  <c:v>13.484632652771065</c:v>
                </c:pt>
                <c:pt idx="2480">
                  <c:v>13.476770969295478</c:v>
                </c:pt>
                <c:pt idx="2481">
                  <c:v>13.468927161106963</c:v>
                </c:pt>
                <c:pt idx="2482">
                  <c:v>13.461101151484559</c:v>
                </c:pt>
                <c:pt idx="2483">
                  <c:v>13.453292863944309</c:v>
                </c:pt>
                <c:pt idx="2484">
                  <c:v>13.445502222480977</c:v>
                </c:pt>
                <c:pt idx="2485">
                  <c:v>13.43772915132344</c:v>
                </c:pt>
                <c:pt idx="2486">
                  <c:v>13.429973575653694</c:v>
                </c:pt>
                <c:pt idx="2487">
                  <c:v>13.422235420879225</c:v>
                </c:pt>
                <c:pt idx="2488">
                  <c:v>13.414514612870761</c:v>
                </c:pt>
                <c:pt idx="2489">
                  <c:v>13.406811077721825</c:v>
                </c:pt>
                <c:pt idx="2490">
                  <c:v>13.399124742455847</c:v>
                </c:pt>
                <c:pt idx="2491">
                  <c:v>13.391455534310779</c:v>
                </c:pt>
                <c:pt idx="2492">
                  <c:v>13.38380338097293</c:v>
                </c:pt>
                <c:pt idx="2493">
                  <c:v>13.376168210340596</c:v>
                </c:pt>
                <c:pt idx="2494">
                  <c:v>13.368549951219594</c:v>
                </c:pt>
                <c:pt idx="2495">
                  <c:v>13.360948532619737</c:v>
                </c:pt>
                <c:pt idx="2496">
                  <c:v>13.353363883755048</c:v>
                </c:pt>
                <c:pt idx="2497">
                  <c:v>13.345788942370792</c:v>
                </c:pt>
                <c:pt idx="2498">
                  <c:v>13.338230655614829</c:v>
                </c:pt>
                <c:pt idx="2499">
                  <c:v>13.330688954295685</c:v>
                </c:pt>
                <c:pt idx="2500">
                  <c:v>13.323163769414222</c:v>
                </c:pt>
                <c:pt idx="2501">
                  <c:v>13.315655032389472</c:v>
                </c:pt>
                <c:pt idx="2502">
                  <c:v>13.308162674830644</c:v>
                </c:pt>
                <c:pt idx="2503">
                  <c:v>13.300686629208593</c:v>
                </c:pt>
                <c:pt idx="2504">
                  <c:v>13.293226828177032</c:v>
                </c:pt>
                <c:pt idx="2505">
                  <c:v>13.285783204794713</c:v>
                </c:pt>
                <c:pt idx="2506">
                  <c:v>13.278355692301224</c:v>
                </c:pt>
                <c:pt idx="2507">
                  <c:v>13.270944224777708</c:v>
                </c:pt>
                <c:pt idx="2508">
                  <c:v>13.263548736479056</c:v>
                </c:pt>
                <c:pt idx="2509">
                  <c:v>13.256169161834237</c:v>
                </c:pt>
                <c:pt idx="2510">
                  <c:v>13.248805436099142</c:v>
                </c:pt>
                <c:pt idx="2511">
                  <c:v>13.241457494696867</c:v>
                </c:pt>
                <c:pt idx="2512">
                  <c:v>13.234125273433841</c:v>
                </c:pt>
                <c:pt idx="2513">
                  <c:v>13.226808708281926</c:v>
                </c:pt>
                <c:pt idx="2514">
                  <c:v>13.219507736020942</c:v>
                </c:pt>
                <c:pt idx="2515">
                  <c:v>13.212222293589523</c:v>
                </c:pt>
                <c:pt idx="2516">
                  <c:v>13.204952318297872</c:v>
                </c:pt>
                <c:pt idx="2517">
                  <c:v>13.197691287653322</c:v>
                </c:pt>
                <c:pt idx="2518">
                  <c:v>13.190445621629939</c:v>
                </c:pt>
                <c:pt idx="2519">
                  <c:v>13.183215258722051</c:v>
                </c:pt>
                <c:pt idx="2520">
                  <c:v>13.17600013757346</c:v>
                </c:pt>
                <c:pt idx="2521">
                  <c:v>13.168800197186387</c:v>
                </c:pt>
                <c:pt idx="2522">
                  <c:v>13.16161537671101</c:v>
                </c:pt>
                <c:pt idx="2523">
                  <c:v>13.154445616066578</c:v>
                </c:pt>
                <c:pt idx="2524">
                  <c:v>13.147290855314189</c:v>
                </c:pt>
                <c:pt idx="2525">
                  <c:v>13.140151034862519</c:v>
                </c:pt>
                <c:pt idx="2526">
                  <c:v>13.133026095260718</c:v>
                </c:pt>
                <c:pt idx="2527">
                  <c:v>13.1259159778099</c:v>
                </c:pt>
                <c:pt idx="2528">
                  <c:v>13.118820623945735</c:v>
                </c:pt>
                <c:pt idx="2529">
                  <c:v>13.111739975441065</c:v>
                </c:pt>
                <c:pt idx="2530">
                  <c:v>13.104673974202001</c:v>
                </c:pt>
                <c:pt idx="2531">
                  <c:v>13.097622562870077</c:v>
                </c:pt>
                <c:pt idx="2532">
                  <c:v>13.090585684214419</c:v>
                </c:pt>
                <c:pt idx="2533">
                  <c:v>13.083563281331264</c:v>
                </c:pt>
                <c:pt idx="2534">
                  <c:v>13.076555297443264</c:v>
                </c:pt>
                <c:pt idx="2535">
                  <c:v>13.069561676492448</c:v>
                </c:pt>
                <c:pt idx="2536">
                  <c:v>13.062582362541777</c:v>
                </c:pt>
                <c:pt idx="2537">
                  <c:v>13.0556113144722</c:v>
                </c:pt>
                <c:pt idx="2538">
                  <c:v>13.048654482088088</c:v>
                </c:pt>
                <c:pt idx="2539">
                  <c:v>13.041711810095032</c:v>
                </c:pt>
                <c:pt idx="2540">
                  <c:v>13.034783243900016</c:v>
                </c:pt>
                <c:pt idx="2541">
                  <c:v>13.027868729023506</c:v>
                </c:pt>
                <c:pt idx="2542">
                  <c:v>13.020968211292578</c:v>
                </c:pt>
                <c:pt idx="2543">
                  <c:v>13.014081636646811</c:v>
                </c:pt>
                <c:pt idx="2544">
                  <c:v>13.007208951712203</c:v>
                </c:pt>
                <c:pt idx="2545">
                  <c:v>13.00035010322217</c:v>
                </c:pt>
                <c:pt idx="2546">
                  <c:v>12.993505038018107</c:v>
                </c:pt>
                <c:pt idx="2547">
                  <c:v>12.986673703616905</c:v>
                </c:pt>
                <c:pt idx="2548">
                  <c:v>12.979856047638483</c:v>
                </c:pt>
                <c:pt idx="2549">
                  <c:v>12.973052017993954</c:v>
                </c:pt>
                <c:pt idx="2550">
                  <c:v>12.966261562696621</c:v>
                </c:pt>
                <c:pt idx="2551">
                  <c:v>12.959484630421098</c:v>
                </c:pt>
                <c:pt idx="2552">
                  <c:v>12.952721169939394</c:v>
                </c:pt>
                <c:pt idx="2553">
                  <c:v>12.945971130306337</c:v>
                </c:pt>
                <c:pt idx="2554">
                  <c:v>12.939234460673399</c:v>
                </c:pt>
                <c:pt idx="2555">
                  <c:v>12.932511110839595</c:v>
                </c:pt>
                <c:pt idx="2556">
                  <c:v>12.925801030695952</c:v>
                </c:pt>
                <c:pt idx="2557">
                  <c:v>12.919098609817835</c:v>
                </c:pt>
                <c:pt idx="2558">
                  <c:v>12.912409376806195</c:v>
                </c:pt>
                <c:pt idx="2559">
                  <c:v>12.905733282095953</c:v>
                </c:pt>
                <c:pt idx="2560">
                  <c:v>12.899070276754102</c:v>
                </c:pt>
                <c:pt idx="2561">
                  <c:v>12.892420311933643</c:v>
                </c:pt>
                <c:pt idx="2562">
                  <c:v>12.885783339053249</c:v>
                </c:pt>
                <c:pt idx="2563">
                  <c:v>12.879159309616998</c:v>
                </c:pt>
                <c:pt idx="2564">
                  <c:v>12.872548175748141</c:v>
                </c:pt>
                <c:pt idx="2565">
                  <c:v>12.865949889651043</c:v>
                </c:pt>
                <c:pt idx="2566">
                  <c:v>12.859364403788245</c:v>
                </c:pt>
                <c:pt idx="2567">
                  <c:v>12.852791670702858</c:v>
                </c:pt>
                <c:pt idx="2568">
                  <c:v>12.846231643544648</c:v>
                </c:pt>
                <c:pt idx="2569">
                  <c:v>12.839684275539797</c:v>
                </c:pt>
                <c:pt idx="2570">
                  <c:v>12.83314952016543</c:v>
                </c:pt>
                <c:pt idx="2571">
                  <c:v>12.826627330974611</c:v>
                </c:pt>
                <c:pt idx="2572">
                  <c:v>12.82011766211491</c:v>
                </c:pt>
                <c:pt idx="2573">
                  <c:v>12.813620467805791</c:v>
                </c:pt>
                <c:pt idx="2574">
                  <c:v>12.807135702339298</c:v>
                </c:pt>
                <c:pt idx="2575">
                  <c:v>12.800663320593092</c:v>
                </c:pt>
                <c:pt idx="2576">
                  <c:v>12.794203277513487</c:v>
                </c:pt>
                <c:pt idx="2577">
                  <c:v>12.787750349498578</c:v>
                </c:pt>
                <c:pt idx="2578">
                  <c:v>12.781309686561796</c:v>
                </c:pt>
                <c:pt idx="2579">
                  <c:v>12.774881244279955</c:v>
                </c:pt>
                <c:pt idx="2580">
                  <c:v>12.768464978296377</c:v>
                </c:pt>
                <c:pt idx="2581">
                  <c:v>12.762060844823809</c:v>
                </c:pt>
                <c:pt idx="2582">
                  <c:v>12.75566880013776</c:v>
                </c:pt>
                <c:pt idx="2583">
                  <c:v>12.749288800577197</c:v>
                </c:pt>
                <c:pt idx="2584">
                  <c:v>12.742920803042157</c:v>
                </c:pt>
                <c:pt idx="2585">
                  <c:v>12.736564764492474</c:v>
                </c:pt>
                <c:pt idx="2586">
                  <c:v>12.730220642112963</c:v>
                </c:pt>
                <c:pt idx="2587">
                  <c:v>12.723888393147961</c:v>
                </c:pt>
                <c:pt idx="2588">
                  <c:v>12.717567975392026</c:v>
                </c:pt>
                <c:pt idx="2589">
                  <c:v>12.711259346695693</c:v>
                </c:pt>
                <c:pt idx="2590">
                  <c:v>12.704962465128384</c:v>
                </c:pt>
                <c:pt idx="2591">
                  <c:v>12.698677288815279</c:v>
                </c:pt>
                <c:pt idx="2592">
                  <c:v>12.692403776421223</c:v>
                </c:pt>
                <c:pt idx="2593">
                  <c:v>12.686141886663384</c:v>
                </c:pt>
                <c:pt idx="2594">
                  <c:v>12.679891578471922</c:v>
                </c:pt>
                <c:pt idx="2595">
                  <c:v>12.673652810829147</c:v>
                </c:pt>
                <c:pt idx="2596">
                  <c:v>12.667425543246759</c:v>
                </c:pt>
                <c:pt idx="2597">
                  <c:v>12.661204900782433</c:v>
                </c:pt>
                <c:pt idx="2598">
                  <c:v>12.654995691968992</c:v>
                </c:pt>
                <c:pt idx="2599">
                  <c:v>12.648797876709143</c:v>
                </c:pt>
                <c:pt idx="2600">
                  <c:v>12.642611414953691</c:v>
                </c:pt>
                <c:pt idx="2601">
                  <c:v>12.636436267171295</c:v>
                </c:pt>
                <c:pt idx="2602">
                  <c:v>12.630272393875513</c:v>
                </c:pt>
                <c:pt idx="2603">
                  <c:v>12.624119755780798</c:v>
                </c:pt>
                <c:pt idx="2604">
                  <c:v>12.6179783136464</c:v>
                </c:pt>
                <c:pt idx="2605">
                  <c:v>12.611848028739761</c:v>
                </c:pt>
                <c:pt idx="2606">
                  <c:v>12.605728862370018</c:v>
                </c:pt>
                <c:pt idx="2607">
                  <c:v>12.599620776041899</c:v>
                </c:pt>
                <c:pt idx="2608">
                  <c:v>12.593523731301778</c:v>
                </c:pt>
                <c:pt idx="2609">
                  <c:v>12.5874376901948</c:v>
                </c:pt>
                <c:pt idx="2610">
                  <c:v>12.581362614804746</c:v>
                </c:pt>
                <c:pt idx="2611">
                  <c:v>12.57529846725474</c:v>
                </c:pt>
                <c:pt idx="2612">
                  <c:v>12.569245210159799</c:v>
                </c:pt>
                <c:pt idx="2613">
                  <c:v>12.563202806171351</c:v>
                </c:pt>
                <c:pt idx="2614">
                  <c:v>12.557171218127557</c:v>
                </c:pt>
                <c:pt idx="2615">
                  <c:v>12.551150408902972</c:v>
                </c:pt>
                <c:pt idx="2616">
                  <c:v>12.545140341855095</c:v>
                </c:pt>
                <c:pt idx="2617">
                  <c:v>12.539136457352841</c:v>
                </c:pt>
                <c:pt idx="2618">
                  <c:v>12.533143254903337</c:v>
                </c:pt>
                <c:pt idx="2619">
                  <c:v>12.527160698197887</c:v>
                </c:pt>
                <c:pt idx="2620">
                  <c:v>12.521188751107724</c:v>
                </c:pt>
                <c:pt idx="2621">
                  <c:v>12.515227377536505</c:v>
                </c:pt>
                <c:pt idx="2622">
                  <c:v>12.509276541858569</c:v>
                </c:pt>
                <c:pt idx="2623">
                  <c:v>12.503336208477954</c:v>
                </c:pt>
                <c:pt idx="2624">
                  <c:v>12.497406341829103</c:v>
                </c:pt>
                <c:pt idx="2625">
                  <c:v>12.491486906810822</c:v>
                </c:pt>
                <c:pt idx="2626">
                  <c:v>12.485577868349669</c:v>
                </c:pt>
                <c:pt idx="2627">
                  <c:v>12.479679191544117</c:v>
                </c:pt>
                <c:pt idx="2628">
                  <c:v>12.473790841520483</c:v>
                </c:pt>
                <c:pt idx="2629">
                  <c:v>12.467912783861198</c:v>
                </c:pt>
                <c:pt idx="2630">
                  <c:v>12.462044984173932</c:v>
                </c:pt>
                <c:pt idx="2631">
                  <c:v>12.456187408233914</c:v>
                </c:pt>
                <c:pt idx="2632">
                  <c:v>12.450340021841729</c:v>
                </c:pt>
                <c:pt idx="2633">
                  <c:v>12.444502791246041</c:v>
                </c:pt>
                <c:pt idx="2634">
                  <c:v>12.43867568271836</c:v>
                </c:pt>
                <c:pt idx="2635">
                  <c:v>12.432858662693519</c:v>
                </c:pt>
                <c:pt idx="2636">
                  <c:v>12.42705169762932</c:v>
                </c:pt>
                <c:pt idx="2637">
                  <c:v>12.421250514080572</c:v>
                </c:pt>
                <c:pt idx="2638">
                  <c:v>12.415459331034118</c:v>
                </c:pt>
                <c:pt idx="2639">
                  <c:v>12.409678115512849</c:v>
                </c:pt>
                <c:pt idx="2640">
                  <c:v>12.403906834698221</c:v>
                </c:pt>
                <c:pt idx="2641">
                  <c:v>12.39814545579199</c:v>
                </c:pt>
                <c:pt idx="2642">
                  <c:v>12.392393946427351</c:v>
                </c:pt>
                <c:pt idx="2643">
                  <c:v>12.38665227425545</c:v>
                </c:pt>
                <c:pt idx="2644">
                  <c:v>12.380920407082028</c:v>
                </c:pt>
                <c:pt idx="2645">
                  <c:v>12.375198312730966</c:v>
                </c:pt>
                <c:pt idx="2646">
                  <c:v>12.36948595945017</c:v>
                </c:pt>
                <c:pt idx="2647">
                  <c:v>12.363783315503394</c:v>
                </c:pt>
                <c:pt idx="2648">
                  <c:v>12.358090349170947</c:v>
                </c:pt>
                <c:pt idx="2649">
                  <c:v>12.352407029151745</c:v>
                </c:pt>
                <c:pt idx="2650">
                  <c:v>12.34673332415902</c:v>
                </c:pt>
                <c:pt idx="2651">
                  <c:v>12.341069203053967</c:v>
                </c:pt>
                <c:pt idx="2652">
                  <c:v>12.335414634712329</c:v>
                </c:pt>
                <c:pt idx="2653">
                  <c:v>12.329769588421348</c:v>
                </c:pt>
                <c:pt idx="2654">
                  <c:v>12.324134033480641</c:v>
                </c:pt>
                <c:pt idx="2655">
                  <c:v>12.318507939334157</c:v>
                </c:pt>
                <c:pt idx="2656">
                  <c:v>12.312891275438432</c:v>
                </c:pt>
                <c:pt idx="2657">
                  <c:v>12.307280028732089</c:v>
                </c:pt>
                <c:pt idx="2658">
                  <c:v>12.301678162555932</c:v>
                </c:pt>
                <c:pt idx="2659">
                  <c:v>12.296085647004354</c:v>
                </c:pt>
                <c:pt idx="2660">
                  <c:v>12.29050245218146</c:v>
                </c:pt>
                <c:pt idx="2661">
                  <c:v>12.284928548201764</c:v>
                </c:pt>
                <c:pt idx="2662">
                  <c:v>12.279363905576592</c:v>
                </c:pt>
                <c:pt idx="2663">
                  <c:v>12.27380849482563</c:v>
                </c:pt>
                <c:pt idx="2664">
                  <c:v>12.26826228660542</c:v>
                </c:pt>
                <c:pt idx="2665">
                  <c:v>12.262725251581134</c:v>
                </c:pt>
                <c:pt idx="2666">
                  <c:v>12.257197360808203</c:v>
                </c:pt>
                <c:pt idx="2667">
                  <c:v>12.251678585348706</c:v>
                </c:pt>
                <c:pt idx="2668">
                  <c:v>12.246168896398265</c:v>
                </c:pt>
                <c:pt idx="2669">
                  <c:v>12.240668265159444</c:v>
                </c:pt>
                <c:pt idx="2670">
                  <c:v>12.235176663218663</c:v>
                </c:pt>
                <c:pt idx="2671">
                  <c:v>12.229694062167349</c:v>
                </c:pt>
                <c:pt idx="2672">
                  <c:v>12.224220433727268</c:v>
                </c:pt>
                <c:pt idx="2673">
                  <c:v>12.218755749625487</c:v>
                </c:pt>
                <c:pt idx="2674">
                  <c:v>12.213299981966701</c:v>
                </c:pt>
                <c:pt idx="2675">
                  <c:v>12.207853102859016</c:v>
                </c:pt>
                <c:pt idx="2676">
                  <c:v>12.20241508441466</c:v>
                </c:pt>
                <c:pt idx="2677">
                  <c:v>12.196982151015185</c:v>
                </c:pt>
                <c:pt idx="2678">
                  <c:v>12.191558032878007</c:v>
                </c:pt>
                <c:pt idx="2679">
                  <c:v>12.186142702695355</c:v>
                </c:pt>
                <c:pt idx="2680">
                  <c:v>12.180736133161098</c:v>
                </c:pt>
                <c:pt idx="2681">
                  <c:v>12.175338297092852</c:v>
                </c:pt>
                <c:pt idx="2682">
                  <c:v>12.169949167310184</c:v>
                </c:pt>
                <c:pt idx="2683">
                  <c:v>12.164568716997319</c:v>
                </c:pt>
                <c:pt idx="2684">
                  <c:v>12.159196919338678</c:v>
                </c:pt>
                <c:pt idx="2685">
                  <c:v>12.153833747639505</c:v>
                </c:pt>
                <c:pt idx="2686">
                  <c:v>12.148479175205566</c:v>
                </c:pt>
                <c:pt idx="2687">
                  <c:v>12.143133175701504</c:v>
                </c:pt>
                <c:pt idx="2688">
                  <c:v>12.137795722790759</c:v>
                </c:pt>
                <c:pt idx="2689">
                  <c:v>12.132466790136263</c:v>
                </c:pt>
                <c:pt idx="2690">
                  <c:v>12.12714635175557</c:v>
                </c:pt>
                <c:pt idx="2691">
                  <c:v>12.121834381664039</c:v>
                </c:pt>
                <c:pt idx="2692">
                  <c:v>12.116530853992938</c:v>
                </c:pt>
                <c:pt idx="2693">
                  <c:v>12.111235742871708</c:v>
                </c:pt>
                <c:pt idx="2694">
                  <c:v>12.105949022778848</c:v>
                </c:pt>
                <c:pt idx="2695">
                  <c:v>12.10067066818937</c:v>
                </c:pt>
                <c:pt idx="2696">
                  <c:v>12.095400653691527</c:v>
                </c:pt>
                <c:pt idx="2697">
                  <c:v>12.090135420640681</c:v>
                </c:pt>
                <c:pt idx="2698">
                  <c:v>12.084878486003504</c:v>
                </c:pt>
                <c:pt idx="2699">
                  <c:v>12.079629824781424</c:v>
                </c:pt>
                <c:pt idx="2700">
                  <c:v>12.074389411970934</c:v>
                </c:pt>
                <c:pt idx="2701">
                  <c:v>12.069157222678738</c:v>
                </c:pt>
                <c:pt idx="2702">
                  <c:v>12.063933232006962</c:v>
                </c:pt>
                <c:pt idx="2703">
                  <c:v>12.058717415395247</c:v>
                </c:pt>
                <c:pt idx="2704">
                  <c:v>12.053509748277113</c:v>
                </c:pt>
                <c:pt idx="2705">
                  <c:v>12.048310206193756</c:v>
                </c:pt>
                <c:pt idx="2706">
                  <c:v>12.043118764680639</c:v>
                </c:pt>
                <c:pt idx="2707">
                  <c:v>12.037935399605564</c:v>
                </c:pt>
                <c:pt idx="2708">
                  <c:v>12.032760086829088</c:v>
                </c:pt>
                <c:pt idx="2709">
                  <c:v>12.027592802316997</c:v>
                </c:pt>
                <c:pt idx="2710">
                  <c:v>12.022433522028209</c:v>
                </c:pt>
                <c:pt idx="2711">
                  <c:v>12.017282222248941</c:v>
                </c:pt>
                <c:pt idx="2712">
                  <c:v>12.012138879257076</c:v>
                </c:pt>
                <c:pt idx="2713">
                  <c:v>12.007003469322822</c:v>
                </c:pt>
                <c:pt idx="2714">
                  <c:v>12.001875969039968</c:v>
                </c:pt>
                <c:pt idx="2715">
                  <c:v>11.99675635499319</c:v>
                </c:pt>
                <c:pt idx="2716">
                  <c:v>11.991644603868263</c:v>
                </c:pt>
                <c:pt idx="2717">
                  <c:v>11.98653735621849</c:v>
                </c:pt>
                <c:pt idx="2718">
                  <c:v>11.981437933351344</c:v>
                </c:pt>
                <c:pt idx="2719">
                  <c:v>11.976346312109435</c:v>
                </c:pt>
                <c:pt idx="2720">
                  <c:v>11.971262469652173</c:v>
                </c:pt>
                <c:pt idx="2721">
                  <c:v>11.966186383128418</c:v>
                </c:pt>
                <c:pt idx="2722">
                  <c:v>11.96111802978494</c:v>
                </c:pt>
                <c:pt idx="2723">
                  <c:v>11.95605738685836</c:v>
                </c:pt>
                <c:pt idx="2724">
                  <c:v>11.951004431897395</c:v>
                </c:pt>
                <c:pt idx="2725">
                  <c:v>11.945959142439264</c:v>
                </c:pt>
                <c:pt idx="2726">
                  <c:v>11.94092149601032</c:v>
                </c:pt>
                <c:pt idx="2727">
                  <c:v>11.935891470445561</c:v>
                </c:pt>
                <c:pt idx="2728">
                  <c:v>11.930869043567791</c:v>
                </c:pt>
                <c:pt idx="2729">
                  <c:v>11.925854193293956</c:v>
                </c:pt>
                <c:pt idx="2730">
                  <c:v>11.92084689752922</c:v>
                </c:pt>
                <c:pt idx="2731">
                  <c:v>11.915847134482865</c:v>
                </c:pt>
                <c:pt idx="2732">
                  <c:v>11.910854882351108</c:v>
                </c:pt>
                <c:pt idx="2733">
                  <c:v>11.90587011942222</c:v>
                </c:pt>
                <c:pt idx="2734">
                  <c:v>11.900892823971821</c:v>
                </c:pt>
                <c:pt idx="2735">
                  <c:v>11.895922974575221</c:v>
                </c:pt>
                <c:pt idx="2736">
                  <c:v>11.890960549793819</c:v>
                </c:pt>
                <c:pt idx="2737">
                  <c:v>11.886002373279561</c:v>
                </c:pt>
                <c:pt idx="2738">
                  <c:v>11.881051586303006</c:v>
                </c:pt>
                <c:pt idx="2739">
                  <c:v>11.876108167560586</c:v>
                </c:pt>
                <c:pt idx="2740">
                  <c:v>11.871172096043423</c:v>
                </c:pt>
                <c:pt idx="2741">
                  <c:v>11.866243350727775</c:v>
                </c:pt>
                <c:pt idx="2742">
                  <c:v>11.861321910677646</c:v>
                </c:pt>
                <c:pt idx="2743">
                  <c:v>11.856407754942602</c:v>
                </c:pt>
                <c:pt idx="2744">
                  <c:v>11.851500862862672</c:v>
                </c:pt>
                <c:pt idx="2745">
                  <c:v>11.846601213762249</c:v>
                </c:pt>
                <c:pt idx="2746">
                  <c:v>11.841708787051568</c:v>
                </c:pt>
                <c:pt idx="2747">
                  <c:v>11.836823562125662</c:v>
                </c:pt>
                <c:pt idx="2748">
                  <c:v>11.831945518665895</c:v>
                </c:pt>
                <c:pt idx="2749">
                  <c:v>11.827074636337251</c:v>
                </c:pt>
                <c:pt idx="2750">
                  <c:v>11.822210894888713</c:v>
                </c:pt>
                <c:pt idx="2751">
                  <c:v>11.817354274053315</c:v>
                </c:pt>
                <c:pt idx="2752">
                  <c:v>11.812504753846383</c:v>
                </c:pt>
                <c:pt idx="2753">
                  <c:v>11.807662314266162</c:v>
                </c:pt>
                <c:pt idx="2754">
                  <c:v>11.802826935294418</c:v>
                </c:pt>
                <c:pt idx="2755">
                  <c:v>11.797998597192221</c:v>
                </c:pt>
                <c:pt idx="2756">
                  <c:v>11.793177280203063</c:v>
                </c:pt>
                <c:pt idx="2757">
                  <c:v>11.788359976652744</c:v>
                </c:pt>
                <c:pt idx="2758">
                  <c:v>11.783549661884329</c:v>
                </c:pt>
                <c:pt idx="2759">
                  <c:v>11.778746316354999</c:v>
                </c:pt>
                <c:pt idx="2760">
                  <c:v>11.773949920504487</c:v>
                </c:pt>
                <c:pt idx="2761">
                  <c:v>11.769160455046373</c:v>
                </c:pt>
                <c:pt idx="2762">
                  <c:v>11.764377900675711</c:v>
                </c:pt>
                <c:pt idx="2763">
                  <c:v>11.759602238069633</c:v>
                </c:pt>
                <c:pt idx="2764">
                  <c:v>11.754833448176262</c:v>
                </c:pt>
                <c:pt idx="2765">
                  <c:v>11.750071511924737</c:v>
                </c:pt>
                <c:pt idx="2766">
                  <c:v>11.745316410321404</c:v>
                </c:pt>
                <c:pt idx="2767">
                  <c:v>11.74056812435405</c:v>
                </c:pt>
                <c:pt idx="2768">
                  <c:v>11.735826635277741</c:v>
                </c:pt>
                <c:pt idx="2769">
                  <c:v>11.731091924327956</c:v>
                </c:pt>
                <c:pt idx="2770">
                  <c:v>11.726363972815749</c:v>
                </c:pt>
                <c:pt idx="2771">
                  <c:v>11.721642762033039</c:v>
                </c:pt>
                <c:pt idx="2772">
                  <c:v>11.716928273535357</c:v>
                </c:pt>
                <c:pt idx="2773">
                  <c:v>11.712220488858089</c:v>
                </c:pt>
                <c:pt idx="2774">
                  <c:v>11.707519389610606</c:v>
                </c:pt>
                <c:pt idx="2775">
                  <c:v>11.702824957382578</c:v>
                </c:pt>
                <c:pt idx="2776">
                  <c:v>11.69813717402371</c:v>
                </c:pt>
                <c:pt idx="2777">
                  <c:v>11.693453187572459</c:v>
                </c:pt>
                <c:pt idx="2778">
                  <c:v>11.688775820129521</c:v>
                </c:pt>
                <c:pt idx="2779">
                  <c:v>11.684105053643552</c:v>
                </c:pt>
                <c:pt idx="2780">
                  <c:v>11.679440870042862</c:v>
                </c:pt>
                <c:pt idx="2781">
                  <c:v>11.674783251511748</c:v>
                </c:pt>
                <c:pt idx="2782">
                  <c:v>11.670132180213194</c:v>
                </c:pt>
                <c:pt idx="2783">
                  <c:v>11.665487638380894</c:v>
                </c:pt>
                <c:pt idx="2784">
                  <c:v>11.660849608227675</c:v>
                </c:pt>
                <c:pt idx="2785">
                  <c:v>11.656218072218923</c:v>
                </c:pt>
                <c:pt idx="2786">
                  <c:v>11.651593012798235</c:v>
                </c:pt>
                <c:pt idx="2787">
                  <c:v>11.646974412478441</c:v>
                </c:pt>
                <c:pt idx="2788">
                  <c:v>11.642362253751024</c:v>
                </c:pt>
                <c:pt idx="2789">
                  <c:v>11.637756519356666</c:v>
                </c:pt>
                <c:pt idx="2790">
                  <c:v>11.633157192013782</c:v>
                </c:pt>
                <c:pt idx="2791">
                  <c:v>11.62856425441908</c:v>
                </c:pt>
                <c:pt idx="2792">
                  <c:v>11.623977689516003</c:v>
                </c:pt>
                <c:pt idx="2793">
                  <c:v>11.619397480225379</c:v>
                </c:pt>
                <c:pt idx="2794">
                  <c:v>11.614823609534822</c:v>
                </c:pt>
                <c:pt idx="2795">
                  <c:v>11.610256060409782</c:v>
                </c:pt>
                <c:pt idx="2796">
                  <c:v>11.605694816059195</c:v>
                </c:pt>
                <c:pt idx="2797">
                  <c:v>11.601137168556583</c:v>
                </c:pt>
                <c:pt idx="2798">
                  <c:v>11.596585798195363</c:v>
                </c:pt>
                <c:pt idx="2799">
                  <c:v>11.592040688269474</c:v>
                </c:pt>
                <c:pt idx="2800">
                  <c:v>11.587501822050184</c:v>
                </c:pt>
                <c:pt idx="2801">
                  <c:v>11.582969183048565</c:v>
                </c:pt>
                <c:pt idx="2802">
                  <c:v>11.578442754752173</c:v>
                </c:pt>
                <c:pt idx="2803">
                  <c:v>11.573922520712427</c:v>
                </c:pt>
                <c:pt idx="2804">
                  <c:v>11.569408464457682</c:v>
                </c:pt>
                <c:pt idx="2805">
                  <c:v>11.564900569752981</c:v>
                </c:pt>
                <c:pt idx="2806">
                  <c:v>11.560398820339454</c:v>
                </c:pt>
                <c:pt idx="2807">
                  <c:v>11.555903200020831</c:v>
                </c:pt>
                <c:pt idx="2808">
                  <c:v>11.551413692577352</c:v>
                </c:pt>
                <c:pt idx="2809">
                  <c:v>11.546930282022929</c:v>
                </c:pt>
                <c:pt idx="2810">
                  <c:v>11.542452952347173</c:v>
                </c:pt>
                <c:pt idx="2811">
                  <c:v>11.537981687601039</c:v>
                </c:pt>
                <c:pt idx="2812">
                  <c:v>11.533516471811636</c:v>
                </c:pt>
                <c:pt idx="2813">
                  <c:v>11.529057289236734</c:v>
                </c:pt>
                <c:pt idx="2814">
                  <c:v>11.524604124109462</c:v>
                </c:pt>
                <c:pt idx="2815">
                  <c:v>11.520156960723071</c:v>
                </c:pt>
                <c:pt idx="2816">
                  <c:v>11.515715783346595</c:v>
                </c:pt>
                <c:pt idx="2817">
                  <c:v>11.511278017624699</c:v>
                </c:pt>
                <c:pt idx="2818">
                  <c:v>11.506846212377976</c:v>
                </c:pt>
                <c:pt idx="2819">
                  <c:v>11.502420352116802</c:v>
                </c:pt>
                <c:pt idx="2820">
                  <c:v>11.498000421410286</c:v>
                </c:pt>
                <c:pt idx="2821">
                  <c:v>11.493586404802926</c:v>
                </c:pt>
                <c:pt idx="2822">
                  <c:v>11.489178287063636</c:v>
                </c:pt>
                <c:pt idx="2823">
                  <c:v>11.484776052935963</c:v>
                </c:pt>
                <c:pt idx="2824">
                  <c:v>11.480379687221028</c:v>
                </c:pt>
                <c:pt idx="2825">
                  <c:v>11.475989174695023</c:v>
                </c:pt>
                <c:pt idx="2826">
                  <c:v>11.471604500355729</c:v>
                </c:pt>
                <c:pt idx="2827">
                  <c:v>11.467225649175274</c:v>
                </c:pt>
                <c:pt idx="2828">
                  <c:v>11.462852606100627</c:v>
                </c:pt>
                <c:pt idx="2829">
                  <c:v>11.458485356298274</c:v>
                </c:pt>
                <c:pt idx="2830">
                  <c:v>11.454123884908823</c:v>
                </c:pt>
                <c:pt idx="2831">
                  <c:v>11.449768177128483</c:v>
                </c:pt>
                <c:pt idx="2832">
                  <c:v>11.445418218128026</c:v>
                </c:pt>
                <c:pt idx="2833">
                  <c:v>11.441073993295014</c:v>
                </c:pt>
                <c:pt idx="2834">
                  <c:v>11.436735487990852</c:v>
                </c:pt>
                <c:pt idx="2835">
                  <c:v>11.432402687631475</c:v>
                </c:pt>
                <c:pt idx="2836">
                  <c:v>11.428075577607084</c:v>
                </c:pt>
                <c:pt idx="2837">
                  <c:v>11.423751707573901</c:v>
                </c:pt>
                <c:pt idx="2838">
                  <c:v>11.419433504082351</c:v>
                </c:pt>
                <c:pt idx="2839">
                  <c:v>11.415120952825182</c:v>
                </c:pt>
                <c:pt idx="2840">
                  <c:v>11.410814039468617</c:v>
                </c:pt>
                <c:pt idx="2841">
                  <c:v>11.40651274965283</c:v>
                </c:pt>
                <c:pt idx="2842">
                  <c:v>11.402217069229096</c:v>
                </c:pt>
                <c:pt idx="2843">
                  <c:v>11.397926984021968</c:v>
                </c:pt>
                <c:pt idx="2844">
                  <c:v>11.393642479908271</c:v>
                </c:pt>
                <c:pt idx="2845">
                  <c:v>11.389363542738536</c:v>
                </c:pt>
                <c:pt idx="2846">
                  <c:v>11.385090158571828</c:v>
                </c:pt>
                <c:pt idx="2847">
                  <c:v>11.380822313440255</c:v>
                </c:pt>
                <c:pt idx="2848">
                  <c:v>11.376559993427197</c:v>
                </c:pt>
                <c:pt idx="2849">
                  <c:v>11.372303184589507</c:v>
                </c:pt>
                <c:pt idx="2850">
                  <c:v>11.368051873190041</c:v>
                </c:pt>
                <c:pt idx="2851">
                  <c:v>11.363806045464493</c:v>
                </c:pt>
                <c:pt idx="2852">
                  <c:v>11.359565687698833</c:v>
                </c:pt>
                <c:pt idx="2853">
                  <c:v>11.355330786152289</c:v>
                </c:pt>
                <c:pt idx="2854">
                  <c:v>11.351101327287626</c:v>
                </c:pt>
                <c:pt idx="2855">
                  <c:v>11.346877297540226</c:v>
                </c:pt>
                <c:pt idx="2856">
                  <c:v>11.34265868331857</c:v>
                </c:pt>
                <c:pt idx="2857">
                  <c:v>11.338443149538428</c:v>
                </c:pt>
                <c:pt idx="2858">
                  <c:v>11.334233009148535</c:v>
                </c:pt>
                <c:pt idx="2859">
                  <c:v>11.330028248839474</c:v>
                </c:pt>
                <c:pt idx="2860">
                  <c:v>11.325828855274212</c:v>
                </c:pt>
                <c:pt idx="2861">
                  <c:v>11.321634815163955</c:v>
                </c:pt>
                <c:pt idx="2862">
                  <c:v>11.317446115192725</c:v>
                </c:pt>
                <c:pt idx="2863">
                  <c:v>11.313262742242877</c:v>
                </c:pt>
                <c:pt idx="2864">
                  <c:v>11.309084683168971</c:v>
                </c:pt>
                <c:pt idx="2865">
                  <c:v>11.30491192479824</c:v>
                </c:pt>
                <c:pt idx="2866">
                  <c:v>11.300744454154497</c:v>
                </c:pt>
                <c:pt idx="2867">
                  <c:v>11.296582258233625</c:v>
                </c:pt>
                <c:pt idx="2868">
                  <c:v>11.292425324078176</c:v>
                </c:pt>
                <c:pt idx="2869">
                  <c:v>11.288273638703194</c:v>
                </c:pt>
                <c:pt idx="2870">
                  <c:v>11.284127189317996</c:v>
                </c:pt>
                <c:pt idx="2871">
                  <c:v>11.27998596310381</c:v>
                </c:pt>
                <c:pt idx="2872">
                  <c:v>11.275849947287654</c:v>
                </c:pt>
                <c:pt idx="2873">
                  <c:v>11.271719129068874</c:v>
                </c:pt>
                <c:pt idx="2874">
                  <c:v>11.267593495838828</c:v>
                </c:pt>
                <c:pt idx="2875">
                  <c:v>11.26347303496062</c:v>
                </c:pt>
                <c:pt idx="2876">
                  <c:v>11.259357733842302</c:v>
                </c:pt>
                <c:pt idx="2877">
                  <c:v>11.255245364629076</c:v>
                </c:pt>
                <c:pt idx="2878">
                  <c:v>11.251138134476617</c:v>
                </c:pt>
                <c:pt idx="2879">
                  <c:v>11.247036030983834</c:v>
                </c:pt>
                <c:pt idx="2880">
                  <c:v>11.242939041721215</c:v>
                </c:pt>
                <c:pt idx="2881">
                  <c:v>11.238847154303222</c:v>
                </c:pt>
                <c:pt idx="2882">
                  <c:v>11.234760356316317</c:v>
                </c:pt>
                <c:pt idx="2883">
                  <c:v>11.230678635534201</c:v>
                </c:pt>
                <c:pt idx="2884">
                  <c:v>11.22660197970203</c:v>
                </c:pt>
                <c:pt idx="2885">
                  <c:v>11.22253037660812</c:v>
                </c:pt>
                <c:pt idx="2886">
                  <c:v>11.218463814012642</c:v>
                </c:pt>
                <c:pt idx="2887">
                  <c:v>11.214402279860883</c:v>
                </c:pt>
                <c:pt idx="2888">
                  <c:v>11.210345762069441</c:v>
                </c:pt>
                <c:pt idx="2889">
                  <c:v>11.206294248597292</c:v>
                </c:pt>
                <c:pt idx="2890">
                  <c:v>11.202247727375141</c:v>
                </c:pt>
                <c:pt idx="2891">
                  <c:v>11.198206186516693</c:v>
                </c:pt>
                <c:pt idx="2892">
                  <c:v>11.194169614106858</c:v>
                </c:pt>
                <c:pt idx="2893">
                  <c:v>11.190137998202196</c:v>
                </c:pt>
                <c:pt idx="2894">
                  <c:v>11.186111327040701</c:v>
                </c:pt>
                <c:pt idx="2895">
                  <c:v>11.182089588831499</c:v>
                </c:pt>
                <c:pt idx="2896">
                  <c:v>11.178072771824738</c:v>
                </c:pt>
                <c:pt idx="2897">
                  <c:v>11.174058748359698</c:v>
                </c:pt>
                <c:pt idx="2898">
                  <c:v>11.170049626846978</c:v>
                </c:pt>
                <c:pt idx="2899">
                  <c:v>11.166045395575665</c:v>
                </c:pt>
                <c:pt idx="2900">
                  <c:v>11.162046043013421</c:v>
                </c:pt>
                <c:pt idx="2901">
                  <c:v>11.158051557598879</c:v>
                </c:pt>
                <c:pt idx="2902">
                  <c:v>11.154061927810659</c:v>
                </c:pt>
                <c:pt idx="2903">
                  <c:v>11.150077142098761</c:v>
                </c:pt>
                <c:pt idx="2904">
                  <c:v>11.146097189089753</c:v>
                </c:pt>
                <c:pt idx="2905">
                  <c:v>11.142122057381105</c:v>
                </c:pt>
                <c:pt idx="2906">
                  <c:v>11.138151735541593</c:v>
                </c:pt>
                <c:pt idx="2907">
                  <c:v>11.13418621231509</c:v>
                </c:pt>
                <c:pt idx="2908">
                  <c:v>11.130225476416303</c:v>
                </c:pt>
                <c:pt idx="2909">
                  <c:v>11.12626951659866</c:v>
                </c:pt>
                <c:pt idx="2910">
                  <c:v>11.122318321586825</c:v>
                </c:pt>
                <c:pt idx="2911">
                  <c:v>11.118371880278612</c:v>
                </c:pt>
                <c:pt idx="2912">
                  <c:v>11.114430181542593</c:v>
                </c:pt>
                <c:pt idx="2913">
                  <c:v>11.110493214285373</c:v>
                </c:pt>
                <c:pt idx="2914">
                  <c:v>11.106560967384704</c:v>
                </c:pt>
                <c:pt idx="2915">
                  <c:v>11.102633429889591</c:v>
                </c:pt>
                <c:pt idx="2916">
                  <c:v>11.098710590819726</c:v>
                </c:pt>
                <c:pt idx="2917">
                  <c:v>11.094790416143082</c:v>
                </c:pt>
                <c:pt idx="2918">
                  <c:v>11.090874921899678</c:v>
                </c:pt>
                <c:pt idx="2919">
                  <c:v>11.086964097141969</c:v>
                </c:pt>
                <c:pt idx="2920">
                  <c:v>11.083057931091494</c:v>
                </c:pt>
                <c:pt idx="2921">
                  <c:v>11.079156412940394</c:v>
                </c:pt>
                <c:pt idx="2922">
                  <c:v>11.075259531917395</c:v>
                </c:pt>
                <c:pt idx="2923">
                  <c:v>11.071367277222224</c:v>
                </c:pt>
                <c:pt idx="2924">
                  <c:v>11.067479638221849</c:v>
                </c:pt>
                <c:pt idx="2925">
                  <c:v>11.063596604253789</c:v>
                </c:pt>
                <c:pt idx="2926">
                  <c:v>11.059718164691496</c:v>
                </c:pt>
                <c:pt idx="2927">
                  <c:v>11.055844308879369</c:v>
                </c:pt>
                <c:pt idx="2928">
                  <c:v>11.051975026327241</c:v>
                </c:pt>
                <c:pt idx="2929">
                  <c:v>11.048110306515438</c:v>
                </c:pt>
                <c:pt idx="2930">
                  <c:v>11.04425013889519</c:v>
                </c:pt>
                <c:pt idx="2931">
                  <c:v>11.040394513081823</c:v>
                </c:pt>
                <c:pt idx="2932">
                  <c:v>11.036543418661131</c:v>
                </c:pt>
                <c:pt idx="2933">
                  <c:v>11.032696845253746</c:v>
                </c:pt>
                <c:pt idx="2934">
                  <c:v>11.028854782451162</c:v>
                </c:pt>
                <c:pt idx="2935">
                  <c:v>11.025017220007204</c:v>
                </c:pt>
                <c:pt idx="2936">
                  <c:v>11.02118414764613</c:v>
                </c:pt>
                <c:pt idx="2937">
                  <c:v>11.017353618956081</c:v>
                </c:pt>
                <c:pt idx="2938">
                  <c:v>11.013527563508967</c:v>
                </c:pt>
                <c:pt idx="2939">
                  <c:v>11.009705971119589</c:v>
                </c:pt>
                <c:pt idx="2940">
                  <c:v>11.005888831573536</c:v>
                </c:pt>
                <c:pt idx="2941">
                  <c:v>11.002076134816305</c:v>
                </c:pt>
                <c:pt idx="2942">
                  <c:v>10.998267870763778</c:v>
                </c:pt>
                <c:pt idx="2943">
                  <c:v>10.994464029302591</c:v>
                </c:pt>
                <c:pt idx="2944">
                  <c:v>10.990664600478031</c:v>
                </c:pt>
                <c:pt idx="2945">
                  <c:v>10.986869574305732</c:v>
                </c:pt>
                <c:pt idx="2946">
                  <c:v>10.983078940834305</c:v>
                </c:pt>
                <c:pt idx="2947">
                  <c:v>10.979292690083089</c:v>
                </c:pt>
                <c:pt idx="2948">
                  <c:v>10.975510812228393</c:v>
                </c:pt>
                <c:pt idx="2949">
                  <c:v>10.971733297416861</c:v>
                </c:pt>
                <c:pt idx="2950">
                  <c:v>10.967960135827539</c:v>
                </c:pt>
                <c:pt idx="2951">
                  <c:v>10.964191317610185</c:v>
                </c:pt>
                <c:pt idx="2952">
                  <c:v>10.960426833069878</c:v>
                </c:pt>
                <c:pt idx="2953">
                  <c:v>10.956666672482019</c:v>
                </c:pt>
                <c:pt idx="2954">
                  <c:v>10.952910826153849</c:v>
                </c:pt>
                <c:pt idx="2955">
                  <c:v>10.949159284363306</c:v>
                </c:pt>
                <c:pt idx="2956">
                  <c:v>10.945412037542033</c:v>
                </c:pt>
                <c:pt idx="2957">
                  <c:v>10.941667221389157</c:v>
                </c:pt>
                <c:pt idx="2958">
                  <c:v>10.937926684422463</c:v>
                </c:pt>
                <c:pt idx="2959">
                  <c:v>10.934190417095607</c:v>
                </c:pt>
                <c:pt idx="2960">
                  <c:v>10.930458409832911</c:v>
                </c:pt>
                <c:pt idx="2961">
                  <c:v>10.926730653210562</c:v>
                </c:pt>
                <c:pt idx="2962">
                  <c:v>10.923007137775043</c:v>
                </c:pt>
                <c:pt idx="2963">
                  <c:v>10.919287854103517</c:v>
                </c:pt>
                <c:pt idx="2964">
                  <c:v>10.915572792743811</c:v>
                </c:pt>
                <c:pt idx="2965">
                  <c:v>10.911861944394047</c:v>
                </c:pt>
                <c:pt idx="2966">
                  <c:v>10.908155299722646</c:v>
                </c:pt>
                <c:pt idx="2967">
                  <c:v>10.904452849428187</c:v>
                </c:pt>
                <c:pt idx="2968">
                  <c:v>10.900754584179909</c:v>
                </c:pt>
                <c:pt idx="2969">
                  <c:v>10.897060494795808</c:v>
                </c:pt>
                <c:pt idx="2970">
                  <c:v>10.89337057206418</c:v>
                </c:pt>
                <c:pt idx="2971">
                  <c:v>10.889684806743976</c:v>
                </c:pt>
                <c:pt idx="2972">
                  <c:v>10.88600318974177</c:v>
                </c:pt>
                <c:pt idx="2973">
                  <c:v>10.882325711934433</c:v>
                </c:pt>
                <c:pt idx="2974">
                  <c:v>10.87865236422812</c:v>
                </c:pt>
                <c:pt idx="2975">
                  <c:v>10.874983137499644</c:v>
                </c:pt>
                <c:pt idx="2976">
                  <c:v>10.871318022771936</c:v>
                </c:pt>
                <c:pt idx="2977">
                  <c:v>10.867655232794757</c:v>
                </c:pt>
                <c:pt idx="2978">
                  <c:v>10.863996540006491</c:v>
                </c:pt>
                <c:pt idx="2979">
                  <c:v>10.860341935447938</c:v>
                </c:pt>
                <c:pt idx="2980">
                  <c:v>10.856691410130564</c:v>
                </c:pt>
                <c:pt idx="2981">
                  <c:v>10.853044955210246</c:v>
                </c:pt>
                <c:pt idx="2982">
                  <c:v>10.849402561813186</c:v>
                </c:pt>
                <c:pt idx="2983">
                  <c:v>10.845764221093816</c:v>
                </c:pt>
                <c:pt idx="2984">
                  <c:v>10.842129924177241</c:v>
                </c:pt>
                <c:pt idx="2985">
                  <c:v>10.838499662331536</c:v>
                </c:pt>
                <c:pt idx="2986">
                  <c:v>10.834873426795111</c:v>
                </c:pt>
                <c:pt idx="2987">
                  <c:v>10.831251208834141</c:v>
                </c:pt>
                <c:pt idx="2988">
                  <c:v>10.827632999685489</c:v>
                </c:pt>
                <c:pt idx="2989">
                  <c:v>10.824018790727559</c:v>
                </c:pt>
                <c:pt idx="2990">
                  <c:v>10.820408573309114</c:v>
                </c:pt>
                <c:pt idx="2991">
                  <c:v>10.816802338806221</c:v>
                </c:pt>
                <c:pt idx="2992">
                  <c:v>10.813200078565654</c:v>
                </c:pt>
                <c:pt idx="2993">
                  <c:v>10.809601784074323</c:v>
                </c:pt>
                <c:pt idx="2994">
                  <c:v>10.806007446789517</c:v>
                </c:pt>
                <c:pt idx="2995">
                  <c:v>10.802417058139262</c:v>
                </c:pt>
                <c:pt idx="2996">
                  <c:v>10.79883060969067</c:v>
                </c:pt>
                <c:pt idx="2997">
                  <c:v>10.795246386588042</c:v>
                </c:pt>
                <c:pt idx="2998">
                  <c:v>10.791666089769253</c:v>
                </c:pt>
                <c:pt idx="2999">
                  <c:v>10.788089710815628</c:v>
                </c:pt>
                <c:pt idx="3000">
                  <c:v>10.784517241334838</c:v>
                </c:pt>
                <c:pt idx="3001">
                  <c:v>10.780948672905311</c:v>
                </c:pt>
                <c:pt idx="3002">
                  <c:v>10.777383997242643</c:v>
                </c:pt>
                <c:pt idx="3003">
                  <c:v>10.773823206032876</c:v>
                </c:pt>
                <c:pt idx="3004">
                  <c:v>10.770266290987964</c:v>
                </c:pt>
                <c:pt idx="3005">
                  <c:v>10.766713243790644</c:v>
                </c:pt>
                <c:pt idx="3006">
                  <c:v>10.763164056259487</c:v>
                </c:pt>
                <c:pt idx="3007">
                  <c:v>10.759618720183537</c:v>
                </c:pt>
                <c:pt idx="3008">
                  <c:v>10.756077227322656</c:v>
                </c:pt>
                <c:pt idx="3009">
                  <c:v>10.752539569571535</c:v>
                </c:pt>
                <c:pt idx="3010">
                  <c:v>10.749005738795381</c:v>
                </c:pt>
                <c:pt idx="3011">
                  <c:v>10.745475726884569</c:v>
                </c:pt>
                <c:pt idx="3012">
                  <c:v>10.741949525700331</c:v>
                </c:pt>
                <c:pt idx="3013">
                  <c:v>10.738427127237419</c:v>
                </c:pt>
                <c:pt idx="3014">
                  <c:v>10.734908523461137</c:v>
                </c:pt>
                <c:pt idx="3015">
                  <c:v>10.731393706361558</c:v>
                </c:pt>
                <c:pt idx="3016">
                  <c:v>10.727882667899642</c:v>
                </c:pt>
                <c:pt idx="3017">
                  <c:v>10.724373761376961</c:v>
                </c:pt>
                <c:pt idx="3018">
                  <c:v>10.720868620452299</c:v>
                </c:pt>
                <c:pt idx="3019">
                  <c:v>10.717367237205398</c:v>
                </c:pt>
                <c:pt idx="3020">
                  <c:v>10.713869603740308</c:v>
                </c:pt>
                <c:pt idx="3021">
                  <c:v>10.710375712132011</c:v>
                </c:pt>
                <c:pt idx="3022">
                  <c:v>10.706885554586254</c:v>
                </c:pt>
                <c:pt idx="3023">
                  <c:v>10.703399123279432</c:v>
                </c:pt>
                <c:pt idx="3024">
                  <c:v>10.699916410411848</c:v>
                </c:pt>
                <c:pt idx="3025">
                  <c:v>10.696437408154786</c:v>
                </c:pt>
                <c:pt idx="3026">
                  <c:v>10.692962108809041</c:v>
                </c:pt>
                <c:pt idx="3027">
                  <c:v>10.689490504646109</c:v>
                </c:pt>
                <c:pt idx="3028">
                  <c:v>10.686022587961014</c:v>
                </c:pt>
                <c:pt idx="3029">
                  <c:v>10.682558351019802</c:v>
                </c:pt>
                <c:pt idx="3030">
                  <c:v>10.679097786216806</c:v>
                </c:pt>
                <c:pt idx="3031">
                  <c:v>10.675640885917099</c:v>
                </c:pt>
                <c:pt idx="3032">
                  <c:v>10.672187642508923</c:v>
                </c:pt>
                <c:pt idx="3033">
                  <c:v>10.668738048351578</c:v>
                </c:pt>
                <c:pt idx="3034">
                  <c:v>10.665292095931445</c:v>
                </c:pt>
                <c:pt idx="3035">
                  <c:v>10.661849777705699</c:v>
                </c:pt>
                <c:pt idx="3036">
                  <c:v>10.658411086102614</c:v>
                </c:pt>
                <c:pt idx="3037">
                  <c:v>10.654974438615559</c:v>
                </c:pt>
                <c:pt idx="3038">
                  <c:v>10.651541405418991</c:v>
                </c:pt>
                <c:pt idx="3039">
                  <c:v>10.648111979104561</c:v>
                </c:pt>
                <c:pt idx="3040">
                  <c:v>10.644686152234772</c:v>
                </c:pt>
                <c:pt idx="3041">
                  <c:v>10.641263917394509</c:v>
                </c:pt>
                <c:pt idx="3042">
                  <c:v>10.637845267139818</c:v>
                </c:pt>
                <c:pt idx="3043">
                  <c:v>10.634430194151278</c:v>
                </c:pt>
                <c:pt idx="3044">
                  <c:v>10.631018691080376</c:v>
                </c:pt>
                <c:pt idx="3045">
                  <c:v>10.627610750549804</c:v>
                </c:pt>
                <c:pt idx="3046">
                  <c:v>10.624206365305918</c:v>
                </c:pt>
                <c:pt idx="3047">
                  <c:v>10.620805528066022</c:v>
                </c:pt>
                <c:pt idx="3048">
                  <c:v>10.617408231569188</c:v>
                </c:pt>
                <c:pt idx="3049">
                  <c:v>10.614014468525751</c:v>
                </c:pt>
                <c:pt idx="3050">
                  <c:v>10.610624231768567</c:v>
                </c:pt>
                <c:pt idx="3051">
                  <c:v>10.607237514101492</c:v>
                </c:pt>
                <c:pt idx="3052">
                  <c:v>10.603854308349819</c:v>
                </c:pt>
                <c:pt idx="3053">
                  <c:v>10.600474607310163</c:v>
                </c:pt>
                <c:pt idx="3054">
                  <c:v>10.597098403900519</c:v>
                </c:pt>
                <c:pt idx="3055">
                  <c:v>10.593725691009958</c:v>
                </c:pt>
                <c:pt idx="3056">
                  <c:v>10.590356461548645</c:v>
                </c:pt>
                <c:pt idx="3057">
                  <c:v>10.586989193386795</c:v>
                </c:pt>
                <c:pt idx="3058">
                  <c:v>10.583625396976236</c:v>
                </c:pt>
                <c:pt idx="3059">
                  <c:v>10.580265065332377</c:v>
                </c:pt>
                <c:pt idx="3060">
                  <c:v>10.576908191441762</c:v>
                </c:pt>
                <c:pt idx="3061">
                  <c:v>10.573554768311659</c:v>
                </c:pt>
                <c:pt idx="3062">
                  <c:v>10.57020478892079</c:v>
                </c:pt>
                <c:pt idx="3063">
                  <c:v>10.566858246366866</c:v>
                </c:pt>
                <c:pt idx="3064">
                  <c:v>10.563515133718818</c:v>
                </c:pt>
                <c:pt idx="3065">
                  <c:v>10.560175444065965</c:v>
                </c:pt>
                <c:pt idx="3066">
                  <c:v>10.55683917046915</c:v>
                </c:pt>
                <c:pt idx="3067">
                  <c:v>10.553506306107128</c:v>
                </c:pt>
                <c:pt idx="3068">
                  <c:v>10.550176844129934</c:v>
                </c:pt>
                <c:pt idx="3069">
                  <c:v>10.546850777707689</c:v>
                </c:pt>
                <c:pt idx="3070">
                  <c:v>10.543528099982094</c:v>
                </c:pt>
                <c:pt idx="3071">
                  <c:v>10.540208804211696</c:v>
                </c:pt>
                <c:pt idx="3072">
                  <c:v>10.536892883626397</c:v>
                </c:pt>
                <c:pt idx="3073">
                  <c:v>10.533580331427732</c:v>
                </c:pt>
                <c:pt idx="3074">
                  <c:v>10.530271140933293</c:v>
                </c:pt>
                <c:pt idx="3075">
                  <c:v>10.497393712541909</c:v>
                </c:pt>
                <c:pt idx="3076">
                  <c:v>10.464713799823146</c:v>
                </c:pt>
                <c:pt idx="3077">
                  <c:v>10.432375509011489</c:v>
                </c:pt>
                <c:pt idx="3078">
                  <c:v>10.400371944948997</c:v>
                </c:pt>
                <c:pt idx="3079">
                  <c:v>10.368696413895602</c:v>
                </c:pt>
                <c:pt idx="3080">
                  <c:v>10.337342416293184</c:v>
                </c:pt>
                <c:pt idx="3081">
                  <c:v>10.30630363814527</c:v>
                </c:pt>
                <c:pt idx="3082">
                  <c:v>10.275440647257479</c:v>
                </c:pt>
                <c:pt idx="3083">
                  <c:v>10.244882871339133</c:v>
                </c:pt>
                <c:pt idx="3084">
                  <c:v>10.214624459083193</c:v>
                </c:pt>
                <c:pt idx="3085">
                  <c:v>10.184659720805554</c:v>
                </c:pt>
                <c:pt idx="3086">
                  <c:v>10.154983123792043</c:v>
                </c:pt>
                <c:pt idx="3087">
                  <c:v>10.125589286650298</c:v>
                </c:pt>
                <c:pt idx="3088">
                  <c:v>10.096352782814199</c:v>
                </c:pt>
                <c:pt idx="3089">
                  <c:v>10.067390493580875</c:v>
                </c:pt>
                <c:pt idx="3090">
                  <c:v>10.038697411957118</c:v>
                </c:pt>
                <c:pt idx="3091">
                  <c:v>10.010268663723002</c:v>
                </c:pt>
                <c:pt idx="3092">
                  <c:v>9.9820995028378814</c:v>
                </c:pt>
                <c:pt idx="3093">
                  <c:v>9.9541853059995411</c:v>
                </c:pt>
                <c:pt idx="3094">
                  <c:v>9.9264126455203563</c:v>
                </c:pt>
                <c:pt idx="3095">
                  <c:v>9.8988875950361859</c:v>
                </c:pt>
                <c:pt idx="3096">
                  <c:v>9.8716058397089981</c:v>
                </c:pt>
                <c:pt idx="3097">
                  <c:v>9.8445631729764038</c:v>
                </c:pt>
                <c:pt idx="3098">
                  <c:v>9.81775549396637</c:v>
                </c:pt>
                <c:pt idx="3099">
                  <c:v>9.7911788037142742</c:v>
                </c:pt>
                <c:pt idx="3100">
                  <c:v>9.7647300285296446</c:v>
                </c:pt>
                <c:pt idx="3101">
                  <c:v>9.7385058699960165</c:v>
                </c:pt>
                <c:pt idx="3102">
                  <c:v>9.712502583604973</c:v>
                </c:pt>
                <c:pt idx="3103">
                  <c:v>9.6867165155933534</c:v>
                </c:pt>
                <c:pt idx="3104">
                  <c:v>9.6611441000711196</c:v>
                </c:pt>
                <c:pt idx="3105">
                  <c:v>9.6356897441905272</c:v>
                </c:pt>
                <c:pt idx="3106">
                  <c:v>9.6104433501437292</c:v>
                </c:pt>
                <c:pt idx="3107">
                  <c:v>9.5854015711561598</c:v>
                </c:pt>
                <c:pt idx="3108">
                  <c:v>9.5605611384998408</c:v>
                </c:pt>
                <c:pt idx="3109">
                  <c:v>9.5359188593879072</c:v>
                </c:pt>
                <c:pt idx="3110">
                  <c:v>9.5114716138622661</c:v>
                </c:pt>
                <c:pt idx="3111">
                  <c:v>9.4871318589628189</c:v>
                </c:pt>
                <c:pt idx="3112">
                  <c:v>9.4629821521820681</c:v>
                </c:pt>
                <c:pt idx="3113">
                  <c:v>9.4390195583621903</c:v>
                </c:pt>
                <c:pt idx="3114">
                  <c:v>9.4152412075261154</c:v>
                </c:pt>
                <c:pt idx="3115">
                  <c:v>9.3916442937373006</c:v>
                </c:pt>
                <c:pt idx="3116">
                  <c:v>9.3682260732318863</c:v>
                </c:pt>
                <c:pt idx="3117">
                  <c:v>9.3449060720182224</c:v>
                </c:pt>
                <c:pt idx="3118">
                  <c:v>9.3217603726951683</c:v>
                </c:pt>
                <c:pt idx="3119">
                  <c:v>9.298786386847361</c:v>
                </c:pt>
                <c:pt idx="3120">
                  <c:v>9.2759815819926548</c:v>
                </c:pt>
                <c:pt idx="3121">
                  <c:v>9.2533434800017744</c:v>
                </c:pt>
                <c:pt idx="3122">
                  <c:v>9.2308696548871847</c:v>
                </c:pt>
                <c:pt idx="3123">
                  <c:v>9.2084858745770006</c:v>
                </c:pt>
                <c:pt idx="3124">
                  <c:v>9.186262483841265</c:v>
                </c:pt>
                <c:pt idx="3125">
                  <c:v>9.1641971898056784</c:v>
                </c:pt>
                <c:pt idx="3126">
                  <c:v>9.1422877466531549</c:v>
                </c:pt>
                <c:pt idx="3127">
                  <c:v>9.1205319550026278</c:v>
                </c:pt>
                <c:pt idx="3128">
                  <c:v>9.0989276604413867</c:v>
                </c:pt>
                <c:pt idx="3129">
                  <c:v>9.0774061680893219</c:v>
                </c:pt>
                <c:pt idx="3130">
                  <c:v>9.0560327161344318</c:v>
                </c:pt>
                <c:pt idx="3131">
                  <c:v>9.0348052635581695</c:v>
                </c:pt>
                <c:pt idx="3132">
                  <c:v>9.0137218103061034</c:v>
                </c:pt>
                <c:pt idx="3133">
                  <c:v>8.9927803962121438</c:v>
                </c:pt>
                <c:pt idx="3134">
                  <c:v>8.9719790993675588</c:v>
                </c:pt>
                <c:pt idx="3135">
                  <c:v>8.9512541594439607</c:v>
                </c:pt>
                <c:pt idx="3136">
                  <c:v>8.9306662494938749</c:v>
                </c:pt>
                <c:pt idx="3137">
                  <c:v>8.9102135456390723</c:v>
                </c:pt>
                <c:pt idx="3138">
                  <c:v>8.8898942593464945</c:v>
                </c:pt>
                <c:pt idx="3139">
                  <c:v>8.8697066359752323</c:v>
                </c:pt>
                <c:pt idx="3140">
                  <c:v>8.849648954483909</c:v>
                </c:pt>
                <c:pt idx="3141">
                  <c:v>8.8296618704322682</c:v>
                </c:pt>
                <c:pt idx="3142">
                  <c:v>8.809801960303707</c:v>
                </c:pt>
                <c:pt idx="3143">
                  <c:v>8.7900675875581467</c:v>
                </c:pt>
                <c:pt idx="3144">
                  <c:v>8.770457146319762</c:v>
                </c:pt>
                <c:pt idx="3145">
                  <c:v>8.7509690606246817</c:v>
                </c:pt>
                <c:pt idx="3146">
                  <c:v>8.7316017831782258</c:v>
                </c:pt>
                <c:pt idx="3147">
                  <c:v>8.712299936663328</c:v>
                </c:pt>
                <c:pt idx="3148">
                  <c:v>8.6931164071959923</c:v>
                </c:pt>
                <c:pt idx="3149">
                  <c:v>8.6740497213144874</c:v>
                </c:pt>
                <c:pt idx="3150">
                  <c:v>8.6550984322761995</c:v>
                </c:pt>
                <c:pt idx="3151">
                  <c:v>8.6362611189370515</c:v>
                </c:pt>
                <c:pt idx="3152">
                  <c:v>8.6175363856372442</c:v>
                </c:pt>
                <c:pt idx="3153">
                  <c:v>8.5988724319642564</c:v>
                </c:pt>
                <c:pt idx="3154">
                  <c:v>8.5803188087268474</c:v>
                </c:pt>
                <c:pt idx="3155">
                  <c:v>8.5618741844656405</c:v>
                </c:pt>
                <c:pt idx="3156">
                  <c:v>8.5435372511162253</c:v>
                </c:pt>
                <c:pt idx="3157">
                  <c:v>8.5253067233186428</c:v>
                </c:pt>
                <c:pt idx="3158">
                  <c:v>8.5071813380507884</c:v>
                </c:pt>
                <c:pt idx="3159">
                  <c:v>8.4891125307707433</c:v>
                </c:pt>
                <c:pt idx="3160">
                  <c:v>8.4711468275268107</c:v>
                </c:pt>
                <c:pt idx="3161">
                  <c:v>8.4532830216193915</c:v>
                </c:pt>
                <c:pt idx="3162">
                  <c:v>8.4355199269100147</c:v>
                </c:pt>
                <c:pt idx="3163">
                  <c:v>8.4178563769338925</c:v>
                </c:pt>
                <c:pt idx="3164">
                  <c:v>8.4002912248946835</c:v>
                </c:pt>
                <c:pt idx="3165">
                  <c:v>8.3827788433435515</c:v>
                </c:pt>
                <c:pt idx="3166">
                  <c:v>8.3653630072803651</c:v>
                </c:pt>
                <c:pt idx="3167">
                  <c:v>8.3480426197962831</c:v>
                </c:pt>
                <c:pt idx="3168">
                  <c:v>8.3308166017162435</c:v>
                </c:pt>
                <c:pt idx="3169">
                  <c:v>8.3136838916251801</c:v>
                </c:pt>
                <c:pt idx="3170">
                  <c:v>8.2966434454848077</c:v>
                </c:pt>
                <c:pt idx="3171">
                  <c:v>8.279652309180829</c:v>
                </c:pt>
                <c:pt idx="3172">
                  <c:v>8.2627517483262629</c:v>
                </c:pt>
                <c:pt idx="3173">
                  <c:v>8.245940762742114</c:v>
                </c:pt>
                <c:pt idx="3174">
                  <c:v>8.2292183683220816</c:v>
                </c:pt>
                <c:pt idx="3175">
                  <c:v>8.2125835963134204</c:v>
                </c:pt>
                <c:pt idx="3176">
                  <c:v>8.1960354933782344</c:v>
                </c:pt>
                <c:pt idx="3177">
                  <c:v>8.1795335460084431</c:v>
                </c:pt>
                <c:pt idx="3178">
                  <c:v>8.163116724702375</c:v>
                </c:pt>
                <c:pt idx="3179">
                  <c:v>8.1467841152825482</c:v>
                </c:pt>
                <c:pt idx="3180">
                  <c:v>8.1305348174913714</c:v>
                </c:pt>
                <c:pt idx="3181">
                  <c:v>8.1143679450715638</c:v>
                </c:pt>
                <c:pt idx="3182">
                  <c:v>8.0982826254804774</c:v>
                </c:pt>
                <c:pt idx="3183">
                  <c:v>8.0822405786568012</c:v>
                </c:pt>
                <c:pt idx="3184">
                  <c:v>8.0662786708624665</c:v>
                </c:pt>
                <c:pt idx="3185">
                  <c:v>8.0503960640759225</c:v>
                </c:pt>
                <c:pt idx="3186">
                  <c:v>8.0345919330192643</c:v>
                </c:pt>
                <c:pt idx="3187">
                  <c:v>8.0188654649039304</c:v>
                </c:pt>
                <c:pt idx="3188">
                  <c:v>8.003215858845552</c:v>
                </c:pt>
                <c:pt idx="3189">
                  <c:v>7.9876068845502264</c:v>
                </c:pt>
                <c:pt idx="3190">
                  <c:v>7.9720734737474421</c:v>
                </c:pt>
                <c:pt idx="3191">
                  <c:v>7.9566148568203907</c:v>
                </c:pt>
                <c:pt idx="3192">
                  <c:v>7.9412302752209563</c:v>
                </c:pt>
                <c:pt idx="3193">
                  <c:v>7.9259189815824413</c:v>
                </c:pt>
                <c:pt idx="3194">
                  <c:v>7.9106802395031668</c:v>
                </c:pt>
                <c:pt idx="3195">
                  <c:v>7.8954797034808335</c:v>
                </c:pt>
                <c:pt idx="3196">
                  <c:v>7.8803505235335489</c:v>
                </c:pt>
                <c:pt idx="3197">
                  <c:v>7.8652919908567336</c:v>
                </c:pt>
                <c:pt idx="3198">
                  <c:v>7.8503034068742865</c:v>
                </c:pt>
                <c:pt idx="3199">
                  <c:v>7.8353840830447288</c:v>
                </c:pt>
                <c:pt idx="3200">
                  <c:v>7.8205333403682848</c:v>
                </c:pt>
                <c:pt idx="3201">
                  <c:v>7.8057185711231805</c:v>
                </c:pt>
                <c:pt idx="3202">
                  <c:v>7.7909712800285851</c:v>
                </c:pt>
                <c:pt idx="3203">
                  <c:v>7.7762908132689859</c:v>
                </c:pt>
                <c:pt idx="3204">
                  <c:v>7.7616765259329341</c:v>
                </c:pt>
                <c:pt idx="3205">
                  <c:v>7.7471277821442186</c:v>
                </c:pt>
                <c:pt idx="3206">
                  <c:v>7.7326439547992765</c:v>
                </c:pt>
                <c:pt idx="3207">
                  <c:v>7.7181940412376564</c:v>
                </c:pt>
                <c:pt idx="3208">
                  <c:v>7.703808024409545</c:v>
                </c:pt>
                <c:pt idx="3209">
                  <c:v>7.689485299619113</c:v>
                </c:pt>
                <c:pt idx="3210">
                  <c:v>7.6752252704728088</c:v>
                </c:pt>
                <c:pt idx="3211">
                  <c:v>7.6610273487295268</c:v>
                </c:pt>
                <c:pt idx="3212">
                  <c:v>7.6468909538790797</c:v>
                </c:pt>
                <c:pt idx="3213">
                  <c:v>7.6327865689090562</c:v>
                </c:pt>
                <c:pt idx="3214">
                  <c:v>7.6187427660693263</c:v>
                </c:pt>
                <c:pt idx="3215">
                  <c:v>7.6047589852646009</c:v>
                </c:pt>
                <c:pt idx="3216">
                  <c:v>7.5908346739062056</c:v>
                </c:pt>
                <c:pt idx="3217">
                  <c:v>7.5769692865152907</c:v>
                </c:pt>
                <c:pt idx="3218">
                  <c:v>7.5631622848640427</c:v>
                </c:pt>
                <c:pt idx="3219">
                  <c:v>7.5493855296920493</c:v>
                </c:pt>
                <c:pt idx="3220">
                  <c:v>7.5356662834391557</c:v>
                </c:pt>
                <c:pt idx="3221">
                  <c:v>7.5220040261870356</c:v>
                </c:pt>
                <c:pt idx="3222">
                  <c:v>7.5083982448248188</c:v>
                </c:pt>
                <c:pt idx="3223">
                  <c:v>7.4948484329318275</c:v>
                </c:pt>
                <c:pt idx="3224">
                  <c:v>7.4813540904123599</c:v>
                </c:pt>
                <c:pt idx="3225">
                  <c:v>7.4678883580273974</c:v>
                </c:pt>
                <c:pt idx="3226">
                  <c:v>7.4544772796116519</c:v>
                </c:pt>
                <c:pt idx="3227">
                  <c:v>7.4411203718458907</c:v>
                </c:pt>
                <c:pt idx="3228">
                  <c:v>7.4278171575949177</c:v>
                </c:pt>
                <c:pt idx="3229">
                  <c:v>7.414567165562099</c:v>
                </c:pt>
                <c:pt idx="3230">
                  <c:v>7.4013699304340124</c:v>
                </c:pt>
                <c:pt idx="3231">
                  <c:v>7.3881997842594744</c:v>
                </c:pt>
                <c:pt idx="3232">
                  <c:v>7.3750816354554249</c:v>
                </c:pt>
                <c:pt idx="3233">
                  <c:v>7.3620150339651538</c:v>
                </c:pt>
                <c:pt idx="3234">
                  <c:v>7.3489995351292228</c:v>
                </c:pt>
                <c:pt idx="3235">
                  <c:v>7.3360346998304529</c:v>
                </c:pt>
                <c:pt idx="3236">
                  <c:v>7.3231200944029311</c:v>
                </c:pt>
                <c:pt idx="3237">
                  <c:v>7.3102311613607585</c:v>
                </c:pt>
                <c:pt idx="3238">
                  <c:v>7.2973917494415179</c:v>
                </c:pt>
                <c:pt idx="3239">
                  <c:v>7.2846014387344287</c:v>
                </c:pt>
                <c:pt idx="3240">
                  <c:v>7.2718598144681534</c:v>
                </c:pt>
                <c:pt idx="3241">
                  <c:v>7.2591664667067199</c:v>
                </c:pt>
                <c:pt idx="3242">
                  <c:v>7.246497694577843</c:v>
                </c:pt>
                <c:pt idx="3243">
                  <c:v>7.2338765287656521</c:v>
                </c:pt>
                <c:pt idx="3244">
                  <c:v>7.2213025722409272</c:v>
                </c:pt>
                <c:pt idx="3245">
                  <c:v>7.2087754327482951</c:v>
                </c:pt>
                <c:pt idx="3246">
                  <c:v>7.1962947225168765</c:v>
                </c:pt>
                <c:pt idx="3247">
                  <c:v>7.183860058404135</c:v>
                </c:pt>
                <c:pt idx="3248">
                  <c:v>7.1714487206480859</c:v>
                </c:pt>
                <c:pt idx="3249">
                  <c:v>7.1590828019762034</c:v>
                </c:pt>
                <c:pt idx="3250">
                  <c:v>7.146761930910996</c:v>
                </c:pt>
                <c:pt idx="3251">
                  <c:v>7.1344857403486541</c:v>
                </c:pt>
                <c:pt idx="3252">
                  <c:v>7.1222538674910965</c:v>
                </c:pt>
                <c:pt idx="3253">
                  <c:v>7.1100659535757771</c:v>
                </c:pt>
                <c:pt idx="3254">
                  <c:v>7.0979001973772409</c:v>
                </c:pt>
                <c:pt idx="3255">
                  <c:v>7.0857778124579047</c:v>
                </c:pt>
                <c:pt idx="3256">
                  <c:v>7.0736984508761349</c:v>
                </c:pt>
                <c:pt idx="3257">
                  <c:v>7.0616617687021872</c:v>
                </c:pt>
                <c:pt idx="3258">
                  <c:v>7.049667425760159</c:v>
                </c:pt>
                <c:pt idx="3259">
                  <c:v>7.0377150857688733</c:v>
                </c:pt>
                <c:pt idx="3260">
                  <c:v>7.02578380865463</c:v>
                </c:pt>
                <c:pt idx="3261">
                  <c:v>7.0138939830002736</c:v>
                </c:pt>
                <c:pt idx="3262">
                  <c:v>7.002045282457507</c:v>
                </c:pt>
                <c:pt idx="3263">
                  <c:v>6.9902373841738648</c:v>
                </c:pt>
                <c:pt idx="3264">
                  <c:v>6.9784699689320284</c:v>
                </c:pt>
                <c:pt idx="3265">
                  <c:v>6.966742721095744</c:v>
                </c:pt>
                <c:pt idx="3266">
                  <c:v>6.9550355089585025</c:v>
                </c:pt>
                <c:pt idx="3267">
                  <c:v>6.9433679459044111</c:v>
                </c:pt>
                <c:pt idx="3268">
                  <c:v>6.931739725308006</c:v>
                </c:pt>
                <c:pt idx="3269">
                  <c:v>6.9201505439394264</c:v>
                </c:pt>
                <c:pt idx="3270">
                  <c:v>6.9086001017324383</c:v>
                </c:pt>
                <c:pt idx="3271">
                  <c:v>6.897088101921236</c:v>
                </c:pt>
                <c:pt idx="3272">
                  <c:v>6.8855951727695981</c:v>
                </c:pt>
                <c:pt idx="3273">
                  <c:v>6.8741401983348354</c:v>
                </c:pt>
                <c:pt idx="3274">
                  <c:v>6.8627228902661903</c:v>
                </c:pt>
                <c:pt idx="3275">
                  <c:v>6.8513429631668235</c:v>
                </c:pt>
                <c:pt idx="3276">
                  <c:v>6.8400001347287489</c:v>
                </c:pt>
                <c:pt idx="3277">
                  <c:v>6.8286941256885676</c:v>
                </c:pt>
                <c:pt idx="3278">
                  <c:v>6.8174062794255894</c:v>
                </c:pt>
                <c:pt idx="3279">
                  <c:v>6.8061547930088686</c:v>
                </c:pt>
                <c:pt idx="3280">
                  <c:v>6.7949393948236763</c:v>
                </c:pt>
                <c:pt idx="3281">
                  <c:v>6.7837598160913775</c:v>
                </c:pt>
                <c:pt idx="3282">
                  <c:v>6.7726157908863804</c:v>
                </c:pt>
                <c:pt idx="3283">
                  <c:v>6.7615070559278969</c:v>
                </c:pt>
                <c:pt idx="3284">
                  <c:v>6.7504156285204457</c:v>
                </c:pt>
                <c:pt idx="3285">
                  <c:v>6.7393590578842906</c:v>
                </c:pt>
                <c:pt idx="3286">
                  <c:v>6.728337087969277</c:v>
                </c:pt>
                <c:pt idx="3287">
                  <c:v>6.717349465236274</c:v>
                </c:pt>
                <c:pt idx="3288">
                  <c:v>6.7063959387872432</c:v>
                </c:pt>
                <c:pt idx="3289">
                  <c:v>6.6954762603287286</c:v>
                </c:pt>
                <c:pt idx="3290">
                  <c:v>6.6845730827215961</c:v>
                </c:pt>
                <c:pt idx="3291">
                  <c:v>6.673703343681348</c:v>
                </c:pt>
                <c:pt idx="3292">
                  <c:v>6.6628668013918722</c:v>
                </c:pt>
                <c:pt idx="3293">
                  <c:v>6.6520632165174582</c:v>
                </c:pt>
                <c:pt idx="3294">
                  <c:v>6.6412923521690193</c:v>
                </c:pt>
                <c:pt idx="3295">
                  <c:v>6.6305539737142389</c:v>
                </c:pt>
                <c:pt idx="3296">
                  <c:v>6.6198313344023152</c:v>
                </c:pt>
                <c:pt idx="3297">
                  <c:v>6.6091407938268922</c:v>
                </c:pt>
                <c:pt idx="3298">
                  <c:v>6.5984821235597186</c:v>
                </c:pt>
                <c:pt idx="3299">
                  <c:v>6.5878550973188714</c:v>
                </c:pt>
                <c:pt idx="3300">
                  <c:v>6.5772594910937272</c:v>
                </c:pt>
                <c:pt idx="3301">
                  <c:v>6.5666950830641868</c:v>
                </c:pt>
                <c:pt idx="3302">
                  <c:v>6.5561456939381699</c:v>
                </c:pt>
                <c:pt idx="3303">
                  <c:v>6.5456271365406495</c:v>
                </c:pt>
                <c:pt idx="3304">
                  <c:v>6.5351391946591999</c:v>
                </c:pt>
                <c:pt idx="3305">
                  <c:v>6.524681654219302</c:v>
                </c:pt>
                <c:pt idx="3306">
                  <c:v>6.5142543032561973</c:v>
                </c:pt>
                <c:pt idx="3307">
                  <c:v>6.5038569317408497</c:v>
                </c:pt>
                <c:pt idx="3308">
                  <c:v>6.4934738973533017</c:v>
                </c:pt>
                <c:pt idx="3309">
                  <c:v>6.4831204950540684</c:v>
                </c:pt>
                <c:pt idx="3310">
                  <c:v>6.4727965201178952</c:v>
                </c:pt>
                <c:pt idx="3311">
                  <c:v>6.4625017698074823</c:v>
                </c:pt>
                <c:pt idx="3312">
                  <c:v>6.4522360432053008</c:v>
                </c:pt>
                <c:pt idx="3313">
                  <c:v>6.4419991413329551</c:v>
                </c:pt>
                <c:pt idx="3314">
                  <c:v>6.4317759304861983</c:v>
                </c:pt>
                <c:pt idx="3315">
                  <c:v>6.4215812148602494</c:v>
                </c:pt>
                <c:pt idx="3316">
                  <c:v>6.4114148003155718</c:v>
                </c:pt>
                <c:pt idx="3317">
                  <c:v>6.4012764945649003</c:v>
                </c:pt>
                <c:pt idx="3318">
                  <c:v>6.3911661071496262</c:v>
                </c:pt>
                <c:pt idx="3319">
                  <c:v>6.3810834492794353</c:v>
                </c:pt>
                <c:pt idx="3320">
                  <c:v>6.3710138694568501</c:v>
                </c:pt>
                <c:pt idx="3321">
                  <c:v>6.3609717061885211</c:v>
                </c:pt>
                <c:pt idx="3322">
                  <c:v>6.3509567752786324</c:v>
                </c:pt>
                <c:pt idx="3323">
                  <c:v>6.3409688942579061</c:v>
                </c:pt>
                <c:pt idx="3324">
                  <c:v>6.3310078822283398</c:v>
                </c:pt>
                <c:pt idx="3325">
                  <c:v>6.3210735599775125</c:v>
                </c:pt>
                <c:pt idx="3326">
                  <c:v>6.3111517335880967</c:v>
                </c:pt>
                <c:pt idx="3327">
                  <c:v>6.3012562994605119</c:v>
                </c:pt>
                <c:pt idx="3328">
                  <c:v>6.2913870825771738</c:v>
                </c:pt>
                <c:pt idx="3329">
                  <c:v>6.2815439095330037</c:v>
                </c:pt>
                <c:pt idx="3330">
                  <c:v>6.2717266084723331</c:v>
                </c:pt>
                <c:pt idx="3331">
                  <c:v>6.2619350091130928</c:v>
                </c:pt>
                <c:pt idx="3332">
                  <c:v>6.252155352082859</c:v>
                </c:pt>
                <c:pt idx="3333">
                  <c:v>6.2424011135386515</c:v>
                </c:pt>
                <c:pt idx="3334">
                  <c:v>6.2326721271102503</c:v>
                </c:pt>
                <c:pt idx="3335">
                  <c:v>6.2229682279338761</c:v>
                </c:pt>
                <c:pt idx="3336">
                  <c:v>6.2132892525082255</c:v>
                </c:pt>
                <c:pt idx="3337">
                  <c:v>6.2036350388038812</c:v>
                </c:pt>
                <c:pt idx="3338">
                  <c:v>6.1939922405877015</c:v>
                </c:pt>
                <c:pt idx="3339">
                  <c:v>6.1843739343518447</c:v>
                </c:pt>
                <c:pt idx="3340">
                  <c:v>6.1747799618014882</c:v>
                </c:pt>
                <c:pt idx="3341">
                  <c:v>6.1652101659280669</c:v>
                </c:pt>
                <c:pt idx="3342">
                  <c:v>6.1556643911167388</c:v>
                </c:pt>
                <c:pt idx="3343">
                  <c:v>6.1461424831297027</c:v>
                </c:pt>
                <c:pt idx="3344">
                  <c:v>6.1366314886774092</c:v>
                </c:pt>
                <c:pt idx="3345">
                  <c:v>6.1271441038181926</c:v>
                </c:pt>
                <c:pt idx="3346">
                  <c:v>6.11768017772674</c:v>
                </c:pt>
                <c:pt idx="3347">
                  <c:v>6.1082395608977915</c:v>
                </c:pt>
                <c:pt idx="3348">
                  <c:v>6.0988221050121085</c:v>
                </c:pt>
                <c:pt idx="3349">
                  <c:v>6.089427663041179</c:v>
                </c:pt>
                <c:pt idx="3350">
                  <c:v>6.0800436558782556</c:v>
                </c:pt>
                <c:pt idx="3351">
                  <c:v>6.0706824171778466</c:v>
                </c:pt>
                <c:pt idx="3352">
                  <c:v>6.0613438031812468</c:v>
                </c:pt>
                <c:pt idx="3353">
                  <c:v>6.0520276712511123</c:v>
                </c:pt>
                <c:pt idx="3354">
                  <c:v>6.0427338799742998</c:v>
                </c:pt>
                <c:pt idx="3355">
                  <c:v>6.0334622891476215</c:v>
                </c:pt>
                <c:pt idx="3356">
                  <c:v>6.0242006760975331</c:v>
                </c:pt>
                <c:pt idx="3357">
                  <c:v>6.0149610289960505</c:v>
                </c:pt>
                <c:pt idx="3358">
                  <c:v>6.0057432106280197</c:v>
                </c:pt>
                <c:pt idx="3359">
                  <c:v>5.9965470849021392</c:v>
                </c:pt>
                <c:pt idx="3360">
                  <c:v>5.9873725168755865</c:v>
                </c:pt>
                <c:pt idx="3361">
                  <c:v>5.9782193726295239</c:v>
                </c:pt>
                <c:pt idx="3362">
                  <c:v>5.9690757694102992</c:v>
                </c:pt>
                <c:pt idx="3363">
                  <c:v>5.959953365804787</c:v>
                </c:pt>
                <c:pt idx="3364">
                  <c:v>5.9508520308049908</c:v>
                </c:pt>
                <c:pt idx="3365">
                  <c:v>5.941771634383862</c:v>
                </c:pt>
                <c:pt idx="3366">
                  <c:v>5.9327120475937445</c:v>
                </c:pt>
                <c:pt idx="3367">
                  <c:v>5.9236731425541427</c:v>
                </c:pt>
                <c:pt idx="3368">
                  <c:v>5.9146433607301256</c:v>
                </c:pt>
                <c:pt idx="3369">
                  <c:v>5.9056340461451393</c:v>
                </c:pt>
                <c:pt idx="3370">
                  <c:v>5.8966450735080755</c:v>
                </c:pt>
                <c:pt idx="3371">
                  <c:v>5.8876763185537566</c:v>
                </c:pt>
                <c:pt idx="3372">
                  <c:v>5.878727658031436</c:v>
                </c:pt>
                <c:pt idx="3373">
                  <c:v>5.8697877884368506</c:v>
                </c:pt>
                <c:pt idx="3374">
                  <c:v>5.8608678062171213</c:v>
                </c:pt>
                <c:pt idx="3375">
                  <c:v>5.8519675906128574</c:v>
                </c:pt>
                <c:pt idx="3376">
                  <c:v>5.8430870218398896</c:v>
                </c:pt>
                <c:pt idx="3377">
                  <c:v>5.8342259809748347</c:v>
                </c:pt>
                <c:pt idx="3378">
                  <c:v>5.8253843500493661</c:v>
                </c:pt>
                <c:pt idx="3379">
                  <c:v>5.8165511237954481</c:v>
                </c:pt>
                <c:pt idx="3380">
                  <c:v>5.8077371090643624</c:v>
                </c:pt>
                <c:pt idx="3381">
                  <c:v>5.7989421902955653</c:v>
                </c:pt>
                <c:pt idx="3382">
                  <c:v>5.7901662527448732</c:v>
                </c:pt>
                <c:pt idx="3383">
                  <c:v>5.7814091825770912</c:v>
                </c:pt>
                <c:pt idx="3384">
                  <c:v>5.7726708668560818</c:v>
                </c:pt>
                <c:pt idx="3385">
                  <c:v>5.7639405852957983</c:v>
                </c:pt>
                <c:pt idx="3386">
                  <c:v>5.755228867851824</c:v>
                </c:pt>
                <c:pt idx="3387">
                  <c:v>5.7465356037530002</c:v>
                </c:pt>
                <c:pt idx="3388">
                  <c:v>5.7378606830937695</c:v>
                </c:pt>
                <c:pt idx="3389">
                  <c:v>5.7292039968248156</c:v>
                </c:pt>
                <c:pt idx="3390">
                  <c:v>5.7205654366458676</c:v>
                </c:pt>
                <c:pt idx="3391">
                  <c:v>5.7119345549821059</c:v>
                </c:pt>
                <c:pt idx="3392">
                  <c:v>5.7033216166826044</c:v>
                </c:pt>
                <c:pt idx="3393">
                  <c:v>5.694726515612011</c:v>
                </c:pt>
                <c:pt idx="3394">
                  <c:v>5.6861491463540847</c:v>
                </c:pt>
                <c:pt idx="3395">
                  <c:v>5.6775894043004911</c:v>
                </c:pt>
                <c:pt idx="3396">
                  <c:v>5.66904718564217</c:v>
                </c:pt>
                <c:pt idx="3397">
                  <c:v>5.6605123036745386</c:v>
                </c:pt>
                <c:pt idx="3398">
                  <c:v>5.651994769531913</c:v>
                </c:pt>
                <c:pt idx="3399">
                  <c:v>5.6434944813184647</c:v>
                </c:pt>
                <c:pt idx="3400">
                  <c:v>5.6350113379086393</c:v>
                </c:pt>
                <c:pt idx="3401">
                  <c:v>5.6265452389389976</c:v>
                </c:pt>
                <c:pt idx="3402">
                  <c:v>5.6180960847070081</c:v>
                </c:pt>
                <c:pt idx="3403">
                  <c:v>5.6096539384411006</c:v>
                </c:pt>
                <c:pt idx="3404">
                  <c:v>5.6012285680801979</c:v>
                </c:pt>
                <c:pt idx="3405">
                  <c:v>5.5928198758458612</c:v>
                </c:pt>
                <c:pt idx="3406">
                  <c:v>5.5844277645945999</c:v>
                </c:pt>
                <c:pt idx="3407">
                  <c:v>5.5760521379030346</c:v>
                </c:pt>
                <c:pt idx="3408">
                  <c:v>5.5676929000300683</c:v>
                </c:pt>
                <c:pt idx="3409">
                  <c:v>5.5593403536103576</c:v>
                </c:pt>
                <c:pt idx="3410">
                  <c:v>5.5510040335537552</c:v>
                </c:pt>
                <c:pt idx="3411">
                  <c:v>5.5426838458440537</c:v>
                </c:pt>
                <c:pt idx="3412">
                  <c:v>5.5343796971523727</c:v>
                </c:pt>
                <c:pt idx="3413">
                  <c:v>5.5260914948300242</c:v>
                </c:pt>
                <c:pt idx="3414">
                  <c:v>5.5178191468127009</c:v>
                </c:pt>
                <c:pt idx="3415">
                  <c:v>5.5095531852387571</c:v>
                </c:pt>
                <c:pt idx="3416">
                  <c:v>5.5013029214665981</c:v>
                </c:pt>
                <c:pt idx="3417">
                  <c:v>5.493068265116797</c:v>
                </c:pt>
                <c:pt idx="3418">
                  <c:v>5.4848491264594736</c:v>
                </c:pt>
                <c:pt idx="3419">
                  <c:v>5.4766454163205367</c:v>
                </c:pt>
                <c:pt idx="3420">
                  <c:v>5.4684570461631541</c:v>
                </c:pt>
                <c:pt idx="3421">
                  <c:v>5.46027476824964</c:v>
                </c:pt>
                <c:pt idx="3422">
                  <c:v>5.4521076794843877</c:v>
                </c:pt>
                <c:pt idx="3423">
                  <c:v>5.4439556928632902</c:v>
                </c:pt>
                <c:pt idx="3424">
                  <c:v>5.4358187219970633</c:v>
                </c:pt>
                <c:pt idx="3425">
                  <c:v>5.4276966811049983</c:v>
                </c:pt>
                <c:pt idx="3426">
                  <c:v>5.4195894849240327</c:v>
                </c:pt>
                <c:pt idx="3427">
                  <c:v>5.4114880969490944</c:v>
                </c:pt>
                <c:pt idx="3428">
                  <c:v>5.4034014081450135</c:v>
                </c:pt>
                <c:pt idx="3429">
                  <c:v>5.3953293347510716</c:v>
                </c:pt>
                <c:pt idx="3430">
                  <c:v>5.3872717935882353</c:v>
                </c:pt>
                <c:pt idx="3431">
                  <c:v>5.3792287019701082</c:v>
                </c:pt>
                <c:pt idx="3432">
                  <c:v>5.3711999777812087</c:v>
                </c:pt>
                <c:pt idx="3433">
                  <c:v>5.3631767873139475</c:v>
                </c:pt>
                <c:pt idx="3434">
                  <c:v>5.355167823757931</c:v>
                </c:pt>
                <c:pt idx="3435">
                  <c:v>5.3471730064167637</c:v>
                </c:pt>
                <c:pt idx="3436">
                  <c:v>5.3391922550629811</c:v>
                </c:pt>
                <c:pt idx="3437">
                  <c:v>5.3312254900150826</c:v>
                </c:pt>
                <c:pt idx="3438">
                  <c:v>5.3232726321320882</c:v>
                </c:pt>
                <c:pt idx="3439">
                  <c:v>5.3153250424686052</c:v>
                </c:pt>
                <c:pt idx="3440">
                  <c:v>5.3073912241660794</c:v>
                </c:pt>
                <c:pt idx="3441">
                  <c:v>5.2994710993711474</c:v>
                </c:pt>
                <c:pt idx="3442">
                  <c:v>5.29156459075244</c:v>
                </c:pt>
                <c:pt idx="3443">
                  <c:v>5.2836716214158104</c:v>
                </c:pt>
                <c:pt idx="3444">
                  <c:v>5.2757921149796241</c:v>
                </c:pt>
                <c:pt idx="3445">
                  <c:v>5.2679176197061093</c:v>
                </c:pt>
                <c:pt idx="3446">
                  <c:v>5.2600564560330687</c:v>
                </c:pt>
                <c:pt idx="3447">
                  <c:v>5.2522085488471966</c:v>
                </c:pt>
                <c:pt idx="3448">
                  <c:v>5.2443738234515385</c:v>
                </c:pt>
                <c:pt idx="3449">
                  <c:v>5.2365522056396214</c:v>
                </c:pt>
                <c:pt idx="3450">
                  <c:v>5.2287436216906187</c:v>
                </c:pt>
                <c:pt idx="3451">
                  <c:v>5.2209397997870699</c:v>
                </c:pt>
                <c:pt idx="3452">
                  <c:v>5.2131488846488399</c:v>
                </c:pt>
                <c:pt idx="3453">
                  <c:v>5.20537080370321</c:v>
                </c:pt>
                <c:pt idx="3454">
                  <c:v>5.1976054848211968</c:v>
                </c:pt>
                <c:pt idx="3455">
                  <c:v>5.1898528563387289</c:v>
                </c:pt>
                <c:pt idx="3456">
                  <c:v>5.1821128469761257</c:v>
                </c:pt>
                <c:pt idx="3457">
                  <c:v>5.1743773580046808</c:v>
                </c:pt>
                <c:pt idx="3458">
                  <c:v>5.1666543650755372</c:v>
                </c:pt>
                <c:pt idx="3459">
                  <c:v>5.1589437980693322</c:v>
                </c:pt>
                <c:pt idx="3460">
                  <c:v>5.1512455872366445</c:v>
                </c:pt>
                <c:pt idx="3461">
                  <c:v>5.1435596632693779</c:v>
                </c:pt>
                <c:pt idx="3462">
                  <c:v>5.135885957296467</c:v>
                </c:pt>
                <c:pt idx="3463">
                  <c:v>5.1282165370484067</c:v>
                </c:pt>
                <c:pt idx="3464">
                  <c:v>5.1205592154902124</c:v>
                </c:pt>
                <c:pt idx="3465">
                  <c:v>5.1129139247504725</c:v>
                </c:pt>
                <c:pt idx="3466">
                  <c:v>5.105280597380462</c:v>
                </c:pt>
                <c:pt idx="3467">
                  <c:v>5.0976591663500548</c:v>
                </c:pt>
                <c:pt idx="3468">
                  <c:v>5.0900495649707471</c:v>
                </c:pt>
                <c:pt idx="3469">
                  <c:v>5.0824440212866042</c:v>
                </c:pt>
                <c:pt idx="3470">
                  <c:v>5.0748501915138169</c:v>
                </c:pt>
                <c:pt idx="3471">
                  <c:v>5.0672680100044154</c:v>
                </c:pt>
                <c:pt idx="3472">
                  <c:v>5.0596974114392159</c:v>
                </c:pt>
                <c:pt idx="3473">
                  <c:v>5.052138330896625</c:v>
                </c:pt>
                <c:pt idx="3474">
                  <c:v>5.0445907038488107</c:v>
                </c:pt>
                <c:pt idx="3475">
                  <c:v>5.0370469126018813</c:v>
                </c:pt>
                <c:pt idx="3476">
                  <c:v>5.0295144624771995</c:v>
                </c:pt>
                <c:pt idx="3477">
                  <c:v>5.0219932898372983</c:v>
                </c:pt>
                <c:pt idx="3478">
                  <c:v>5.0144833314256658</c:v>
                </c:pt>
                <c:pt idx="3479">
                  <c:v>5.0069845243630846</c:v>
                </c:pt>
                <c:pt idx="3480">
                  <c:v>4.999496806073922</c:v>
                </c:pt>
                <c:pt idx="3481">
                  <c:v>4.9920127075404954</c:v>
                </c:pt>
                <c:pt idx="3482">
                  <c:v>4.9845395885886603</c:v>
                </c:pt>
                <c:pt idx="3483">
                  <c:v>4.9770773875530487</c:v>
                </c:pt>
                <c:pt idx="3484">
                  <c:v>4.9696260431298471</c:v>
                </c:pt>
                <c:pt idx="3485">
                  <c:v>4.9621854943043475</c:v>
                </c:pt>
                <c:pt idx="3486">
                  <c:v>4.9547556804171187</c:v>
                </c:pt>
                <c:pt idx="3487">
                  <c:v>4.947329275654929</c:v>
                </c:pt>
                <c:pt idx="3488">
                  <c:v>4.9399134996654652</c:v>
                </c:pt>
                <c:pt idx="3489">
                  <c:v>4.932508292604731</c:v>
                </c:pt>
                <c:pt idx="3490">
                  <c:v>4.9251135949723182</c:v>
                </c:pt>
                <c:pt idx="3491">
                  <c:v>4.917729347608109</c:v>
                </c:pt>
                <c:pt idx="3492">
                  <c:v>4.9103554916215773</c:v>
                </c:pt>
                <c:pt idx="3493">
                  <c:v>4.9029848392218396</c:v>
                </c:pt>
                <c:pt idx="3494">
                  <c:v>4.8956244748467901</c:v>
                </c:pt>
                <c:pt idx="3495">
                  <c:v>4.8882743404207618</c:v>
                </c:pt>
                <c:pt idx="3496">
                  <c:v>4.8809343781942314</c:v>
                </c:pt>
                <c:pt idx="3497">
                  <c:v>4.8736045306742684</c:v>
                </c:pt>
                <c:pt idx="3498">
                  <c:v>4.8662847406884522</c:v>
                </c:pt>
                <c:pt idx="3499">
                  <c:v>4.8589679535139796</c:v>
                </c:pt>
                <c:pt idx="3500">
                  <c:v>4.8516611232181086</c:v>
                </c:pt>
                <c:pt idx="3501">
                  <c:v>4.8443641933549415</c:v>
                </c:pt>
                <c:pt idx="3502">
                  <c:v>4.8370771077885362</c:v>
                </c:pt>
                <c:pt idx="3503">
                  <c:v>4.8297998106682014</c:v>
                </c:pt>
                <c:pt idx="3504">
                  <c:v>4.8225322464474791</c:v>
                </c:pt>
                <c:pt idx="3505">
                  <c:v>4.8152674887105515</c:v>
                </c:pt>
                <c:pt idx="3506">
                  <c:v>4.8080123656972873</c:v>
                </c:pt>
                <c:pt idx="3507">
                  <c:v>4.800766822546465</c:v>
                </c:pt>
                <c:pt idx="3508">
                  <c:v>4.7935308046910636</c:v>
                </c:pt>
                <c:pt idx="3509">
                  <c:v>4.7863042577913877</c:v>
                </c:pt>
                <c:pt idx="3510">
                  <c:v>4.7790803571076621</c:v>
                </c:pt>
                <c:pt idx="3511">
                  <c:v>4.7718658311794355</c:v>
                </c:pt>
                <c:pt idx="3512">
                  <c:v>4.7646606263624669</c:v>
                </c:pt>
                <c:pt idx="3513">
                  <c:v>4.7574646892944283</c:v>
                </c:pt>
                <c:pt idx="3514">
                  <c:v>4.7502779668290591</c:v>
                </c:pt>
                <c:pt idx="3515">
                  <c:v>4.7431004060971285</c:v>
                </c:pt>
                <c:pt idx="3516">
                  <c:v>4.7359253025579093</c:v>
                </c:pt>
                <c:pt idx="3517">
                  <c:v>4.728759266835743</c:v>
                </c:pt>
                <c:pt idx="3518">
                  <c:v>4.7216022466763112</c:v>
                </c:pt>
                <c:pt idx="3519">
                  <c:v>4.714454190093111</c:v>
                </c:pt>
                <c:pt idx="3520">
                  <c:v>4.7073150453648696</c:v>
                </c:pt>
                <c:pt idx="3521">
                  <c:v>4.700184760971144</c:v>
                </c:pt>
                <c:pt idx="3522">
                  <c:v>4.6930567483735928</c:v>
                </c:pt>
                <c:pt idx="3523">
                  <c:v>4.6859375043025091</c:v>
                </c:pt>
                <c:pt idx="3524">
                  <c:v>4.6788269778574989</c:v>
                </c:pt>
                <c:pt idx="3525">
                  <c:v>4.6717251183921995</c:v>
                </c:pt>
                <c:pt idx="3526">
                  <c:v>4.6646318754508416</c:v>
                </c:pt>
                <c:pt idx="3527">
                  <c:v>4.6575471988272517</c:v>
                </c:pt>
                <c:pt idx="3528">
                  <c:v>4.6504646119608086</c:v>
                </c:pt>
                <c:pt idx="3529">
                  <c:v>4.643390501625289</c:v>
                </c:pt>
                <c:pt idx="3530">
                  <c:v>4.6363248181587187</c:v>
                </c:pt>
                <c:pt idx="3531">
                  <c:v>4.6292675121402942</c:v>
                </c:pt>
                <c:pt idx="3532">
                  <c:v>4.6222185343680389</c:v>
                </c:pt>
                <c:pt idx="3533">
                  <c:v>4.6151778358765982</c:v>
                </c:pt>
                <c:pt idx="3534">
                  <c:v>4.6081390482010613</c:v>
                </c:pt>
                <c:pt idx="3535">
                  <c:v>4.6011084518573462</c:v>
                </c:pt>
                <c:pt idx="3536">
                  <c:v>4.5940859983910691</c:v>
                </c:pt>
                <c:pt idx="3537">
                  <c:v>4.5870716395763989</c:v>
                </c:pt>
                <c:pt idx="3538">
                  <c:v>4.5800653273548244</c:v>
                </c:pt>
                <c:pt idx="3539">
                  <c:v>4.5730670138923202</c:v>
                </c:pt>
                <c:pt idx="3540">
                  <c:v>4.5660704351510724</c:v>
                </c:pt>
                <c:pt idx="3541">
                  <c:v>4.5590817689994623</c:v>
                </c:pt>
                <c:pt idx="3542">
                  <c:v>4.5521009681216285</c:v>
                </c:pt>
                <c:pt idx="3543">
                  <c:v>4.545127985359966</c:v>
                </c:pt>
                <c:pt idx="3544">
                  <c:v>4.5381627737715764</c:v>
                </c:pt>
                <c:pt idx="3545">
                  <c:v>4.5312052866261183</c:v>
                </c:pt>
                <c:pt idx="3546">
                  <c:v>4.5242493607103462</c:v>
                </c:pt>
                <c:pt idx="3547">
                  <c:v>4.517301074694279</c:v>
                </c:pt>
                <c:pt idx="3548">
                  <c:v>4.5103603822960077</c:v>
                </c:pt>
                <c:pt idx="3549">
                  <c:v>4.503427237438725</c:v>
                </c:pt>
                <c:pt idx="3550">
                  <c:v>4.4965015941915381</c:v>
                </c:pt>
                <c:pt idx="3551">
                  <c:v>4.489583406824913</c:v>
                </c:pt>
                <c:pt idx="3552">
                  <c:v>4.4826666095627798</c:v>
                </c:pt>
                <c:pt idx="3553">
                  <c:v>4.4757571851926103</c:v>
                </c:pt>
                <c:pt idx="3554">
                  <c:v>4.4688550884415372</c:v>
                </c:pt>
                <c:pt idx="3555">
                  <c:v>4.4619602741742321</c:v>
                </c:pt>
                <c:pt idx="3556">
                  <c:v>4.4550726974476529</c:v>
                </c:pt>
                <c:pt idx="3557">
                  <c:v>4.4481923135090664</c:v>
                </c:pt>
                <c:pt idx="3558">
                  <c:v>4.4413131506854757</c:v>
                </c:pt>
                <c:pt idx="3559">
                  <c:v>4.4344410990712184</c:v>
                </c:pt>
                <c:pt idx="3560">
                  <c:v>4.4275761143038066</c:v>
                </c:pt>
                <c:pt idx="3561">
                  <c:v>4.4207181521856134</c:v>
                </c:pt>
                <c:pt idx="3562">
                  <c:v>4.4138671687005733</c:v>
                </c:pt>
                <c:pt idx="3563">
                  <c:v>4.4070231199570582</c:v>
                </c:pt>
                <c:pt idx="3564">
                  <c:v>4.4001801252492934</c:v>
                </c:pt>
                <c:pt idx="3565">
                  <c:v>4.393343985048249</c:v>
                </c:pt>
                <c:pt idx="3566">
                  <c:v>4.3865146558799868</c:v>
                </c:pt>
                <c:pt idx="3567">
                  <c:v>4.3796920943888233</c:v>
                </c:pt>
                <c:pt idx="3568">
                  <c:v>4.3728762573905051</c:v>
                </c:pt>
                <c:pt idx="3569">
                  <c:v>4.3660671018703514</c:v>
                </c:pt>
                <c:pt idx="3570">
                  <c:v>4.3592588349778971</c:v>
                </c:pt>
                <c:pt idx="3571">
                  <c:v>4.3524571705532109</c:v>
                </c:pt>
                <c:pt idx="3572">
                  <c:v>4.3456620658991705</c:v>
                </c:pt>
                <c:pt idx="3573">
                  <c:v>4.338873478481835</c:v>
                </c:pt>
                <c:pt idx="3574">
                  <c:v>4.3320913659286351</c:v>
                </c:pt>
                <c:pt idx="3575">
                  <c:v>4.3253156859730053</c:v>
                </c:pt>
                <c:pt idx="3576">
                  <c:v>4.3185407307453128</c:v>
                </c:pt>
                <c:pt idx="3577">
                  <c:v>4.3117721302311907</c:v>
                </c:pt>
                <c:pt idx="3578">
                  <c:v>4.3050098425270393</c:v>
                </c:pt>
                <c:pt idx="3579">
                  <c:v>4.2982538258294287</c:v>
                </c:pt>
                <c:pt idx="3580">
                  <c:v>4.2915040384867673</c:v>
                </c:pt>
                <c:pt idx="3581">
                  <c:v>4.2847604389799621</c:v>
                </c:pt>
                <c:pt idx="3582">
                  <c:v>4.2780174015411436</c:v>
                </c:pt>
                <c:pt idx="3583">
                  <c:v>4.2712804751020741</c:v>
                </c:pt>
                <c:pt idx="3584">
                  <c:v>4.2645496184275844</c:v>
                </c:pt>
                <c:pt idx="3585">
                  <c:v>4.2578247904265432</c:v>
                </c:pt>
                <c:pt idx="3586">
                  <c:v>4.2511059501501594</c:v>
                </c:pt>
                <c:pt idx="3587">
                  <c:v>4.2443930567382315</c:v>
                </c:pt>
                <c:pt idx="3588">
                  <c:v>4.2376805637804189</c:v>
                </c:pt>
                <c:pt idx="3589">
                  <c:v>4.2309739417696992</c:v>
                </c:pt>
                <c:pt idx="3590">
                  <c:v>4.2242731501394957</c:v>
                </c:pt>
                <c:pt idx="3591">
                  <c:v>4.2175781484579566</c:v>
                </c:pt>
                <c:pt idx="3592">
                  <c:v>4.210888896374839</c:v>
                </c:pt>
                <c:pt idx="3593">
                  <c:v>4.2042053536716342</c:v>
                </c:pt>
                <c:pt idx="3594">
                  <c:v>4.1975220506445119</c:v>
                </c:pt>
                <c:pt idx="3595">
                  <c:v>4.1908443819407717</c:v>
                </c:pt>
                <c:pt idx="3596">
                  <c:v>4.1841723075762571</c:v>
                </c:pt>
                <c:pt idx="3597">
                  <c:v>4.1775057876926436</c:v>
                </c:pt>
                <c:pt idx="3598">
                  <c:v>4.1708447825558173</c:v>
                </c:pt>
                <c:pt idx="3599">
                  <c:v>4.1641892525036317</c:v>
                </c:pt>
                <c:pt idx="3600">
                  <c:v>4.157533801976049</c:v>
                </c:pt>
                <c:pt idx="3601">
                  <c:v>4.1508837522121009</c:v>
                </c:pt>
                <c:pt idx="3602">
                  <c:v>4.1442390637935951</c:v>
                </c:pt>
                <c:pt idx="3603">
                  <c:v>4.1375996974192466</c:v>
                </c:pt>
                <c:pt idx="3604">
                  <c:v>4.1309656138530082</c:v>
                </c:pt>
                <c:pt idx="3605">
                  <c:v>4.1243367739728711</c:v>
                </c:pt>
                <c:pt idx="3606">
                  <c:v>4.1177078538833118</c:v>
                </c:pt>
                <c:pt idx="3607">
                  <c:v>4.1110841038211987</c:v>
                </c:pt>
                <c:pt idx="3608">
                  <c:v>4.1044654848840132</c:v>
                </c:pt>
                <c:pt idx="3609">
                  <c:v>4.0978519582278281</c:v>
                </c:pt>
                <c:pt idx="3610">
                  <c:v>4.0912434851155757</c:v>
                </c:pt>
                <c:pt idx="3611">
                  <c:v>4.0846400269155048</c:v>
                </c:pt>
                <c:pt idx="3612">
                  <c:v>4.078036328979886</c:v>
                </c:pt>
                <c:pt idx="3613">
                  <c:v>4.0714375728541761</c:v>
                </c:pt>
                <c:pt idx="3614">
                  <c:v>4.0648437200692813</c:v>
                </c:pt>
                <c:pt idx="3615">
                  <c:v>4.0582547322557776</c:v>
                </c:pt>
                <c:pt idx="3616">
                  <c:v>4.0516705710935961</c:v>
                </c:pt>
                <c:pt idx="3617">
                  <c:v>4.0450911983595521</c:v>
                </c:pt>
                <c:pt idx="3618">
                  <c:v>4.0385114263609214</c:v>
                </c:pt>
                <c:pt idx="3619">
                  <c:v>4.0319363701883191</c:v>
                </c:pt>
                <c:pt idx="3620">
                  <c:v>4.0253659917901059</c:v>
                </c:pt>
                <c:pt idx="3621">
                  <c:v>4.0188002531574707</c:v>
                </c:pt>
                <c:pt idx="3622">
                  <c:v>4.0122391163714743</c:v>
                </c:pt>
                <c:pt idx="3623">
                  <c:v>4.0056825436015453</c:v>
                </c:pt>
                <c:pt idx="3624">
                  <c:v>3.9991254118223547</c:v>
                </c:pt>
                <c:pt idx="3625">
                  <c:v>3.9925727718357877</c:v>
                </c:pt>
                <c:pt idx="3626">
                  <c:v>3.9860245859270544</c:v>
                </c:pt>
                <c:pt idx="3627">
                  <c:v>3.9794808164641684</c:v>
                </c:pt>
                <c:pt idx="3628">
                  <c:v>3.9729414258488744</c:v>
                </c:pt>
                <c:pt idx="3629">
                  <c:v>3.9664063765629876</c:v>
                </c:pt>
                <c:pt idx="3630">
                  <c:v>3.9598706080920416</c:v>
                </c:pt>
                <c:pt idx="3631">
                  <c:v>3.9533391090485788</c:v>
                </c:pt>
                <c:pt idx="3632">
                  <c:v>3.946811842038354</c:v>
                </c:pt>
                <c:pt idx="3633">
                  <c:v>3.9402887696943663</c:v>
                </c:pt>
                <c:pt idx="3634">
                  <c:v>3.9337698547227338</c:v>
                </c:pt>
                <c:pt idx="3635">
                  <c:v>3.9272550599012135</c:v>
                </c:pt>
                <c:pt idx="3636">
                  <c:v>3.9207393850531371</c:v>
                </c:pt>
                <c:pt idx="3637">
                  <c:v>3.9142277586689662</c:v>
                </c:pt>
                <c:pt idx="3638">
                  <c:v>3.907720143579736</c:v>
                </c:pt>
                <c:pt idx="3639">
                  <c:v>3.9012165026826424</c:v>
                </c:pt>
                <c:pt idx="3640">
                  <c:v>3.8947167989395686</c:v>
                </c:pt>
                <c:pt idx="3641">
                  <c:v>3.8882209953292475</c:v>
                </c:pt>
                <c:pt idx="3642">
                  <c:v>3.8817241500087092</c:v>
                </c:pt>
                <c:pt idx="3643">
                  <c:v>3.8752311332599807</c:v>
                </c:pt>
                <c:pt idx="3644">
                  <c:v>3.8687419081533205</c:v>
                </c:pt>
                <c:pt idx="3645">
                  <c:v>3.8622564377706023</c:v>
                </c:pt>
                <c:pt idx="3646">
                  <c:v>3.8557746852500743</c:v>
                </c:pt>
                <c:pt idx="3647">
                  <c:v>3.8492917547547942</c:v>
                </c:pt>
                <c:pt idx="3648">
                  <c:v>3.842812470570252</c:v>
                </c:pt>
                <c:pt idx="3649">
                  <c:v>3.8363367958904773</c:v>
                </c:pt>
                <c:pt idx="3650">
                  <c:v>3.8298646939145189</c:v>
                </c:pt>
                <c:pt idx="3651">
                  <c:v>3.8233961278907707</c:v>
                </c:pt>
                <c:pt idx="3652">
                  <c:v>3.8169310611154921</c:v>
                </c:pt>
                <c:pt idx="3653">
                  <c:v>3.8104646524065608</c:v>
                </c:pt>
                <c:pt idx="3654">
                  <c:v>3.8040016713351905</c:v>
                </c:pt>
                <c:pt idx="3655">
                  <c:v>3.7975420811986513</c:v>
                </c:pt>
                <c:pt idx="3656">
                  <c:v>3.7910858453213696</c:v>
                </c:pt>
                <c:pt idx="3657">
                  <c:v>3.7846329270685302</c:v>
                </c:pt>
                <c:pt idx="3658">
                  <c:v>3.778183289799685</c:v>
                </c:pt>
                <c:pt idx="3659">
                  <c:v>3.7717321450995365</c:v>
                </c:pt>
                <c:pt idx="3660">
                  <c:v>3.7652842096484882</c:v>
                </c:pt>
                <c:pt idx="3661">
                  <c:v>3.7588394468273134</c:v>
                </c:pt>
                <c:pt idx="3662">
                  <c:v>3.7523978200056929</c:v>
                </c:pt>
                <c:pt idx="3663">
                  <c:v>3.7459592925855034</c:v>
                </c:pt>
                <c:pt idx="3664">
                  <c:v>3.7395238279993093</c:v>
                </c:pt>
                <c:pt idx="3665">
                  <c:v>3.7330866886820928</c:v>
                </c:pt>
                <c:pt idx="3666">
                  <c:v>3.7266525402278066</c:v>
                </c:pt>
                <c:pt idx="3667">
                  <c:v>3.7202213460054083</c:v>
                </c:pt>
                <c:pt idx="3668">
                  <c:v>3.7137930694087316</c:v>
                </c:pt>
                <c:pt idx="3669">
                  <c:v>3.7073676738549612</c:v>
                </c:pt>
                <c:pt idx="3670">
                  <c:v>3.700945122739149</c:v>
                </c:pt>
                <c:pt idx="3671">
                  <c:v>3.694520727577316</c:v>
                </c:pt>
                <c:pt idx="3672">
                  <c:v>3.688099104546688</c:v>
                </c:pt>
                <c:pt idx="3673">
                  <c:v>3.6816802170115817</c:v>
                </c:pt>
                <c:pt idx="3674">
                  <c:v>3.675264028308455</c:v>
                </c:pt>
                <c:pt idx="3675">
                  <c:v>3.6688505017882123</c:v>
                </c:pt>
                <c:pt idx="3676">
                  <c:v>3.6624396008146434</c:v>
                </c:pt>
                <c:pt idx="3677">
                  <c:v>3.656026684138141</c:v>
                </c:pt>
                <c:pt idx="3678">
                  <c:v>3.649616320263172</c:v>
                </c:pt>
                <c:pt idx="3679">
                  <c:v>3.6432084724378275</c:v>
                </c:pt>
                <c:pt idx="3680">
                  <c:v>3.6368031039169781</c:v>
                </c:pt>
                <c:pt idx="3681">
                  <c:v>3.6304001779606878</c:v>
                </c:pt>
                <c:pt idx="3682">
                  <c:v>3.6239996577895495</c:v>
                </c:pt>
                <c:pt idx="3683">
                  <c:v>3.6175969476956538</c:v>
                </c:pt>
                <c:pt idx="3684">
                  <c:v>3.6111965700973436</c:v>
                </c:pt>
                <c:pt idx="3685">
                  <c:v>3.6047984881152866</c:v>
                </c:pt>
                <c:pt idx="3686">
                  <c:v>3.5984026648674594</c:v>
                </c:pt>
                <c:pt idx="3687">
                  <c:v>3.5920090634247863</c:v>
                </c:pt>
                <c:pt idx="3688">
                  <c:v>3.5856176468524015</c:v>
                </c:pt>
                <c:pt idx="3689">
                  <c:v>3.5792238632389801</c:v>
                </c:pt>
                <c:pt idx="3690">
                  <c:v>3.5728321905659093</c:v>
                </c:pt>
                <c:pt idx="3691">
                  <c:v>3.5664425917412492</c:v>
                </c:pt>
                <c:pt idx="3692">
                  <c:v>3.5600550296607034</c:v>
                </c:pt>
                <c:pt idx="3693">
                  <c:v>3.5536694672059426</c:v>
                </c:pt>
                <c:pt idx="3694">
                  <c:v>3.5472858672006682</c:v>
                </c:pt>
                <c:pt idx="3695">
                  <c:v>3.5408997198457355</c:v>
                </c:pt>
                <c:pt idx="3696">
                  <c:v>3.5345154602269937</c:v>
                </c:pt>
                <c:pt idx="3697">
                  <c:v>3.5281330510096591</c:v>
                </c:pt>
                <c:pt idx="3698">
                  <c:v>3.5217524548364736</c:v>
                </c:pt>
                <c:pt idx="3699">
                  <c:v>3.51537363428403</c:v>
                </c:pt>
                <c:pt idx="3700">
                  <c:v>3.5089965519031185</c:v>
                </c:pt>
                <c:pt idx="3701">
                  <c:v>3.5026167383512048</c:v>
                </c:pt>
                <c:pt idx="3702">
                  <c:v>3.4962385873825608</c:v>
                </c:pt>
                <c:pt idx="3703">
                  <c:v>3.4898620613304652</c:v>
                </c:pt>
                <c:pt idx="3704">
                  <c:v>3.4834871224952959</c:v>
                </c:pt>
                <c:pt idx="3705">
                  <c:v>3.4771137331288813</c:v>
                </c:pt>
                <c:pt idx="3706">
                  <c:v>3.4707418554465912</c:v>
                </c:pt>
                <c:pt idx="3707">
                  <c:v>3.4643670589192079</c:v>
                </c:pt>
                <c:pt idx="3708">
                  <c:v>3.4579936974455787</c:v>
                </c:pt>
                <c:pt idx="3709">
                  <c:v>3.4516217329912116</c:v>
                </c:pt>
                <c:pt idx="3710">
                  <c:v>3.4452511274777424</c:v>
                </c:pt>
                <c:pt idx="3711">
                  <c:v>3.4388818427398564</c:v>
                </c:pt>
                <c:pt idx="3712">
                  <c:v>3.4325138405647397</c:v>
                </c:pt>
                <c:pt idx="3713">
                  <c:v>3.4261427276579259</c:v>
                </c:pt>
                <c:pt idx="3714">
                  <c:v>3.4197728195510968</c:v>
                </c:pt>
                <c:pt idx="3715">
                  <c:v>3.4134040777749979</c:v>
                </c:pt>
                <c:pt idx="3716">
                  <c:v>3.4070364637640922</c:v>
                </c:pt>
                <c:pt idx="3717">
                  <c:v>3.4006699388956458</c:v>
                </c:pt>
                <c:pt idx="3718">
                  <c:v>3.394304464487762</c:v>
                </c:pt>
                <c:pt idx="3719">
                  <c:v>3.3879356828675582</c:v>
                </c:pt>
                <c:pt idx="3720">
                  <c:v>3.3815678726461962</c:v>
                </c:pt>
                <c:pt idx="3721">
                  <c:v>3.3752009948221695</c:v>
                </c:pt>
                <c:pt idx="3722">
                  <c:v>3.3688350103266207</c:v>
                </c:pt>
                <c:pt idx="3723">
                  <c:v>3.3624698799807597</c:v>
                </c:pt>
                <c:pt idx="3724">
                  <c:v>3.3561055645344355</c:v>
                </c:pt>
                <c:pt idx="3725">
                  <c:v>3.3497377403953839</c:v>
                </c:pt>
                <c:pt idx="3726">
                  <c:v>3.3433706506752667</c:v>
                </c:pt>
                <c:pt idx="3727">
                  <c:v>3.3370042557934103</c:v>
                </c:pt>
                <c:pt idx="3728">
                  <c:v>3.3306385160487908</c:v>
                </c:pt>
                <c:pt idx="3729">
                  <c:v>3.324273391658247</c:v>
                </c:pt>
                <c:pt idx="3730">
                  <c:v>3.317908842754302</c:v>
                </c:pt>
                <c:pt idx="3731">
                  <c:v>3.3115405782449416</c:v>
                </c:pt>
                <c:pt idx="3732">
                  <c:v>3.3051728071396149</c:v>
                </c:pt>
                <c:pt idx="3733">
                  <c:v>3.2988054891732408</c:v>
                </c:pt>
                <c:pt idx="3734">
                  <c:v>3.292438583973941</c:v>
                </c:pt>
                <c:pt idx="3735">
                  <c:v>3.2860720510741031</c:v>
                </c:pt>
                <c:pt idx="3736">
                  <c:v>3.2797058498682246</c:v>
                </c:pt>
                <c:pt idx="3737">
                  <c:v>3.2733357202496616</c:v>
                </c:pt>
                <c:pt idx="3738">
                  <c:v>3.2669658385011719</c:v>
                </c:pt>
                <c:pt idx="3739">
                  <c:v>3.2605961636167606</c:v>
                </c:pt>
                <c:pt idx="3740">
                  <c:v>3.2542266544429808</c:v>
                </c:pt>
                <c:pt idx="3741">
                  <c:v>3.2478572697162766</c:v>
                </c:pt>
                <c:pt idx="3742">
                  <c:v>3.2414879680605275</c:v>
                </c:pt>
                <c:pt idx="3743">
                  <c:v>3.2351145187818733</c:v>
                </c:pt>
                <c:pt idx="3744">
                  <c:v>3.2287410668182992</c:v>
                </c:pt>
                <c:pt idx="3745">
                  <c:v>3.2223675702946246</c:v>
                </c:pt>
                <c:pt idx="3746">
                  <c:v>3.2159939872127508</c:v>
                </c:pt>
                <c:pt idx="3747">
                  <c:v>3.2096202754490721</c:v>
                </c:pt>
                <c:pt idx="3748">
                  <c:v>3.2032463927125798</c:v>
                </c:pt>
                <c:pt idx="3749">
                  <c:v>3.1968681362476956</c:v>
                </c:pt>
                <c:pt idx="3750">
                  <c:v>3.1904896209324725</c:v>
                </c:pt>
                <c:pt idx="3751">
                  <c:v>3.1841108039804746</c:v>
                </c:pt>
                <c:pt idx="3752">
                  <c:v>3.1777316424269135</c:v>
                </c:pt>
                <c:pt idx="3753">
                  <c:v>3.1713520931650918</c:v>
                </c:pt>
                <c:pt idx="3754">
                  <c:v>3.1649721129306014</c:v>
                </c:pt>
                <c:pt idx="3755">
                  <c:v>3.158587525354962</c:v>
                </c:pt>
                <c:pt idx="3756">
                  <c:v>3.1522024166168734</c:v>
                </c:pt>
                <c:pt idx="3757">
                  <c:v>3.145816742864898</c:v>
                </c:pt>
                <c:pt idx="3758">
                  <c:v>3.1394304600909977</c:v>
                </c:pt>
                <c:pt idx="3759">
                  <c:v>3.1330435241275731</c:v>
                </c:pt>
                <c:pt idx="3760">
                  <c:v>3.12665589060569</c:v>
                </c:pt>
                <c:pt idx="3761">
                  <c:v>3.1202634080181575</c:v>
                </c:pt>
                <c:pt idx="3762">
                  <c:v>3.1138701351250946</c:v>
                </c:pt>
                <c:pt idx="3763">
                  <c:v>3.1074760269399939</c:v>
                </c:pt>
                <c:pt idx="3764">
                  <c:v>3.1010810383009866</c:v>
                </c:pt>
                <c:pt idx="3765">
                  <c:v>3.0946851238290614</c:v>
                </c:pt>
                <c:pt idx="3766">
                  <c:v>3.0882882379634933</c:v>
                </c:pt>
                <c:pt idx="3767">
                  <c:v>3.0818862525279784</c:v>
                </c:pt>
                <c:pt idx="3768">
                  <c:v>3.075483200183935</c:v>
                </c:pt>
                <c:pt idx="3769">
                  <c:v>3.0690790346663825</c:v>
                </c:pt>
                <c:pt idx="3770">
                  <c:v>3.0626737095147729</c:v>
                </c:pt>
                <c:pt idx="3771">
                  <c:v>3.0562671780695578</c:v>
                </c:pt>
                <c:pt idx="3772">
                  <c:v>3.0498593934303764</c:v>
                </c:pt>
                <c:pt idx="3773">
                  <c:v>3.0434462492130852</c:v>
                </c:pt>
                <c:pt idx="3774">
                  <c:v>3.0370317532377769</c:v>
                </c:pt>
                <c:pt idx="3775">
                  <c:v>3.0306158578594902</c:v>
                </c:pt>
                <c:pt idx="3776">
                  <c:v>3.0241985152158026</c:v>
                </c:pt>
                <c:pt idx="3777">
                  <c:v>3.0177796771849459</c:v>
                </c:pt>
                <c:pt idx="3778">
                  <c:v>3.0113592954202386</c:v>
                </c:pt>
                <c:pt idx="3779">
                  <c:v>3.0049332837785725</c:v>
                </c:pt>
                <c:pt idx="3780">
                  <c:v>2.9985056265380341</c:v>
                </c:pt>
                <c:pt idx="3781">
                  <c:v>2.9920762745103184</c:v>
                </c:pt>
                <c:pt idx="3782">
                  <c:v>2.9856451782659259</c:v>
                </c:pt>
                <c:pt idx="3783">
                  <c:v>2.9792122881174623</c:v>
                </c:pt>
                <c:pt idx="3784">
                  <c:v>2.9727735328670115</c:v>
                </c:pt>
                <c:pt idx="3785">
                  <c:v>2.9663328788233128</c:v>
                </c:pt>
                <c:pt idx="3786">
                  <c:v>2.9598902753925396</c:v>
                </c:pt>
                <c:pt idx="3787">
                  <c:v>2.9534456717181521</c:v>
                </c:pt>
                <c:pt idx="3788">
                  <c:v>2.9469990166765507</c:v>
                </c:pt>
                <c:pt idx="3789">
                  <c:v>2.9405502588348855</c:v>
                </c:pt>
                <c:pt idx="3790">
                  <c:v>2.9340953443479263</c:v>
                </c:pt>
                <c:pt idx="3791">
                  <c:v>2.9276382182698928</c:v>
                </c:pt>
                <c:pt idx="3792">
                  <c:v>2.9211788282029363</c:v>
                </c:pt>
                <c:pt idx="3793">
                  <c:v>2.9147171214586631</c:v>
                </c:pt>
                <c:pt idx="3794">
                  <c:v>2.9082530450157433</c:v>
                </c:pt>
                <c:pt idx="3795">
                  <c:v>2.9017865455527589</c:v>
                </c:pt>
                <c:pt idx="3796">
                  <c:v>2.8953135849657694</c:v>
                </c:pt>
                <c:pt idx="3797">
                  <c:v>2.8888380883366409</c:v>
                </c:pt>
                <c:pt idx="3798">
                  <c:v>2.8823600012622062</c:v>
                </c:pt>
                <c:pt idx="3799">
                  <c:v>2.8758792690183173</c:v>
                </c:pt>
                <c:pt idx="3800">
                  <c:v>2.869395836554641</c:v>
                </c:pt>
                <c:pt idx="3801">
                  <c:v>2.8629096484519194</c:v>
                </c:pt>
                <c:pt idx="3802">
                  <c:v>2.8564166807051787</c:v>
                </c:pt>
                <c:pt idx="3803">
                  <c:v>2.8499208396528521</c:v>
                </c:pt>
                <c:pt idx="3804">
                  <c:v>2.8434220687184113</c:v>
                </c:pt>
                <c:pt idx="3805">
                  <c:v>2.8369203109709238</c:v>
                </c:pt>
                <c:pt idx="3806">
                  <c:v>2.8304155090819925</c:v>
                </c:pt>
                <c:pt idx="3807">
                  <c:v>2.8239076053572956</c:v>
                </c:pt>
                <c:pt idx="3808">
                  <c:v>2.8173925882115767</c:v>
                </c:pt>
                <c:pt idx="3809">
                  <c:v>2.8108743465049377</c:v>
                </c:pt>
                <c:pt idx="3810">
                  <c:v>2.8043528212751805</c:v>
                </c:pt>
                <c:pt idx="3811">
                  <c:v>2.7978279531316756</c:v>
                </c:pt>
                <c:pt idx="3812">
                  <c:v>2.7912996822863021</c:v>
                </c:pt>
                <c:pt idx="3813">
                  <c:v>2.7847679485470387</c:v>
                </c:pt>
                <c:pt idx="3814">
                  <c:v>2.778228751013299</c:v>
                </c:pt>
                <c:pt idx="3815">
                  <c:v>2.7716859623194474</c:v>
                </c:pt>
                <c:pt idx="3816">
                  <c:v>2.7651395208588299</c:v>
                </c:pt>
                <c:pt idx="3817">
                  <c:v>2.758589364592996</c:v>
                </c:pt>
                <c:pt idx="3818">
                  <c:v>2.75203543100762</c:v>
                </c:pt>
                <c:pt idx="3819">
                  <c:v>2.745477657142501</c:v>
                </c:pt>
                <c:pt idx="3820">
                  <c:v>2.7389120510330747</c:v>
                </c:pt>
                <c:pt idx="3821">
                  <c:v>2.7323424703420298</c:v>
                </c:pt>
                <c:pt idx="3822">
                  <c:v>2.7257688505844033</c:v>
                </c:pt>
                <c:pt idx="3823">
                  <c:v>2.7191911267614426</c:v>
                </c:pt>
                <c:pt idx="3824">
                  <c:v>2.7126092333898701</c:v>
                </c:pt>
                <c:pt idx="3825">
                  <c:v>2.7060231044940108</c:v>
                </c:pt>
                <c:pt idx="3826">
                  <c:v>2.699428755188467</c:v>
                </c:pt>
                <c:pt idx="3827">
                  <c:v>2.6928300294210259</c:v>
                </c:pt>
                <c:pt idx="3828">
                  <c:v>2.6862268595169416</c:v>
                </c:pt>
                <c:pt idx="3829">
                  <c:v>2.6796191772747386</c:v>
                </c:pt>
                <c:pt idx="3830">
                  <c:v>2.6730069139206787</c:v>
                </c:pt>
                <c:pt idx="3831">
                  <c:v>2.6663900001368801</c:v>
                </c:pt>
                <c:pt idx="3832">
                  <c:v>2.6597644562416614</c:v>
                </c:pt>
                <c:pt idx="3833">
                  <c:v>2.6531341137285893</c:v>
                </c:pt>
                <c:pt idx="3834">
                  <c:v>2.6464989014388274</c:v>
                </c:pt>
                <c:pt idx="3835">
                  <c:v>2.639858747594289</c:v>
                </c:pt>
                <c:pt idx="3836">
                  <c:v>2.6332135798248402</c:v>
                </c:pt>
                <c:pt idx="3837">
                  <c:v>2.6265633251585006</c:v>
                </c:pt>
                <c:pt idx="3838">
                  <c:v>2.6199040071023618</c:v>
                </c:pt>
                <c:pt idx="3839">
                  <c:v>2.6132394459858079</c:v>
                </c:pt>
                <c:pt idx="3840">
                  <c:v>2.6065695667732265</c:v>
                </c:pt>
                <c:pt idx="3841">
                  <c:v>2.5998942937843603</c:v>
                </c:pt>
                <c:pt idx="3842">
                  <c:v>2.5932135506835197</c:v>
                </c:pt>
                <c:pt idx="3843">
                  <c:v>2.5865272604318221</c:v>
                </c:pt>
                <c:pt idx="3844">
                  <c:v>2.579831447706435</c:v>
                </c:pt>
                <c:pt idx="3845">
                  <c:v>2.5731299228945614</c:v>
                </c:pt>
                <c:pt idx="3846">
                  <c:v>2.5664226067345965</c:v>
                </c:pt>
                <c:pt idx="3847">
                  <c:v>2.5597094192137591</c:v>
                </c:pt>
                <c:pt idx="3848">
                  <c:v>2.5529902795926733</c:v>
                </c:pt>
                <c:pt idx="3849">
                  <c:v>2.5462651063930082</c:v>
                </c:pt>
                <c:pt idx="3850">
                  <c:v>2.5395299232424415</c:v>
                </c:pt>
                <c:pt idx="3851">
                  <c:v>2.5327885319119972</c:v>
                </c:pt>
                <c:pt idx="3852">
                  <c:v>2.5260408484178321</c:v>
                </c:pt>
                <c:pt idx="3853">
                  <c:v>2.5192867879830918</c:v>
                </c:pt>
                <c:pt idx="3854">
                  <c:v>2.5125262650242322</c:v>
                </c:pt>
                <c:pt idx="3855">
                  <c:v>2.5057591931003391</c:v>
                </c:pt>
                <c:pt idx="3856">
                  <c:v>2.4989815925500771</c:v>
                </c:pt>
                <c:pt idx="3857">
                  <c:v>2.4921972577622169</c:v>
                </c:pt>
                <c:pt idx="3858">
                  <c:v>2.4854060995634089</c:v>
                </c:pt>
                <c:pt idx="3859">
                  <c:v>2.4786080278985883</c:v>
                </c:pt>
                <c:pt idx="3860">
                  <c:v>2.4718029517787605</c:v>
                </c:pt>
                <c:pt idx="3861">
                  <c:v>2.4649907793018273</c:v>
                </c:pt>
                <c:pt idx="3862">
                  <c:v>2.458167525069233</c:v>
                </c:pt>
                <c:pt idx="3863">
                  <c:v>2.4513369774123532</c:v>
                </c:pt>
                <c:pt idx="3864">
                  <c:v>2.4444990413739642</c:v>
                </c:pt>
                <c:pt idx="3865">
                  <c:v>2.4376536210145123</c:v>
                </c:pt>
                <c:pt idx="3866">
                  <c:v>2.4308006193945091</c:v>
                </c:pt>
                <c:pt idx="3867">
                  <c:v>2.4239399385197951</c:v>
                </c:pt>
                <c:pt idx="3868">
                  <c:v>2.4170675846754794</c:v>
                </c:pt>
                <c:pt idx="3869">
                  <c:v>2.410187341403053</c:v>
                </c:pt>
                <c:pt idx="3870">
                  <c:v>2.4032991073389218</c:v>
                </c:pt>
                <c:pt idx="3871">
                  <c:v>2.3964027800227345</c:v>
                </c:pt>
                <c:pt idx="3872">
                  <c:v>2.3894982558405071</c:v>
                </c:pt>
                <c:pt idx="3873">
                  <c:v>2.3825854300407361</c:v>
                </c:pt>
                <c:pt idx="3874">
                  <c:v>2.3756602978342181</c:v>
                </c:pt>
                <c:pt idx="3875">
                  <c:v>2.3687266392906321</c:v>
                </c:pt>
                <c:pt idx="3876">
                  <c:v>2.3617843458783616</c:v>
                </c:pt>
                <c:pt idx="3877">
                  <c:v>2.3548333078382098</c:v>
                </c:pt>
                <c:pt idx="3878">
                  <c:v>2.3478734141480739</c:v>
                </c:pt>
                <c:pt idx="3879">
                  <c:v>2.3409045525116139</c:v>
                </c:pt>
                <c:pt idx="3880">
                  <c:v>2.3339227040888022</c:v>
                </c:pt>
                <c:pt idx="3881">
                  <c:v>2.3269316467443559</c:v>
                </c:pt>
                <c:pt idx="3882">
                  <c:v>2.3199312639595724</c:v>
                </c:pt>
                <c:pt idx="3883">
                  <c:v>2.3129214378381273</c:v>
                </c:pt>
                <c:pt idx="3884">
                  <c:v>2.3059020490426487</c:v>
                </c:pt>
                <c:pt idx="3885">
                  <c:v>2.2988729768043186</c:v>
                </c:pt>
                <c:pt idx="3886">
                  <c:v>2.2918301850537302</c:v>
                </c:pt>
                <c:pt idx="3887">
                  <c:v>2.2847774507468124</c:v>
                </c:pt>
                <c:pt idx="3888">
                  <c:v>2.2777146484084656</c:v>
                </c:pt>
                <c:pt idx="3889">
                  <c:v>2.2706416509760508</c:v>
                </c:pt>
                <c:pt idx="3890">
                  <c:v>2.2635583298055422</c:v>
                </c:pt>
                <c:pt idx="3891">
                  <c:v>2.2564645546400803</c:v>
                </c:pt>
                <c:pt idx="3892">
                  <c:v>2.2493562686761099</c:v>
                </c:pt>
                <c:pt idx="3893">
                  <c:v>2.2422372492294724</c:v>
                </c:pt>
                <c:pt idx="3894">
                  <c:v>2.2351073607248773</c:v>
                </c:pt>
                <c:pt idx="3895">
                  <c:v>2.2279664658360905</c:v>
                </c:pt>
                <c:pt idx="3896">
                  <c:v>2.2208144254131543</c:v>
                </c:pt>
                <c:pt idx="3897">
                  <c:v>2.2136510984827575</c:v>
                </c:pt>
                <c:pt idx="3898">
                  <c:v>2.2064724037282732</c:v>
                </c:pt>
                <c:pt idx="3899">
                  <c:v>2.199282120068323</c:v>
                </c:pt>
                <c:pt idx="3900">
                  <c:v>2.1920801005538344</c:v>
                </c:pt>
                <c:pt idx="3901">
                  <c:v>2.1848661962144273</c:v>
                </c:pt>
                <c:pt idx="3902">
                  <c:v>2.1776402560537966</c:v>
                </c:pt>
                <c:pt idx="3903">
                  <c:v>2.1704021270069371</c:v>
                </c:pt>
                <c:pt idx="3904">
                  <c:v>2.1631476990373226</c:v>
                </c:pt>
                <c:pt idx="3905">
                  <c:v>2.1558807538686096</c:v>
                </c:pt>
                <c:pt idx="3906">
                  <c:v>2.1486011316391682</c:v>
                </c:pt>
                <c:pt idx="3907">
                  <c:v>2.1413086702178914</c:v>
                </c:pt>
                <c:pt idx="3908">
                  <c:v>2.1340032051676321</c:v>
                </c:pt>
                <c:pt idx="3909">
                  <c:v>2.126684569657439</c:v>
                </c:pt>
                <c:pt idx="3910">
                  <c:v>2.1193486203275369</c:v>
                </c:pt>
                <c:pt idx="3911">
                  <c:v>2.1119991428481621</c:v>
                </c:pt>
                <c:pt idx="3912">
                  <c:v>2.1046359626948896</c:v>
                </c:pt>
                <c:pt idx="3913">
                  <c:v>2.0972589027275954</c:v>
                </c:pt>
                <c:pt idx="3914">
                  <c:v>2.0898677831699675</c:v>
                </c:pt>
                <c:pt idx="3915">
                  <c:v>2.0824584283079353</c:v>
                </c:pt>
                <c:pt idx="3916">
                  <c:v>2.0750346284623076</c:v>
                </c:pt>
                <c:pt idx="3917">
                  <c:v>2.0675961952417308</c:v>
                </c:pt>
                <c:pt idx="3918">
                  <c:v>2.0601429373255744</c:v>
                </c:pt>
                <c:pt idx="3919">
                  <c:v>2.052674660434612</c:v>
                </c:pt>
                <c:pt idx="3920">
                  <c:v>2.0451911672621752</c:v>
                </c:pt>
                <c:pt idx="3921">
                  <c:v>2.0376882388014752</c:v>
                </c:pt>
                <c:pt idx="3922">
                  <c:v>2.0301696711576889</c:v>
                </c:pt>
                <c:pt idx="3923">
                  <c:v>2.0226352571103794</c:v>
                </c:pt>
                <c:pt idx="3924">
                  <c:v>2.0150847861073089</c:v>
                </c:pt>
                <c:pt idx="3925">
                  <c:v>2.0075180441463352</c:v>
                </c:pt>
                <c:pt idx="3926">
                  <c:v>1.9999348137307877</c:v>
                </c:pt>
                <c:pt idx="3927">
                  <c:v>1.9923308261772761</c:v>
                </c:pt>
                <c:pt idx="3928">
                  <c:v>1.9847098841600905</c:v>
                </c:pt>
                <c:pt idx="3929">
                  <c:v>1.9770717587722071</c:v>
                </c:pt>
                <c:pt idx="3930">
                  <c:v>1.9694162172086822</c:v>
                </c:pt>
                <c:pt idx="3931">
                  <c:v>1.9617430227083006</c:v>
                </c:pt>
                <c:pt idx="3932">
                  <c:v>1.9540519344540797</c:v>
                </c:pt>
                <c:pt idx="3933">
                  <c:v>1.9463386267648537</c:v>
                </c:pt>
                <c:pt idx="3934">
                  <c:v>1.938606909435453</c:v>
                </c:pt>
                <c:pt idx="3935">
                  <c:v>1.9308565283805776</c:v>
                </c:pt>
                <c:pt idx="3936">
                  <c:v>1.9230872250046274</c:v>
                </c:pt>
                <c:pt idx="3937">
                  <c:v>1.9152987360973772</c:v>
                </c:pt>
                <c:pt idx="3938">
                  <c:v>1.9074907936741732</c:v>
                </c:pt>
                <c:pt idx="3939">
                  <c:v>1.8996590067042307</c:v>
                </c:pt>
                <c:pt idx="3940">
                  <c:v>1.8918071923301043</c:v>
                </c:pt>
                <c:pt idx="3941">
                  <c:v>1.8839350671136439</c:v>
                </c:pt>
                <c:pt idx="3942">
                  <c:v>1.876042342303498</c:v>
                </c:pt>
                <c:pt idx="3943">
                  <c:v>1.8681287237303414</c:v>
                </c:pt>
                <c:pt idx="3944">
                  <c:v>1.8601939116583879</c:v>
                </c:pt>
                <c:pt idx="3945">
                  <c:v>1.8522334399596985</c:v>
                </c:pt>
                <c:pt idx="3946">
                  <c:v>1.8442511329278515</c:v>
                </c:pt>
                <c:pt idx="3947">
                  <c:v>1.836246672599096</c:v>
                </c:pt>
                <c:pt idx="3948">
                  <c:v>1.828219734780463</c:v>
                </c:pt>
                <c:pt idx="3949">
                  <c:v>1.8201699888723104</c:v>
                </c:pt>
                <c:pt idx="3950">
                  <c:v>1.8120970976447526</c:v>
                </c:pt>
                <c:pt idx="3951">
                  <c:v>1.8039965085596403</c:v>
                </c:pt>
                <c:pt idx="3952">
                  <c:v>1.7958720521613316</c:v>
                </c:pt>
                <c:pt idx="3953">
                  <c:v>1.7877233696795078</c:v>
                </c:pt>
                <c:pt idx="3954">
                  <c:v>1.7795500948897633</c:v>
                </c:pt>
                <c:pt idx="3955">
                  <c:v>1.7713518539314124</c:v>
                </c:pt>
                <c:pt idx="3956">
                  <c:v>1.763128265063834</c:v>
                </c:pt>
                <c:pt idx="3957">
                  <c:v>1.7548746758622429</c:v>
                </c:pt>
                <c:pt idx="3958">
                  <c:v>1.7465949214417757</c:v>
                </c:pt>
                <c:pt idx="3959">
                  <c:v>1.7382885942789048</c:v>
                </c:pt>
                <c:pt idx="3960">
                  <c:v>1.7299552779486644</c:v>
                </c:pt>
                <c:pt idx="3961">
                  <c:v>1.7215945468443923</c:v>
                </c:pt>
                <c:pt idx="3962">
                  <c:v>1.7132059658454186</c:v>
                </c:pt>
                <c:pt idx="3963">
                  <c:v>1.7047847665310611</c:v>
                </c:pt>
                <c:pt idx="3964">
                  <c:v>1.6963347856186315</c:v>
                </c:pt>
                <c:pt idx="3965">
                  <c:v>1.6878555569213511</c:v>
                </c:pt>
                <c:pt idx="3966">
                  <c:v>1.6793466034630049</c:v>
                </c:pt>
                <c:pt idx="3967">
                  <c:v>1.6708074370780219</c:v>
                </c:pt>
                <c:pt idx="3968">
                  <c:v>1.6622375580780819</c:v>
                </c:pt>
                <c:pt idx="3969">
                  <c:v>1.6536320624975918</c:v>
                </c:pt>
                <c:pt idx="3970">
                  <c:v>1.6449947840142085</c:v>
                </c:pt>
                <c:pt idx="3971">
                  <c:v>1.6363251850509157</c:v>
                </c:pt>
                <c:pt idx="3972">
                  <c:v>1.6276227148116234</c:v>
                </c:pt>
                <c:pt idx="3973">
                  <c:v>1.6188868088155519</c:v>
                </c:pt>
                <c:pt idx="3974">
                  <c:v>1.6101168883683841</c:v>
                </c:pt>
                <c:pt idx="3975">
                  <c:v>1.6013078898888071</c:v>
                </c:pt>
                <c:pt idx="3976">
                  <c:v>1.5924636368510316</c:v>
                </c:pt>
                <c:pt idx="3977">
                  <c:v>1.5835835038782207</c:v>
                </c:pt>
                <c:pt idx="3978">
                  <c:v>1.5746668492020544</c:v>
                </c:pt>
                <c:pt idx="3979">
                  <c:v>1.5657130140060245</c:v>
                </c:pt>
                <c:pt idx="3980">
                  <c:v>1.5567213218237634</c:v>
                </c:pt>
                <c:pt idx="3981">
                  <c:v>1.5476865193351506</c:v>
                </c:pt>
                <c:pt idx="3982">
                  <c:v>1.5386124091349294</c:v>
                </c:pt>
                <c:pt idx="3983">
                  <c:v>1.5294982564094226</c:v>
                </c:pt>
                <c:pt idx="3984">
                  <c:v>1.5203433057405336</c:v>
                </c:pt>
                <c:pt idx="3985">
                  <c:v>1.5111467802669973</c:v>
                </c:pt>
                <c:pt idx="3986">
                  <c:v>1.5019078808317596</c:v>
                </c:pt>
                <c:pt idx="3987">
                  <c:v>1.4926211259718383</c:v>
                </c:pt>
                <c:pt idx="3988">
                  <c:v>1.4832902814277393</c:v>
                </c:pt>
                <c:pt idx="3989">
                  <c:v>1.4739144740633638</c:v>
                </c:pt>
                <c:pt idx="3990">
                  <c:v>1.4644928044378323</c:v>
                </c:pt>
                <c:pt idx="3991">
                  <c:v>1.4550243456317622</c:v>
                </c:pt>
                <c:pt idx="3992">
                  <c:v>1.4455081420991716</c:v>
                </c:pt>
                <c:pt idx="3993">
                  <c:v>1.4359384343200123</c:v>
                </c:pt>
                <c:pt idx="3994">
                  <c:v>1.4263189274046206</c:v>
                </c:pt>
                <c:pt idx="3995">
                  <c:v>1.4166485704211398</c:v>
                </c:pt>
                <c:pt idx="3996">
                  <c:v>1.4069262782049285</c:v>
                </c:pt>
                <c:pt idx="3997">
                  <c:v>1.3971509298201232</c:v>
                </c:pt>
                <c:pt idx="3998">
                  <c:v>1.3873213668811684</c:v>
                </c:pt>
                <c:pt idx="3999">
                  <c:v>1.3774363917257033</c:v>
                </c:pt>
                <c:pt idx="4000">
                  <c:v>1.3674898357997418</c:v>
                </c:pt>
                <c:pt idx="4001">
                  <c:v>1.3574852867070057</c:v>
                </c:pt>
                <c:pt idx="4002">
                  <c:v>1.3474214152017174</c:v>
                </c:pt>
                <c:pt idx="4003">
                  <c:v>1.3372968443480533</c:v>
                </c:pt>
                <c:pt idx="4004">
                  <c:v>1.3271101471362114</c:v>
                </c:pt>
                <c:pt idx="4005">
                  <c:v>1.3168547838777471</c:v>
                </c:pt>
                <c:pt idx="4006">
                  <c:v>1.3065342121976935</c:v>
                </c:pt>
                <c:pt idx="4007">
                  <c:v>1.2961468361265023</c:v>
                </c:pt>
                <c:pt idx="4008">
                  <c:v>1.2856909979709554</c:v>
                </c:pt>
                <c:pt idx="4009">
                  <c:v>1.2751649749691225</c:v>
                </c:pt>
                <c:pt idx="4010">
                  <c:v>1.2645669756546782</c:v>
                </c:pt>
                <c:pt idx="4011">
                  <c:v>1.2538898961037128</c:v>
                </c:pt>
                <c:pt idx="4012">
                  <c:v>1.2431369576673938</c:v>
                </c:pt>
                <c:pt idx="4013">
                  <c:v>1.2323061350124995</c:v>
                </c:pt>
                <c:pt idx="4014">
                  <c:v>1.221395316477881</c:v>
                </c:pt>
                <c:pt idx="4015">
                  <c:v>1.2104022988333691</c:v>
                </c:pt>
                <c:pt idx="4016">
                  <c:v>1.1993247815720096</c:v>
                </c:pt>
                <c:pt idx="4017">
                  <c:v>1.1881549080445126</c:v>
                </c:pt>
                <c:pt idx="4018">
                  <c:v>1.1768955264621319</c:v>
                </c:pt>
                <c:pt idx="4019">
                  <c:v>1.1655440018864667</c:v>
                </c:pt>
                <c:pt idx="4020">
                  <c:v>1.1540975741642916</c:v>
                </c:pt>
                <c:pt idx="4021">
                  <c:v>1.1425533494992659</c:v>
                </c:pt>
                <c:pt idx="4022">
                  <c:v>1.1309082912206618</c:v>
                </c:pt>
                <c:pt idx="4023">
                  <c:v>1.1191535006796653</c:v>
                </c:pt>
                <c:pt idx="4024">
                  <c:v>1.1072912250958065</c:v>
                </c:pt>
                <c:pt idx="4025">
                  <c:v>1.0953179295284927</c:v>
                </c:pt>
                <c:pt idx="4026">
                  <c:v>1.0832298894907257</c:v>
                </c:pt>
                <c:pt idx="4027">
                  <c:v>1.0710231764244851</c:v>
                </c:pt>
                <c:pt idx="4028">
                  <c:v>1.0586936416587298</c:v>
                </c:pt>
                <c:pt idx="4029">
                  <c:v>1.0462308759008414</c:v>
                </c:pt>
                <c:pt idx="4030">
                  <c:v>1.0336361266098024</c:v>
                </c:pt>
                <c:pt idx="4031">
                  <c:v>1.0209044640376044</c:v>
                </c:pt>
                <c:pt idx="4032">
                  <c:v>1.0080306550834064</c:v>
                </c:pt>
                <c:pt idx="4033">
                  <c:v>0.99500913647930622</c:v>
                </c:pt>
                <c:pt idx="4034">
                  <c:v>0.98183398498286889</c:v>
                </c:pt>
                <c:pt idx="4035">
                  <c:v>0.96849246649690934</c:v>
                </c:pt>
                <c:pt idx="4036">
                  <c:v>0.95498408510026445</c:v>
                </c:pt>
                <c:pt idx="4037">
                  <c:v>0.94130160913457739</c:v>
                </c:pt>
                <c:pt idx="4038">
                  <c:v>0.92743728499115841</c:v>
                </c:pt>
                <c:pt idx="4039">
                  <c:v>0.91338278288600749</c:v>
                </c:pt>
                <c:pt idx="4040">
                  <c:v>0.89912913511260284</c:v>
                </c:pt>
                <c:pt idx="4041">
                  <c:v>0.88465973561169464</c:v>
                </c:pt>
                <c:pt idx="4042">
                  <c:v>0.869970832356873</c:v>
                </c:pt>
                <c:pt idx="4043">
                  <c:v>0.85505106120881802</c:v>
                </c:pt>
                <c:pt idx="4044">
                  <c:v>0.83988806645052227</c:v>
                </c:pt>
                <c:pt idx="4045">
                  <c:v>0.82446837539900675</c:v>
                </c:pt>
                <c:pt idx="4046">
                  <c:v>0.80877725203945783</c:v>
                </c:pt>
                <c:pt idx="4047">
                  <c:v>0.79279089637860911</c:v>
                </c:pt>
                <c:pt idx="4048">
                  <c:v>0.77649882536223513</c:v>
                </c:pt>
                <c:pt idx="4049">
                  <c:v>0.75988131831706052</c:v>
                </c:pt>
                <c:pt idx="4050">
                  <c:v>0.74291647943208017</c:v>
                </c:pt>
                <c:pt idx="4051">
                  <c:v>0.72557988683964392</c:v>
                </c:pt>
                <c:pt idx="4052">
                  <c:v>0.70783571593266437</c:v>
                </c:pt>
                <c:pt idx="4053">
                  <c:v>0.68966113835359055</c:v>
                </c:pt>
                <c:pt idx="4054">
                  <c:v>0.67102111877222004</c:v>
                </c:pt>
                <c:pt idx="4055">
                  <c:v>0.65187566602762081</c:v>
                </c:pt>
                <c:pt idx="4056">
                  <c:v>0.63220688402369585</c:v>
                </c:pt>
                <c:pt idx="4057">
                  <c:v>0.6119255147072058</c:v>
                </c:pt>
                <c:pt idx="4058">
                  <c:v>0.59097842899631825</c:v>
                </c:pt>
                <c:pt idx="4059">
                  <c:v>0.56929207306197627</c:v>
                </c:pt>
                <c:pt idx="4060">
                  <c:v>0.54677841478834888</c:v>
                </c:pt>
                <c:pt idx="4061">
                  <c:v>0.52333061406388615</c:v>
                </c:pt>
                <c:pt idx="4062">
                  <c:v>0.49881687198245311</c:v>
                </c:pt>
                <c:pt idx="4063">
                  <c:v>0.4730591171405315</c:v>
                </c:pt>
                <c:pt idx="4064">
                  <c:v>0.44585478663010791</c:v>
                </c:pt>
                <c:pt idx="4065">
                  <c:v>0.41692070820672428</c:v>
                </c:pt>
                <c:pt idx="4066">
                  <c:v>0.38586785942077145</c:v>
                </c:pt>
                <c:pt idx="4067">
                  <c:v>0.35213604357921835</c:v>
                </c:pt>
                <c:pt idx="4068">
                  <c:v>0.31486530502605281</c:v>
                </c:pt>
                <c:pt idx="4069">
                  <c:v>0.27258674758908119</c:v>
                </c:pt>
                <c:pt idx="4070">
                  <c:v>0.22248899635485836</c:v>
                </c:pt>
                <c:pt idx="4071">
                  <c:v>0.15726899023398305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FFCF-45CC-BE89-A4538A6437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0600536"/>
        <c:axId val="680600208"/>
      </c:scatterChart>
      <c:valAx>
        <c:axId val="684328144"/>
        <c:scaling>
          <c:logBase val="10"/>
          <c:orientation val="minMax"/>
          <c:min val="1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Fréquence (Hz)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84327488"/>
        <c:crosses val="autoZero"/>
        <c:crossBetween val="midCat"/>
      </c:valAx>
      <c:valAx>
        <c:axId val="684327488"/>
        <c:scaling>
          <c:orientation val="minMax"/>
          <c:max val="-90"/>
          <c:min val="-1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L(f) (dbc/Hz)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84328144"/>
        <c:crosses val="autoZero"/>
        <c:crossBetween val="midCat"/>
      </c:valAx>
      <c:valAx>
        <c:axId val="680600208"/>
        <c:scaling>
          <c:orientation val="minMax"/>
          <c:max val="120"/>
          <c:min val="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Jitter</a:t>
                </a:r>
                <a:r>
                  <a:rPr lang="fr-FR" baseline="0"/>
                  <a:t> (fs)</a:t>
                </a:r>
                <a:endParaRPr lang="fr-FR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80600536"/>
        <c:crosses val="max"/>
        <c:crossBetween val="midCat"/>
      </c:valAx>
      <c:valAx>
        <c:axId val="680600536"/>
        <c:scaling>
          <c:logBase val="10"/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8060020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FB83A-33C3-A347-9D7C-73879D523A4E}" type="datetimeFigureOut">
              <a:rPr lang="fr-FR" smtClean="0"/>
              <a:t>10/12/2020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3DE498-5E0D-5B43-8E8B-CD6F92DD8C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1693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DE498-5E0D-5B43-8E8B-CD6F92DD8C2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4053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D6FC5702-75DB-FB45-8F8B-042E80F71B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90060" y="0"/>
            <a:ext cx="4853940" cy="6858000"/>
          </a:xfrm>
          <a:prstGeom prst="rect">
            <a:avLst/>
          </a:prstGeom>
        </p:spPr>
      </p:pic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E77E047C-8B9D-E64A-9ACD-0E37C2DAFC0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8012" y="2153151"/>
            <a:ext cx="7927975" cy="9750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7500751F-53C0-4549-ADD1-3C2B1DFCE4B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8012" y="3206357"/>
            <a:ext cx="7927975" cy="13223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rgbClr val="9292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Recipient</a:t>
            </a:r>
            <a:r>
              <a:rPr lang="fr-FR" dirty="0"/>
              <a:t>(s) </a:t>
            </a:r>
            <a:r>
              <a:rPr lang="fr-FR" dirty="0" err="1"/>
              <a:t>name</a:t>
            </a:r>
            <a:r>
              <a:rPr lang="fr-FR" dirty="0"/>
              <a:t>(s)
</a:t>
            </a:r>
            <a:r>
              <a:rPr lang="fr-FR" dirty="0" err="1"/>
              <a:t>Title</a:t>
            </a:r>
            <a:r>
              <a:rPr lang="fr-FR" dirty="0"/>
              <a:t>
Date
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1EED192-0570-CB4B-8389-8D63B0E662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63905" y="4760860"/>
            <a:ext cx="1435819" cy="16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199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Fact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47DB7CD2-F7AC-584D-AD20-9F53F57E4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06" y="349724"/>
            <a:ext cx="7580151" cy="66477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3000"/>
            </a:lvl1pPr>
          </a:lstStyle>
          <a:p>
            <a:r>
              <a:rPr lang="fr-FR" dirty="0"/>
              <a:t>Key </a:t>
            </a:r>
            <a:r>
              <a:rPr lang="fr-FR" dirty="0" err="1"/>
              <a:t>facts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C21D0BE-877F-FF4C-AA98-274C51C346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8000" y="0"/>
            <a:ext cx="1016000" cy="1905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EBB960B-BFC9-0242-B37F-FA8F8D5E73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8000" y="6192000"/>
            <a:ext cx="1277999" cy="395999"/>
          </a:xfrm>
          <a:prstGeom prst="rect">
            <a:avLst/>
          </a:prstGeom>
        </p:spPr>
      </p:pic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85B863A1-94B8-3F43-B305-7583761A18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0290" y="6426670"/>
            <a:ext cx="349482" cy="222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01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67598ABD-FBB3-3D48-9980-022A803DF6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2983" y="6426670"/>
            <a:ext cx="3218145" cy="223368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1st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60866BCF-77AC-444D-80F1-C21E61E9DD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4177" y="6426670"/>
            <a:ext cx="789892" cy="223368"/>
          </a:xfrm>
        </p:spPr>
        <p:txBody>
          <a:bodyPr/>
          <a:lstStyle>
            <a:lvl1pPr algn="l">
              <a:defRPr sz="900">
                <a:solidFill>
                  <a:srgbClr val="929292"/>
                </a:solidFill>
              </a:defRPr>
            </a:lvl1pPr>
          </a:lstStyle>
          <a:p>
            <a:fld id="{215C5698-873B-464C-B8EC-EDE5231D5BDD}" type="datetime1">
              <a:rPr lang="fr-FR" smtClean="0"/>
              <a:pPr/>
              <a:t>10/12/2020</a:t>
            </a:fld>
            <a:endParaRPr lang="fr-FR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24DC462E-5D4F-094E-9EC5-8F00EC17C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6249" y="6405965"/>
            <a:ext cx="572621" cy="223368"/>
          </a:xfrm>
        </p:spPr>
        <p:txBody>
          <a:bodyPr/>
          <a:lstStyle>
            <a:lvl1pPr algn="l">
              <a:defRPr sz="900" i="1">
                <a:solidFill>
                  <a:srgbClr val="484745"/>
                </a:solidFill>
              </a:defRPr>
            </a:lvl1pPr>
          </a:lstStyle>
          <a:p>
            <a:r>
              <a:rPr lang="fr-FR"/>
              <a:t>[p.</a:t>
            </a:r>
            <a:fld id="{CF99C11C-16C9-234C-835E-D30B4B32B4CD}" type="slidenum">
              <a:rPr lang="fr-FR" smtClean="0"/>
              <a:pPr/>
              <a:t>‹N°›</a:t>
            </a:fld>
            <a:r>
              <a:rPr lang="fr-FR"/>
              <a:t>]</a:t>
            </a:r>
            <a:endParaRPr lang="fr-FR" dirty="0"/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918F5F3A-6094-BE4E-9D01-5149A734982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7197" y="6426670"/>
            <a:ext cx="865188" cy="22225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rgbClr val="48474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/ Titre</a:t>
            </a:r>
          </a:p>
          <a:p>
            <a:endParaRPr lang="fr-FR" dirty="0"/>
          </a:p>
        </p:txBody>
      </p:sp>
      <p:sp>
        <p:nvSpPr>
          <p:cNvPr id="29" name="Espace réservé du texte 6">
            <a:extLst>
              <a:ext uri="{FF2B5EF4-FFF2-40B4-BE49-F238E27FC236}">
                <a16:creationId xmlns:a16="http://schemas.microsoft.com/office/drawing/2014/main" id="{D31382AD-60F7-E443-BD89-BB3EF4A323B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106" y="2414358"/>
            <a:ext cx="1587600" cy="8316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buNone/>
              <a:defRPr lang="fr-FR" sz="1600" kern="1200" dirty="0">
                <a:solidFill>
                  <a:srgbClr val="FF51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endParaRPr lang="fr-FR" dirty="0"/>
          </a:p>
          <a:p>
            <a:endParaRPr lang="fr-FR" dirty="0"/>
          </a:p>
        </p:txBody>
      </p:sp>
      <p:sp>
        <p:nvSpPr>
          <p:cNvPr id="30" name="Espace réservé du texte 6">
            <a:extLst>
              <a:ext uri="{FF2B5EF4-FFF2-40B4-BE49-F238E27FC236}">
                <a16:creationId xmlns:a16="http://schemas.microsoft.com/office/drawing/2014/main" id="{BE939DE6-4933-E44E-9FD8-04A758129A1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02100" y="2414358"/>
            <a:ext cx="1587600" cy="8316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buNone/>
              <a:defRPr lang="fr-FR" sz="1600" kern="1200" dirty="0">
                <a:solidFill>
                  <a:srgbClr val="FF51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endParaRPr lang="fr-FR" dirty="0"/>
          </a:p>
          <a:p>
            <a:endParaRPr lang="fr-FR" dirty="0"/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C7B2E316-4E66-5540-ADC5-1C3E3698F11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22094" y="2416341"/>
            <a:ext cx="1587600" cy="8316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buNone/>
              <a:defRPr lang="fr-FR" sz="1600" kern="1200" dirty="0">
                <a:solidFill>
                  <a:srgbClr val="FF51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endParaRPr lang="fr-FR" dirty="0"/>
          </a:p>
          <a:p>
            <a:endParaRPr lang="fr-FR" dirty="0"/>
          </a:p>
        </p:txBody>
      </p:sp>
      <p:sp>
        <p:nvSpPr>
          <p:cNvPr id="32" name="Espace réservé du texte 6">
            <a:extLst>
              <a:ext uri="{FF2B5EF4-FFF2-40B4-BE49-F238E27FC236}">
                <a16:creationId xmlns:a16="http://schemas.microsoft.com/office/drawing/2014/main" id="{878C13F4-E5B4-AC40-98FE-A6CF2E2CA33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2106" y="4255144"/>
            <a:ext cx="1587600" cy="8316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buNone/>
              <a:defRPr lang="fr-FR" sz="1600" kern="1200" dirty="0">
                <a:solidFill>
                  <a:srgbClr val="FF51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endParaRPr lang="fr-FR" dirty="0"/>
          </a:p>
          <a:p>
            <a:endParaRPr lang="fr-FR" dirty="0"/>
          </a:p>
        </p:txBody>
      </p:sp>
      <p:sp>
        <p:nvSpPr>
          <p:cNvPr id="33" name="Espace réservé du texte 6">
            <a:extLst>
              <a:ext uri="{FF2B5EF4-FFF2-40B4-BE49-F238E27FC236}">
                <a16:creationId xmlns:a16="http://schemas.microsoft.com/office/drawing/2014/main" id="{A0697C64-9EAF-B044-BA78-1031E2EBA81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02100" y="4255144"/>
            <a:ext cx="1587600" cy="8316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buNone/>
              <a:defRPr lang="fr-FR" sz="1600" kern="1200" dirty="0">
                <a:solidFill>
                  <a:srgbClr val="FF51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endParaRPr lang="fr-FR" dirty="0"/>
          </a:p>
          <a:p>
            <a:endParaRPr lang="fr-FR" dirty="0"/>
          </a:p>
        </p:txBody>
      </p:sp>
      <p:sp>
        <p:nvSpPr>
          <p:cNvPr id="34" name="Espace réservé du texte 6">
            <a:extLst>
              <a:ext uri="{FF2B5EF4-FFF2-40B4-BE49-F238E27FC236}">
                <a16:creationId xmlns:a16="http://schemas.microsoft.com/office/drawing/2014/main" id="{B562C256-C823-7048-8C43-1138C497502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22094" y="4255144"/>
            <a:ext cx="1587600" cy="8316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buNone/>
              <a:defRPr lang="fr-FR" sz="1600" kern="1200" dirty="0">
                <a:solidFill>
                  <a:srgbClr val="FF51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endParaRPr lang="fr-FR" dirty="0"/>
          </a:p>
          <a:p>
            <a:endParaRPr lang="fr-FR" dirty="0"/>
          </a:p>
        </p:txBody>
      </p:sp>
      <p:sp>
        <p:nvSpPr>
          <p:cNvPr id="35" name="Espace réservé pour une image  11">
            <a:extLst>
              <a:ext uri="{FF2B5EF4-FFF2-40B4-BE49-F238E27FC236}">
                <a16:creationId xmlns:a16="http://schemas.microsoft.com/office/drawing/2014/main" id="{8F8376D3-74FD-B547-ABDD-36BCD1BEAFF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14676" y="3789830"/>
            <a:ext cx="938212" cy="36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36" name="Espace réservé pour une image  11">
            <a:extLst>
              <a:ext uri="{FF2B5EF4-FFF2-40B4-BE49-F238E27FC236}">
                <a16:creationId xmlns:a16="http://schemas.microsoft.com/office/drawing/2014/main" id="{F676F71B-453D-E145-B257-6B94AC9621F0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502100" y="3795555"/>
            <a:ext cx="938212" cy="36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37" name="Espace réservé pour une image  11">
            <a:extLst>
              <a:ext uri="{FF2B5EF4-FFF2-40B4-BE49-F238E27FC236}">
                <a16:creationId xmlns:a16="http://schemas.microsoft.com/office/drawing/2014/main" id="{C54B2273-6C7F-8349-B9BB-AF15818530F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22094" y="3789830"/>
            <a:ext cx="938212" cy="36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38" name="Espace réservé pour une image  11">
            <a:extLst>
              <a:ext uri="{FF2B5EF4-FFF2-40B4-BE49-F238E27FC236}">
                <a16:creationId xmlns:a16="http://schemas.microsoft.com/office/drawing/2014/main" id="{55B94184-23CF-634D-9FBD-34AA6FE46F3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82106" y="1961273"/>
            <a:ext cx="938212" cy="36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39" name="Espace réservé pour une image  11">
            <a:extLst>
              <a:ext uri="{FF2B5EF4-FFF2-40B4-BE49-F238E27FC236}">
                <a16:creationId xmlns:a16="http://schemas.microsoft.com/office/drawing/2014/main" id="{7312885B-51E1-B744-8A64-6CE2494B15A1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3519890" y="1961273"/>
            <a:ext cx="938212" cy="36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40" name="Espace réservé pour une image  11">
            <a:extLst>
              <a:ext uri="{FF2B5EF4-FFF2-40B4-BE49-F238E27FC236}">
                <a16:creationId xmlns:a16="http://schemas.microsoft.com/office/drawing/2014/main" id="{FAC45166-2E30-894E-807B-3751F3F0C30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357674" y="1961273"/>
            <a:ext cx="938212" cy="36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904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tem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47DB7CD2-F7AC-584D-AD20-9F53F57E4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06" y="349724"/>
            <a:ext cx="7580151" cy="66477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3000"/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C21D0BE-877F-FF4C-AA98-274C51C346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8000" y="0"/>
            <a:ext cx="1016000" cy="1905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EBB960B-BFC9-0242-B37F-FA8F8D5E73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8000" y="6192000"/>
            <a:ext cx="1277999" cy="395999"/>
          </a:xfrm>
          <a:prstGeom prst="rect">
            <a:avLst/>
          </a:prstGeom>
        </p:spPr>
      </p:pic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85B863A1-94B8-3F43-B305-7583761A18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0290" y="6426670"/>
            <a:ext cx="349482" cy="222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01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67598ABD-FBB3-3D48-9980-022A803DF6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2983" y="6426670"/>
            <a:ext cx="3218145" cy="223368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1st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60866BCF-77AC-444D-80F1-C21E61E9DD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4177" y="6426670"/>
            <a:ext cx="789892" cy="223368"/>
          </a:xfrm>
        </p:spPr>
        <p:txBody>
          <a:bodyPr/>
          <a:lstStyle>
            <a:lvl1pPr algn="l">
              <a:defRPr sz="900">
                <a:solidFill>
                  <a:srgbClr val="929292"/>
                </a:solidFill>
              </a:defRPr>
            </a:lvl1pPr>
          </a:lstStyle>
          <a:p>
            <a:fld id="{215C5698-873B-464C-B8EC-EDE5231D5BDD}" type="datetime1">
              <a:rPr lang="fr-FR" smtClean="0"/>
              <a:pPr/>
              <a:t>10/12/2020</a:t>
            </a:fld>
            <a:endParaRPr lang="fr-FR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24DC462E-5D4F-094E-9EC5-8F00EC17C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6249" y="6405965"/>
            <a:ext cx="572621" cy="223368"/>
          </a:xfrm>
        </p:spPr>
        <p:txBody>
          <a:bodyPr/>
          <a:lstStyle>
            <a:lvl1pPr algn="l">
              <a:defRPr sz="900" i="1">
                <a:solidFill>
                  <a:srgbClr val="484745"/>
                </a:solidFill>
              </a:defRPr>
            </a:lvl1pPr>
          </a:lstStyle>
          <a:p>
            <a:r>
              <a:rPr lang="fr-FR"/>
              <a:t>[p.</a:t>
            </a:r>
            <a:fld id="{CF99C11C-16C9-234C-835E-D30B4B32B4CD}" type="slidenum">
              <a:rPr lang="fr-FR" smtClean="0"/>
              <a:pPr/>
              <a:t>‹N°›</a:t>
            </a:fld>
            <a:r>
              <a:rPr lang="fr-FR"/>
              <a:t>]</a:t>
            </a:r>
            <a:endParaRPr lang="fr-FR" dirty="0"/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918F5F3A-6094-BE4E-9D01-5149A734982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7197" y="6426670"/>
            <a:ext cx="865188" cy="22225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rgbClr val="48474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/ Titre</a:t>
            </a:r>
          </a:p>
          <a:p>
            <a:endParaRPr lang="fr-FR" dirty="0"/>
          </a:p>
        </p:txBody>
      </p:sp>
      <p:sp>
        <p:nvSpPr>
          <p:cNvPr id="23" name="Espace réservé du texte 11">
            <a:extLst>
              <a:ext uri="{FF2B5EF4-FFF2-40B4-BE49-F238E27FC236}">
                <a16:creationId xmlns:a16="http://schemas.microsoft.com/office/drawing/2014/main" id="{3D7544B9-6A34-1F43-BB6F-A7573A61EC6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39561" y="2139343"/>
            <a:ext cx="1764000" cy="896400"/>
          </a:xfrm>
          <a:prstGeom prst="rect">
            <a:avLst/>
          </a:prstGeom>
          <a:solidFill>
            <a:srgbClr val="E6E6E6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24" name="Espace réservé du texte 11">
            <a:extLst>
              <a:ext uri="{FF2B5EF4-FFF2-40B4-BE49-F238E27FC236}">
                <a16:creationId xmlns:a16="http://schemas.microsoft.com/office/drawing/2014/main" id="{E9E76F58-41D0-6847-99AC-1C9A2847740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87886" y="3042943"/>
            <a:ext cx="1764000" cy="896400"/>
          </a:xfrm>
          <a:prstGeom prst="rect">
            <a:avLst/>
          </a:prstGeom>
          <a:solidFill>
            <a:srgbClr val="E6E6E6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25" name="Espace réservé du texte 11">
            <a:extLst>
              <a:ext uri="{FF2B5EF4-FFF2-40B4-BE49-F238E27FC236}">
                <a16:creationId xmlns:a16="http://schemas.microsoft.com/office/drawing/2014/main" id="{0C440FF1-E434-094B-8D57-9482B2659D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56361" y="2139343"/>
            <a:ext cx="1764000" cy="896400"/>
          </a:xfrm>
          <a:prstGeom prst="rect">
            <a:avLst/>
          </a:prstGeom>
          <a:solidFill>
            <a:srgbClr val="E6E6E6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26" name="Espace réservé du texte 11">
            <a:extLst>
              <a:ext uri="{FF2B5EF4-FFF2-40B4-BE49-F238E27FC236}">
                <a16:creationId xmlns:a16="http://schemas.microsoft.com/office/drawing/2014/main" id="{72AD2C40-8CBC-1C4F-B2CB-CC165C08AAD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55486" y="3946543"/>
            <a:ext cx="1764000" cy="896400"/>
          </a:xfrm>
          <a:prstGeom prst="rect">
            <a:avLst/>
          </a:prstGeom>
          <a:solidFill>
            <a:srgbClr val="E6E6E6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27" name="Espace réservé du texte 11">
            <a:extLst>
              <a:ext uri="{FF2B5EF4-FFF2-40B4-BE49-F238E27FC236}">
                <a16:creationId xmlns:a16="http://schemas.microsoft.com/office/drawing/2014/main" id="{3DD4ACB1-328F-514D-8D60-C9E65F43010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8396" y="3041400"/>
            <a:ext cx="1764000" cy="896400"/>
          </a:xfrm>
          <a:prstGeom prst="rect">
            <a:avLst/>
          </a:prstGeom>
          <a:solidFill>
            <a:srgbClr val="E6E6E6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28" name="Espace réservé du texte 11">
            <a:extLst>
              <a:ext uri="{FF2B5EF4-FFF2-40B4-BE49-F238E27FC236}">
                <a16:creationId xmlns:a16="http://schemas.microsoft.com/office/drawing/2014/main" id="{3481DC2E-B349-CB49-B8D9-3AE8B174CC7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8396" y="3945626"/>
            <a:ext cx="1764000" cy="896400"/>
          </a:xfrm>
          <a:prstGeom prst="rect">
            <a:avLst/>
          </a:prstGeom>
          <a:solidFill>
            <a:srgbClr val="E6E6E6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41" name="Espace réservé du texte 11">
            <a:extLst>
              <a:ext uri="{FF2B5EF4-FFF2-40B4-BE49-F238E27FC236}">
                <a16:creationId xmlns:a16="http://schemas.microsoft.com/office/drawing/2014/main" id="{D50E72A9-5B98-1643-87DB-F2A7232167F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938286" y="3946543"/>
            <a:ext cx="1764000" cy="896400"/>
          </a:xfrm>
          <a:prstGeom prst="rect">
            <a:avLst/>
          </a:prstGeom>
          <a:solidFill>
            <a:srgbClr val="E6E6E6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42" name="Espace réservé du texte 11">
            <a:extLst>
              <a:ext uri="{FF2B5EF4-FFF2-40B4-BE49-F238E27FC236}">
                <a16:creationId xmlns:a16="http://schemas.microsoft.com/office/drawing/2014/main" id="{81C1E39C-219A-DC42-9B1A-DCEAB3A8519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716686" y="3042943"/>
            <a:ext cx="1764000" cy="896400"/>
          </a:xfrm>
          <a:prstGeom prst="rect">
            <a:avLst/>
          </a:prstGeom>
          <a:solidFill>
            <a:srgbClr val="E6E6E6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43" name="Espace réservé pour une image  5">
            <a:extLst>
              <a:ext uri="{FF2B5EF4-FFF2-40B4-BE49-F238E27FC236}">
                <a16:creationId xmlns:a16="http://schemas.microsoft.com/office/drawing/2014/main" id="{A5684EB4-90FF-5541-8E4A-34BF635526F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55892" y="2135766"/>
            <a:ext cx="1763713" cy="89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44" name="Espace réservé pour une image  5">
            <a:extLst>
              <a:ext uri="{FF2B5EF4-FFF2-40B4-BE49-F238E27FC236}">
                <a16:creationId xmlns:a16="http://schemas.microsoft.com/office/drawing/2014/main" id="{D844AF09-D39E-D54D-93E8-16E21A1C615A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935580" y="3041143"/>
            <a:ext cx="1763713" cy="89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45" name="Espace réservé pour une image  5">
            <a:extLst>
              <a:ext uri="{FF2B5EF4-FFF2-40B4-BE49-F238E27FC236}">
                <a16:creationId xmlns:a16="http://schemas.microsoft.com/office/drawing/2014/main" id="{FE584B38-1AE8-6F41-B307-B08194ADAA14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723886" y="2131852"/>
            <a:ext cx="3528000" cy="89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46" name="Espace réservé pour une image  5">
            <a:extLst>
              <a:ext uri="{FF2B5EF4-FFF2-40B4-BE49-F238E27FC236}">
                <a16:creationId xmlns:a16="http://schemas.microsoft.com/office/drawing/2014/main" id="{9E100AB5-31D4-7748-9D2E-AF09BA68206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7246143" y="3049226"/>
            <a:ext cx="1763713" cy="89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47" name="Espace réservé pour une image  5">
            <a:extLst>
              <a:ext uri="{FF2B5EF4-FFF2-40B4-BE49-F238E27FC236}">
                <a16:creationId xmlns:a16="http://schemas.microsoft.com/office/drawing/2014/main" id="{208DDAA0-8623-1B45-95E6-D645C1D497D5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477086" y="3952826"/>
            <a:ext cx="1763713" cy="896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48" name="Espace réservé pour une image  5">
            <a:extLst>
              <a:ext uri="{FF2B5EF4-FFF2-40B4-BE49-F238E27FC236}">
                <a16:creationId xmlns:a16="http://schemas.microsoft.com/office/drawing/2014/main" id="{CCC531A9-6650-DE49-8A0E-1C9A4BC44C0F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721883" y="3960026"/>
            <a:ext cx="1763713" cy="89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979645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tem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47DB7CD2-F7AC-584D-AD20-9F53F57E4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06" y="349724"/>
            <a:ext cx="7580151" cy="66477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3000"/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C21D0BE-877F-FF4C-AA98-274C51C346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8000" y="0"/>
            <a:ext cx="1016000" cy="1905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EBB960B-BFC9-0242-B37F-FA8F8D5E73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8000" y="6192000"/>
            <a:ext cx="1277999" cy="395999"/>
          </a:xfrm>
          <a:prstGeom prst="rect">
            <a:avLst/>
          </a:prstGeom>
        </p:spPr>
      </p:pic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85B863A1-94B8-3F43-B305-7583761A18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0290" y="6426670"/>
            <a:ext cx="349482" cy="222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01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67598ABD-FBB3-3D48-9980-022A803DF6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2983" y="6426670"/>
            <a:ext cx="3218145" cy="223368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1st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60866BCF-77AC-444D-80F1-C21E61E9DD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4177" y="6426670"/>
            <a:ext cx="789892" cy="223368"/>
          </a:xfrm>
        </p:spPr>
        <p:txBody>
          <a:bodyPr/>
          <a:lstStyle>
            <a:lvl1pPr algn="l">
              <a:defRPr sz="900">
                <a:solidFill>
                  <a:srgbClr val="929292"/>
                </a:solidFill>
              </a:defRPr>
            </a:lvl1pPr>
          </a:lstStyle>
          <a:p>
            <a:fld id="{215C5698-873B-464C-B8EC-EDE5231D5BDD}" type="datetime1">
              <a:rPr lang="fr-FR" smtClean="0"/>
              <a:pPr/>
              <a:t>10/12/2020</a:t>
            </a:fld>
            <a:endParaRPr lang="fr-FR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24DC462E-5D4F-094E-9EC5-8F00EC17C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6249" y="6405965"/>
            <a:ext cx="572621" cy="223368"/>
          </a:xfrm>
        </p:spPr>
        <p:txBody>
          <a:bodyPr/>
          <a:lstStyle>
            <a:lvl1pPr algn="l">
              <a:defRPr sz="900" i="1">
                <a:solidFill>
                  <a:srgbClr val="484745"/>
                </a:solidFill>
              </a:defRPr>
            </a:lvl1pPr>
          </a:lstStyle>
          <a:p>
            <a:r>
              <a:rPr lang="fr-FR"/>
              <a:t>[p.</a:t>
            </a:r>
            <a:fld id="{CF99C11C-16C9-234C-835E-D30B4B32B4CD}" type="slidenum">
              <a:rPr lang="fr-FR" smtClean="0"/>
              <a:pPr/>
              <a:t>‹N°›</a:t>
            </a:fld>
            <a:r>
              <a:rPr lang="fr-FR"/>
              <a:t>]</a:t>
            </a:r>
            <a:endParaRPr lang="fr-FR" dirty="0"/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918F5F3A-6094-BE4E-9D01-5149A734982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7197" y="6426670"/>
            <a:ext cx="865188" cy="22225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rgbClr val="48474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/ Titre</a:t>
            </a:r>
          </a:p>
          <a:p>
            <a:endParaRPr lang="fr-FR" dirty="0"/>
          </a:p>
        </p:txBody>
      </p:sp>
      <p:sp>
        <p:nvSpPr>
          <p:cNvPr id="29" name="Espace réservé du texte 11">
            <a:extLst>
              <a:ext uri="{FF2B5EF4-FFF2-40B4-BE49-F238E27FC236}">
                <a16:creationId xmlns:a16="http://schemas.microsoft.com/office/drawing/2014/main" id="{01756846-BC44-3F47-BCE5-5FD284A2F98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2106" y="1929048"/>
            <a:ext cx="1800000" cy="1404000"/>
          </a:xfrm>
          <a:prstGeom prst="rect">
            <a:avLst/>
          </a:prstGeom>
          <a:solidFill>
            <a:srgbClr val="E6E6E6"/>
          </a:solidFill>
        </p:spPr>
        <p:txBody>
          <a:bodyPr anchor="b"/>
          <a:lstStyle>
            <a:lvl1pPr marL="0" indent="0" algn="l">
              <a:buNone/>
              <a:defRPr sz="16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30" name="Espace réservé du texte 11">
            <a:extLst>
              <a:ext uri="{FF2B5EF4-FFF2-40B4-BE49-F238E27FC236}">
                <a16:creationId xmlns:a16="http://schemas.microsoft.com/office/drawing/2014/main" id="{D9BF6012-9E35-1B46-A965-F4D2B511A8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661751" y="1929048"/>
            <a:ext cx="1800000" cy="1404000"/>
          </a:xfrm>
          <a:prstGeom prst="rect">
            <a:avLst/>
          </a:prstGeom>
          <a:solidFill>
            <a:srgbClr val="FF5100"/>
          </a:solidFill>
        </p:spPr>
        <p:txBody>
          <a:bodyPr anchor="b"/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31" name="Espace réservé du texte 11">
            <a:extLst>
              <a:ext uri="{FF2B5EF4-FFF2-40B4-BE49-F238E27FC236}">
                <a16:creationId xmlns:a16="http://schemas.microsoft.com/office/drawing/2014/main" id="{C10288F0-D16E-6841-BAD5-996357FD821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41396" y="1929048"/>
            <a:ext cx="1800000" cy="1404000"/>
          </a:xfrm>
          <a:prstGeom prst="rect">
            <a:avLst/>
          </a:prstGeom>
          <a:solidFill>
            <a:srgbClr val="E6E6E6"/>
          </a:solidFill>
        </p:spPr>
        <p:txBody>
          <a:bodyPr anchor="b"/>
          <a:lstStyle>
            <a:lvl1pPr marL="0" indent="0" algn="l">
              <a:buNone/>
              <a:defRPr sz="16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32" name="Espace réservé du texte 11">
            <a:extLst>
              <a:ext uri="{FF2B5EF4-FFF2-40B4-BE49-F238E27FC236}">
                <a16:creationId xmlns:a16="http://schemas.microsoft.com/office/drawing/2014/main" id="{90387579-A5D1-DE41-8CDA-BD1D101FDC0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21041" y="1929048"/>
            <a:ext cx="1800000" cy="1404000"/>
          </a:xfrm>
          <a:prstGeom prst="rect">
            <a:avLst/>
          </a:prstGeom>
          <a:solidFill>
            <a:srgbClr val="E6E6E6"/>
          </a:solidFill>
        </p:spPr>
        <p:txBody>
          <a:bodyPr anchor="b"/>
          <a:lstStyle>
            <a:lvl1pPr marL="0" indent="0" algn="l">
              <a:buNone/>
              <a:defRPr sz="16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33" name="Espace réservé du texte 11">
            <a:extLst>
              <a:ext uri="{FF2B5EF4-FFF2-40B4-BE49-F238E27FC236}">
                <a16:creationId xmlns:a16="http://schemas.microsoft.com/office/drawing/2014/main" id="{EF7F02DB-D37E-4440-B4EA-BA74C324F3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0849" y="3523195"/>
            <a:ext cx="1800000" cy="1404000"/>
          </a:xfrm>
          <a:prstGeom prst="rect">
            <a:avLst/>
          </a:prstGeom>
          <a:solidFill>
            <a:srgbClr val="E6E6E6"/>
          </a:solidFill>
        </p:spPr>
        <p:txBody>
          <a:bodyPr anchor="b"/>
          <a:lstStyle>
            <a:lvl1pPr marL="0" indent="0" algn="l">
              <a:buNone/>
              <a:defRPr sz="16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34" name="Espace réservé du texte 11">
            <a:extLst>
              <a:ext uri="{FF2B5EF4-FFF2-40B4-BE49-F238E27FC236}">
                <a16:creationId xmlns:a16="http://schemas.microsoft.com/office/drawing/2014/main" id="{19835223-B210-7449-8A3C-A7777480928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661751" y="3523195"/>
            <a:ext cx="1800000" cy="1404000"/>
          </a:xfrm>
          <a:prstGeom prst="rect">
            <a:avLst/>
          </a:prstGeom>
          <a:solidFill>
            <a:srgbClr val="E6E6E6"/>
          </a:solidFill>
        </p:spPr>
        <p:txBody>
          <a:bodyPr anchor="b"/>
          <a:lstStyle>
            <a:lvl1pPr marL="0" indent="0" algn="l">
              <a:buNone/>
              <a:defRPr sz="16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35" name="Espace réservé du texte 11">
            <a:extLst>
              <a:ext uri="{FF2B5EF4-FFF2-40B4-BE49-F238E27FC236}">
                <a16:creationId xmlns:a16="http://schemas.microsoft.com/office/drawing/2014/main" id="{95487942-685E-9A4D-9A3F-82DA388A403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32653" y="3523195"/>
            <a:ext cx="1800000" cy="1404000"/>
          </a:xfrm>
          <a:prstGeom prst="rect">
            <a:avLst/>
          </a:prstGeom>
          <a:solidFill>
            <a:srgbClr val="E6E6E6"/>
          </a:solidFill>
        </p:spPr>
        <p:txBody>
          <a:bodyPr anchor="b"/>
          <a:lstStyle>
            <a:lvl1pPr marL="0" indent="0" algn="l">
              <a:buNone/>
              <a:defRPr sz="16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36" name="Espace réservé du texte 11">
            <a:extLst>
              <a:ext uri="{FF2B5EF4-FFF2-40B4-BE49-F238E27FC236}">
                <a16:creationId xmlns:a16="http://schemas.microsoft.com/office/drawing/2014/main" id="{9929F49E-A463-DE49-B4F4-ED0CCF6340E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603555" y="3523195"/>
            <a:ext cx="1800000" cy="1404000"/>
          </a:xfrm>
          <a:prstGeom prst="rect">
            <a:avLst/>
          </a:prstGeom>
          <a:solidFill>
            <a:srgbClr val="E6E6E6"/>
          </a:solidFill>
        </p:spPr>
        <p:txBody>
          <a:bodyPr anchor="b"/>
          <a:lstStyle>
            <a:lvl1pPr marL="0" indent="0" algn="l">
              <a:buNone/>
              <a:defRPr sz="16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37" name="Espace réservé pour une image  5">
            <a:extLst>
              <a:ext uri="{FF2B5EF4-FFF2-40B4-BE49-F238E27FC236}">
                <a16:creationId xmlns:a16="http://schemas.microsoft.com/office/drawing/2014/main" id="{D3496040-4AE3-4746-BBD2-C0DF31A241B8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405781" y="1928803"/>
            <a:ext cx="1076325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38" name="Espace réservé pour une image  5">
            <a:extLst>
              <a:ext uri="{FF2B5EF4-FFF2-40B4-BE49-F238E27FC236}">
                <a16:creationId xmlns:a16="http://schemas.microsoft.com/office/drawing/2014/main" id="{28393D45-4FE5-C846-965F-E4DE168651B4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385426" y="1928803"/>
            <a:ext cx="1076325" cy="76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39" name="Espace réservé pour une image  5">
            <a:extLst>
              <a:ext uri="{FF2B5EF4-FFF2-40B4-BE49-F238E27FC236}">
                <a16:creationId xmlns:a16="http://schemas.microsoft.com/office/drawing/2014/main" id="{3E4F48B1-050F-A649-838F-D204442FFED4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5354431" y="1928803"/>
            <a:ext cx="1076325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40" name="Espace réservé pour une image  5">
            <a:extLst>
              <a:ext uri="{FF2B5EF4-FFF2-40B4-BE49-F238E27FC236}">
                <a16:creationId xmlns:a16="http://schemas.microsoft.com/office/drawing/2014/main" id="{C1DD47E9-ED84-0144-B850-46F253A93A52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7334076" y="1944140"/>
            <a:ext cx="1076325" cy="76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49" name="Espace réservé pour une image  5">
            <a:extLst>
              <a:ext uri="{FF2B5EF4-FFF2-40B4-BE49-F238E27FC236}">
                <a16:creationId xmlns:a16="http://schemas.microsoft.com/office/drawing/2014/main" id="{AD4B2DD3-004C-0B42-AFA1-1D78318AF910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1405781" y="3523195"/>
            <a:ext cx="1076325" cy="76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50" name="Espace réservé pour une image  5">
            <a:extLst>
              <a:ext uri="{FF2B5EF4-FFF2-40B4-BE49-F238E27FC236}">
                <a16:creationId xmlns:a16="http://schemas.microsoft.com/office/drawing/2014/main" id="{76F2A653-454B-004E-9CEA-15BDE7FB902B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3385426" y="3523195"/>
            <a:ext cx="1076325" cy="76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51" name="Espace réservé pour une image  5">
            <a:extLst>
              <a:ext uri="{FF2B5EF4-FFF2-40B4-BE49-F238E27FC236}">
                <a16:creationId xmlns:a16="http://schemas.microsoft.com/office/drawing/2014/main" id="{83A1AD2E-0739-6341-A726-1D0249D61441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5365071" y="3523195"/>
            <a:ext cx="1076325" cy="76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52" name="Espace réservé pour une image  5">
            <a:extLst>
              <a:ext uri="{FF2B5EF4-FFF2-40B4-BE49-F238E27FC236}">
                <a16:creationId xmlns:a16="http://schemas.microsoft.com/office/drawing/2014/main" id="{DAAFFD81-82BB-944B-B210-59974AE7DF0A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7334075" y="3523195"/>
            <a:ext cx="1076325" cy="76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439749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2">
    <p:bg>
      <p:bgPr>
        <a:solidFill>
          <a:srgbClr val="0063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re 1">
            <a:extLst>
              <a:ext uri="{FF2B5EF4-FFF2-40B4-BE49-F238E27FC236}">
                <a16:creationId xmlns:a16="http://schemas.microsoft.com/office/drawing/2014/main" id="{4A2B3409-234D-6E4B-96D0-DB24481875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7399" y="2428406"/>
            <a:ext cx="7886700" cy="710078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Page </a:t>
            </a:r>
            <a:r>
              <a:rPr lang="fr-FR" dirty="0" err="1"/>
              <a:t>divider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261FF423-18A7-D547-AD00-BBD4AEDA10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8000" y="0"/>
            <a:ext cx="1016000" cy="1905000"/>
          </a:xfrm>
          <a:prstGeom prst="rect">
            <a:avLst/>
          </a:prstGeom>
        </p:spPr>
      </p:pic>
      <p:sp>
        <p:nvSpPr>
          <p:cNvPr id="27" name="Espace réservé du texte 5">
            <a:extLst>
              <a:ext uri="{FF2B5EF4-FFF2-40B4-BE49-F238E27FC236}">
                <a16:creationId xmlns:a16="http://schemas.microsoft.com/office/drawing/2014/main" id="{23A9E090-5143-F347-9897-C6B6F35E1E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7399" y="958846"/>
            <a:ext cx="1800000" cy="14695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02</a:t>
            </a:r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64DF03EB-CEB3-E141-A48E-D670D4A9A2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7399" y="3183876"/>
            <a:ext cx="7886700" cy="457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Page </a:t>
            </a:r>
            <a:r>
              <a:rPr lang="fr-FR" dirty="0" err="1"/>
              <a:t>divider</a:t>
            </a:r>
            <a:r>
              <a:rPr lang="fr-FR" dirty="0"/>
              <a:t> </a:t>
            </a:r>
            <a:r>
              <a:rPr lang="fr-FR" dirty="0" err="1"/>
              <a:t>subtitle</a:t>
            </a:r>
            <a:endParaRPr lang="fr-FR" dirty="0"/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C3ACE65E-7A17-2D4F-A2A1-D6B7604DBD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6604" y="6192000"/>
            <a:ext cx="1278000" cy="396000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C7F1F62A-FC91-4F48-A8F5-50F721D53EE6}"/>
              </a:ext>
            </a:extLst>
          </p:cNvPr>
          <p:cNvSpPr txBox="1">
            <a:spLocks/>
          </p:cNvSpPr>
          <p:nvPr userDrawn="1"/>
        </p:nvSpPr>
        <p:spPr>
          <a:xfrm>
            <a:off x="1930398" y="6387050"/>
            <a:ext cx="789892" cy="2233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rgbClr val="92929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15C5698-873B-464C-B8EC-EDE5231D5BDD}" type="datetime1">
              <a:rPr lang="fr-FR" smtClean="0">
                <a:solidFill>
                  <a:schemeClr val="bg1"/>
                </a:solidFill>
              </a:rPr>
              <a:pPr/>
              <a:t>10/12/2020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18EB3A2-86B3-974B-BAD0-CDD91B11FE9E}"/>
              </a:ext>
            </a:extLst>
          </p:cNvPr>
          <p:cNvSpPr txBox="1">
            <a:spLocks/>
          </p:cNvSpPr>
          <p:nvPr userDrawn="1"/>
        </p:nvSpPr>
        <p:spPr>
          <a:xfrm>
            <a:off x="572470" y="6366345"/>
            <a:ext cx="572621" cy="2233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i="1" kern="1200">
                <a:solidFill>
                  <a:srgbClr val="484745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chemeClr val="bg1"/>
                </a:solidFill>
              </a:rPr>
              <a:t>[p.</a:t>
            </a:r>
            <a:fld id="{CF99C11C-16C9-234C-835E-D30B4B32B4CD}" type="slidenum">
              <a:rPr lang="fr-FR" smtClean="0">
                <a:solidFill>
                  <a:schemeClr val="bg1"/>
                </a:solidFill>
              </a:rPr>
              <a:pPr/>
              <a:t>‹N°›</a:t>
            </a:fld>
            <a:r>
              <a:rPr lang="fr-FR" dirty="0">
                <a:solidFill>
                  <a:schemeClr val="bg1"/>
                </a:solidFill>
              </a:rPr>
              <a:t>]</a:t>
            </a:r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8F01CFB2-B56F-0643-A62C-EB1E525E5D3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23418" y="6387050"/>
            <a:ext cx="865188" cy="22225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rgbClr val="92929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/ Titre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4361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3">
    <p:bg>
      <p:bgPr>
        <a:solidFill>
          <a:srgbClr val="4544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re 1">
            <a:extLst>
              <a:ext uri="{FF2B5EF4-FFF2-40B4-BE49-F238E27FC236}">
                <a16:creationId xmlns:a16="http://schemas.microsoft.com/office/drawing/2014/main" id="{4A2B3409-234D-6E4B-96D0-DB24481875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7399" y="2428406"/>
            <a:ext cx="7886700" cy="710078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Page </a:t>
            </a:r>
            <a:r>
              <a:rPr lang="fr-FR" dirty="0" err="1"/>
              <a:t>divider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261FF423-18A7-D547-AD00-BBD4AEDA10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8000" y="0"/>
            <a:ext cx="1016000" cy="1905000"/>
          </a:xfrm>
          <a:prstGeom prst="rect">
            <a:avLst/>
          </a:prstGeom>
        </p:spPr>
      </p:pic>
      <p:sp>
        <p:nvSpPr>
          <p:cNvPr id="27" name="Espace réservé du texte 5">
            <a:extLst>
              <a:ext uri="{FF2B5EF4-FFF2-40B4-BE49-F238E27FC236}">
                <a16:creationId xmlns:a16="http://schemas.microsoft.com/office/drawing/2014/main" id="{23A9E090-5143-F347-9897-C6B6F35E1E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7399" y="958846"/>
            <a:ext cx="1800000" cy="14695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02</a:t>
            </a:r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64DF03EB-CEB3-E141-A48E-D670D4A9A2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7399" y="3183876"/>
            <a:ext cx="7886700" cy="457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Page </a:t>
            </a:r>
            <a:r>
              <a:rPr lang="fr-FR" dirty="0" err="1"/>
              <a:t>divider</a:t>
            </a:r>
            <a:r>
              <a:rPr lang="fr-FR" dirty="0"/>
              <a:t> </a:t>
            </a:r>
            <a:r>
              <a:rPr lang="fr-FR" dirty="0" err="1"/>
              <a:t>subtitle</a:t>
            </a:r>
            <a:endParaRPr lang="fr-FR" dirty="0"/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C3ACE65E-7A17-2D4F-A2A1-D6B7604DBD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6604" y="6192000"/>
            <a:ext cx="1278000" cy="396000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A683C74C-2221-C148-A105-8CC37CFDAC5F}"/>
              </a:ext>
            </a:extLst>
          </p:cNvPr>
          <p:cNvSpPr txBox="1">
            <a:spLocks/>
          </p:cNvSpPr>
          <p:nvPr userDrawn="1"/>
        </p:nvSpPr>
        <p:spPr>
          <a:xfrm>
            <a:off x="1930398" y="6387050"/>
            <a:ext cx="789892" cy="2233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rgbClr val="92929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15C5698-873B-464C-B8EC-EDE5231D5BDD}" type="datetime1">
              <a:rPr lang="fr-FR" smtClean="0">
                <a:solidFill>
                  <a:schemeClr val="bg1"/>
                </a:solidFill>
              </a:rPr>
              <a:pPr/>
              <a:t>10/12/2020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A4D86C69-57EE-3B49-870B-798F157A1AE1}"/>
              </a:ext>
            </a:extLst>
          </p:cNvPr>
          <p:cNvSpPr txBox="1">
            <a:spLocks/>
          </p:cNvSpPr>
          <p:nvPr userDrawn="1"/>
        </p:nvSpPr>
        <p:spPr>
          <a:xfrm>
            <a:off x="572470" y="6366345"/>
            <a:ext cx="572621" cy="2233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i="1" kern="1200">
                <a:solidFill>
                  <a:srgbClr val="484745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chemeClr val="bg1"/>
                </a:solidFill>
              </a:rPr>
              <a:t>[p.</a:t>
            </a:r>
            <a:fld id="{CF99C11C-16C9-234C-835E-D30B4B32B4CD}" type="slidenum">
              <a:rPr lang="fr-FR" smtClean="0">
                <a:solidFill>
                  <a:schemeClr val="bg1"/>
                </a:solidFill>
              </a:rPr>
              <a:pPr/>
              <a:t>‹N°›</a:t>
            </a:fld>
            <a:r>
              <a:rPr lang="fr-FR" dirty="0">
                <a:solidFill>
                  <a:schemeClr val="bg1"/>
                </a:solidFill>
              </a:rPr>
              <a:t>]</a:t>
            </a:r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24F6264E-4E2C-1D43-A12A-CE7118CA0DF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23418" y="6387050"/>
            <a:ext cx="865188" cy="22225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rgbClr val="92929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/ Titre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1060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47DB7CD2-F7AC-584D-AD20-9F53F57E4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06" y="349724"/>
            <a:ext cx="7580151" cy="664777"/>
          </a:xfrm>
        </p:spPr>
        <p:txBody>
          <a:bodyPr>
            <a:normAutofit/>
          </a:bodyPr>
          <a:lstStyle>
            <a:lvl1pPr marL="457200" indent="-457200">
              <a:buClr>
                <a:srgbClr val="FF5100"/>
              </a:buClr>
              <a:buFont typeface="Police système"/>
              <a:buChar char="/"/>
              <a:defRPr sz="3600">
                <a:solidFill>
                  <a:srgbClr val="484745"/>
                </a:solidFill>
              </a:defRPr>
            </a:lvl1pPr>
          </a:lstStyle>
          <a:p>
            <a:r>
              <a:rPr lang="fr-FR" dirty="0"/>
              <a:t>Team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C21D0BE-877F-FF4C-AA98-274C51C346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8000" y="0"/>
            <a:ext cx="1016000" cy="1905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EBB960B-BFC9-0242-B37F-FA8F8D5E73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8000" y="6192000"/>
            <a:ext cx="1277999" cy="395999"/>
          </a:xfrm>
          <a:prstGeom prst="rect">
            <a:avLst/>
          </a:prstGeom>
        </p:spPr>
      </p:pic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85B863A1-94B8-3F43-B305-7583761A18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0290" y="6426670"/>
            <a:ext cx="349482" cy="222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01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67598ABD-FBB3-3D48-9980-022A803DF6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2983" y="6426670"/>
            <a:ext cx="3218145" cy="223368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1st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60866BCF-77AC-444D-80F1-C21E61E9DD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4177" y="6426670"/>
            <a:ext cx="789892" cy="223368"/>
          </a:xfrm>
        </p:spPr>
        <p:txBody>
          <a:bodyPr/>
          <a:lstStyle>
            <a:lvl1pPr algn="l">
              <a:defRPr sz="900">
                <a:solidFill>
                  <a:srgbClr val="929292"/>
                </a:solidFill>
              </a:defRPr>
            </a:lvl1pPr>
          </a:lstStyle>
          <a:p>
            <a:fld id="{215C5698-873B-464C-B8EC-EDE5231D5BDD}" type="datetime1">
              <a:rPr lang="fr-FR" smtClean="0"/>
              <a:pPr/>
              <a:t>10/12/2020</a:t>
            </a:fld>
            <a:endParaRPr lang="fr-FR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24DC462E-5D4F-094E-9EC5-8F00EC17C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6249" y="6405965"/>
            <a:ext cx="572621" cy="223368"/>
          </a:xfrm>
        </p:spPr>
        <p:txBody>
          <a:bodyPr/>
          <a:lstStyle>
            <a:lvl1pPr algn="l">
              <a:defRPr sz="900" i="1">
                <a:solidFill>
                  <a:srgbClr val="484745"/>
                </a:solidFill>
              </a:defRPr>
            </a:lvl1pPr>
          </a:lstStyle>
          <a:p>
            <a:r>
              <a:rPr lang="fr-FR"/>
              <a:t>[p.</a:t>
            </a:r>
            <a:fld id="{CF99C11C-16C9-234C-835E-D30B4B32B4CD}" type="slidenum">
              <a:rPr lang="fr-FR" smtClean="0"/>
              <a:pPr/>
              <a:t>‹N°›</a:t>
            </a:fld>
            <a:r>
              <a:rPr lang="fr-FR"/>
              <a:t>]</a:t>
            </a:r>
            <a:endParaRPr lang="fr-FR" dirty="0"/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918F5F3A-6094-BE4E-9D01-5149A734982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7197" y="6426670"/>
            <a:ext cx="865188" cy="22225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rgbClr val="48474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/ Titre</a:t>
            </a:r>
          </a:p>
          <a:p>
            <a:endParaRPr lang="fr-FR" dirty="0"/>
          </a:p>
        </p:txBody>
      </p:sp>
      <p:sp>
        <p:nvSpPr>
          <p:cNvPr id="26" name="Espace réservé pour une image  5">
            <a:extLst>
              <a:ext uri="{FF2B5EF4-FFF2-40B4-BE49-F238E27FC236}">
                <a16:creationId xmlns:a16="http://schemas.microsoft.com/office/drawing/2014/main" id="{59E3DA64-07FD-2748-8E9C-069BA00DF5C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25488" y="1495871"/>
            <a:ext cx="1235202" cy="1554628"/>
          </a:xfrm>
          <a:prstGeom prst="snip1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27" name="Espace réservé pour une image  5">
            <a:extLst>
              <a:ext uri="{FF2B5EF4-FFF2-40B4-BE49-F238E27FC236}">
                <a16:creationId xmlns:a16="http://schemas.microsoft.com/office/drawing/2014/main" id="{7B4FEF38-2697-5041-B43F-FDBAE062CAA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263902" y="1495868"/>
            <a:ext cx="1235202" cy="1555200"/>
          </a:xfrm>
          <a:prstGeom prst="snip1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28" name="Espace réservé pour une image  5">
            <a:extLst>
              <a:ext uri="{FF2B5EF4-FFF2-40B4-BE49-F238E27FC236}">
                <a16:creationId xmlns:a16="http://schemas.microsoft.com/office/drawing/2014/main" id="{F243A5F5-5595-D94E-8555-9BB5FF8166C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802316" y="1495867"/>
            <a:ext cx="1235202" cy="1555200"/>
          </a:xfrm>
          <a:prstGeom prst="snip1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41" name="Espace réservé pour une image  5">
            <a:extLst>
              <a:ext uri="{FF2B5EF4-FFF2-40B4-BE49-F238E27FC236}">
                <a16:creationId xmlns:a16="http://schemas.microsoft.com/office/drawing/2014/main" id="{F9D4D1F1-D26C-4E4A-A7F5-43B26B44648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340730" y="1495229"/>
            <a:ext cx="1235202" cy="1555200"/>
          </a:xfrm>
          <a:prstGeom prst="snip1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42" name="Espace réservé pour une image  5">
            <a:extLst>
              <a:ext uri="{FF2B5EF4-FFF2-40B4-BE49-F238E27FC236}">
                <a16:creationId xmlns:a16="http://schemas.microsoft.com/office/drawing/2014/main" id="{9B2639F2-329B-6D4A-9CEC-ACFC63EFAF0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879144" y="1495229"/>
            <a:ext cx="1235202" cy="1555200"/>
          </a:xfrm>
          <a:prstGeom prst="snip1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43" name="Espace réservé du texte 11">
            <a:extLst>
              <a:ext uri="{FF2B5EF4-FFF2-40B4-BE49-F238E27FC236}">
                <a16:creationId xmlns:a16="http://schemas.microsoft.com/office/drawing/2014/main" id="{F71B659A-AAFC-CC40-9E60-87E1A291A3F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0538" y="3096123"/>
            <a:ext cx="1310152" cy="216703"/>
          </a:xfrm>
          <a:prstGeom prst="rect">
            <a:avLst/>
          </a:prstGeom>
        </p:spPr>
        <p:txBody>
          <a:bodyPr/>
          <a:lstStyle>
            <a:lvl1pPr marL="6350" indent="0">
              <a:buNone/>
              <a:tabLst/>
              <a:defRPr sz="12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Name</a:t>
            </a:r>
          </a:p>
        </p:txBody>
      </p:sp>
      <p:sp>
        <p:nvSpPr>
          <p:cNvPr id="44" name="Espace réservé du texte 11">
            <a:extLst>
              <a:ext uri="{FF2B5EF4-FFF2-40B4-BE49-F238E27FC236}">
                <a16:creationId xmlns:a16="http://schemas.microsoft.com/office/drawing/2014/main" id="{76CA7E73-E41D-BB4F-909D-98767A63509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0538" y="3322481"/>
            <a:ext cx="1310152" cy="18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Job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45" name="Espace réservé du texte 11">
            <a:extLst>
              <a:ext uri="{FF2B5EF4-FFF2-40B4-BE49-F238E27FC236}">
                <a16:creationId xmlns:a16="http://schemas.microsoft.com/office/drawing/2014/main" id="{EE4DFAF4-5761-4B48-AB20-552105E7713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188952" y="3096123"/>
            <a:ext cx="1310152" cy="216703"/>
          </a:xfrm>
          <a:prstGeom prst="rect">
            <a:avLst/>
          </a:prstGeom>
        </p:spPr>
        <p:txBody>
          <a:bodyPr/>
          <a:lstStyle>
            <a:lvl1pPr marL="6350" indent="0">
              <a:buNone/>
              <a:tabLst/>
              <a:defRPr sz="12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Name</a:t>
            </a:r>
          </a:p>
        </p:txBody>
      </p:sp>
      <p:sp>
        <p:nvSpPr>
          <p:cNvPr id="46" name="Espace réservé du texte 11">
            <a:extLst>
              <a:ext uri="{FF2B5EF4-FFF2-40B4-BE49-F238E27FC236}">
                <a16:creationId xmlns:a16="http://schemas.microsoft.com/office/drawing/2014/main" id="{3DC4BF66-D218-B943-A16D-283EDD1B7AA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188952" y="3322481"/>
            <a:ext cx="1310152" cy="18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Job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47" name="Espace réservé du texte 11">
            <a:extLst>
              <a:ext uri="{FF2B5EF4-FFF2-40B4-BE49-F238E27FC236}">
                <a16:creationId xmlns:a16="http://schemas.microsoft.com/office/drawing/2014/main" id="{E7C7595E-1BBE-CE43-B205-C1F9ECABB6D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727366" y="3105778"/>
            <a:ext cx="1310152" cy="216703"/>
          </a:xfrm>
          <a:prstGeom prst="rect">
            <a:avLst/>
          </a:prstGeom>
        </p:spPr>
        <p:txBody>
          <a:bodyPr/>
          <a:lstStyle>
            <a:lvl1pPr marL="6350" indent="0">
              <a:buNone/>
              <a:tabLst/>
              <a:defRPr sz="12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Name</a:t>
            </a:r>
          </a:p>
        </p:txBody>
      </p:sp>
      <p:sp>
        <p:nvSpPr>
          <p:cNvPr id="48" name="Espace réservé du texte 11">
            <a:extLst>
              <a:ext uri="{FF2B5EF4-FFF2-40B4-BE49-F238E27FC236}">
                <a16:creationId xmlns:a16="http://schemas.microsoft.com/office/drawing/2014/main" id="{EC5B648B-0D6B-764D-A4CC-5A910AE80AC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727366" y="3332136"/>
            <a:ext cx="1310152" cy="18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Job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53" name="Espace réservé du texte 11">
            <a:extLst>
              <a:ext uri="{FF2B5EF4-FFF2-40B4-BE49-F238E27FC236}">
                <a16:creationId xmlns:a16="http://schemas.microsoft.com/office/drawing/2014/main" id="{D8369B39-607C-EC45-8611-7D90B3A23C4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265780" y="3096123"/>
            <a:ext cx="1310152" cy="216703"/>
          </a:xfrm>
          <a:prstGeom prst="rect">
            <a:avLst/>
          </a:prstGeom>
        </p:spPr>
        <p:txBody>
          <a:bodyPr/>
          <a:lstStyle>
            <a:lvl1pPr marL="6350" indent="0">
              <a:buNone/>
              <a:tabLst/>
              <a:defRPr sz="12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Name</a:t>
            </a:r>
          </a:p>
        </p:txBody>
      </p:sp>
      <p:sp>
        <p:nvSpPr>
          <p:cNvPr id="54" name="Espace réservé du texte 11">
            <a:extLst>
              <a:ext uri="{FF2B5EF4-FFF2-40B4-BE49-F238E27FC236}">
                <a16:creationId xmlns:a16="http://schemas.microsoft.com/office/drawing/2014/main" id="{08351598-41C2-7242-8E22-499766AC4E2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265780" y="3322481"/>
            <a:ext cx="1310152" cy="18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Job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55" name="Espace réservé du texte 11">
            <a:extLst>
              <a:ext uri="{FF2B5EF4-FFF2-40B4-BE49-F238E27FC236}">
                <a16:creationId xmlns:a16="http://schemas.microsoft.com/office/drawing/2014/main" id="{CAF00AFD-FBA1-D849-A5D3-8C0C4AB54E3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804194" y="3105778"/>
            <a:ext cx="1310152" cy="216703"/>
          </a:xfrm>
          <a:prstGeom prst="rect">
            <a:avLst/>
          </a:prstGeom>
        </p:spPr>
        <p:txBody>
          <a:bodyPr/>
          <a:lstStyle>
            <a:lvl1pPr marL="6350" indent="0">
              <a:buNone/>
              <a:tabLst/>
              <a:defRPr sz="12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Name</a:t>
            </a:r>
          </a:p>
        </p:txBody>
      </p:sp>
      <p:sp>
        <p:nvSpPr>
          <p:cNvPr id="56" name="Espace réservé du texte 11">
            <a:extLst>
              <a:ext uri="{FF2B5EF4-FFF2-40B4-BE49-F238E27FC236}">
                <a16:creationId xmlns:a16="http://schemas.microsoft.com/office/drawing/2014/main" id="{91C1B197-AECC-EC48-9521-36EBC958E07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804194" y="3332136"/>
            <a:ext cx="1310152" cy="18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Job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57" name="Espace réservé pour une image  5">
            <a:extLst>
              <a:ext uri="{FF2B5EF4-FFF2-40B4-BE49-F238E27FC236}">
                <a16:creationId xmlns:a16="http://schemas.microsoft.com/office/drawing/2014/main" id="{712D519D-2082-0B4B-9520-A5C871EDD9D5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739142" y="3784915"/>
            <a:ext cx="1235202" cy="1554628"/>
          </a:xfrm>
          <a:prstGeom prst="snip1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58" name="Espace réservé pour une image  5">
            <a:extLst>
              <a:ext uri="{FF2B5EF4-FFF2-40B4-BE49-F238E27FC236}">
                <a16:creationId xmlns:a16="http://schemas.microsoft.com/office/drawing/2014/main" id="{FDD8DA4A-4462-294B-9211-AB01D10517ED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2277556" y="3784912"/>
            <a:ext cx="1235202" cy="1555200"/>
          </a:xfrm>
          <a:prstGeom prst="snip1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59" name="Espace réservé pour une image  5">
            <a:extLst>
              <a:ext uri="{FF2B5EF4-FFF2-40B4-BE49-F238E27FC236}">
                <a16:creationId xmlns:a16="http://schemas.microsoft.com/office/drawing/2014/main" id="{33C8A647-F4EB-AE44-BDCE-3CCF64373742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3815970" y="3784911"/>
            <a:ext cx="1235202" cy="1555200"/>
          </a:xfrm>
          <a:prstGeom prst="snip1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60" name="Espace réservé pour une image  5">
            <a:extLst>
              <a:ext uri="{FF2B5EF4-FFF2-40B4-BE49-F238E27FC236}">
                <a16:creationId xmlns:a16="http://schemas.microsoft.com/office/drawing/2014/main" id="{338CEE6A-69EC-374C-A98E-AD2D6FEF1BC8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5354384" y="3784273"/>
            <a:ext cx="1235202" cy="1555200"/>
          </a:xfrm>
          <a:prstGeom prst="snip1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61" name="Espace réservé pour une image  5">
            <a:extLst>
              <a:ext uri="{FF2B5EF4-FFF2-40B4-BE49-F238E27FC236}">
                <a16:creationId xmlns:a16="http://schemas.microsoft.com/office/drawing/2014/main" id="{F3989D47-53DA-FB49-AB87-AB306424AC8A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6892798" y="3784273"/>
            <a:ext cx="1235202" cy="1555200"/>
          </a:xfrm>
          <a:prstGeom prst="snip1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62" name="Espace réservé du texte 11">
            <a:extLst>
              <a:ext uri="{FF2B5EF4-FFF2-40B4-BE49-F238E27FC236}">
                <a16:creationId xmlns:a16="http://schemas.microsoft.com/office/drawing/2014/main" id="{334A7A0E-C1B3-1B4D-82DD-8480D014933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64192" y="5385167"/>
            <a:ext cx="1310152" cy="216703"/>
          </a:xfrm>
          <a:prstGeom prst="rect">
            <a:avLst/>
          </a:prstGeom>
        </p:spPr>
        <p:txBody>
          <a:bodyPr/>
          <a:lstStyle>
            <a:lvl1pPr marL="6350" indent="0">
              <a:buNone/>
              <a:tabLst/>
              <a:defRPr sz="12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Name</a:t>
            </a:r>
          </a:p>
        </p:txBody>
      </p:sp>
      <p:sp>
        <p:nvSpPr>
          <p:cNvPr id="63" name="Espace réservé du texte 11">
            <a:extLst>
              <a:ext uri="{FF2B5EF4-FFF2-40B4-BE49-F238E27FC236}">
                <a16:creationId xmlns:a16="http://schemas.microsoft.com/office/drawing/2014/main" id="{4314C70B-3047-0A4E-A813-2D21B17A23B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64192" y="5611525"/>
            <a:ext cx="1310152" cy="18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Job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64" name="Espace réservé du texte 11">
            <a:extLst>
              <a:ext uri="{FF2B5EF4-FFF2-40B4-BE49-F238E27FC236}">
                <a16:creationId xmlns:a16="http://schemas.microsoft.com/office/drawing/2014/main" id="{A146E4FF-C984-9745-AE8E-2C878CCB371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202606" y="5385167"/>
            <a:ext cx="1310152" cy="216703"/>
          </a:xfrm>
          <a:prstGeom prst="rect">
            <a:avLst/>
          </a:prstGeom>
        </p:spPr>
        <p:txBody>
          <a:bodyPr/>
          <a:lstStyle>
            <a:lvl1pPr marL="6350" indent="0">
              <a:buNone/>
              <a:tabLst/>
              <a:defRPr sz="12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Name</a:t>
            </a:r>
          </a:p>
        </p:txBody>
      </p:sp>
      <p:sp>
        <p:nvSpPr>
          <p:cNvPr id="65" name="Espace réservé du texte 11">
            <a:extLst>
              <a:ext uri="{FF2B5EF4-FFF2-40B4-BE49-F238E27FC236}">
                <a16:creationId xmlns:a16="http://schemas.microsoft.com/office/drawing/2014/main" id="{A1B16E9B-CF4A-A242-BB03-A63DEF41F94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202606" y="5611525"/>
            <a:ext cx="1310152" cy="18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Job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66" name="Espace réservé du texte 11">
            <a:extLst>
              <a:ext uri="{FF2B5EF4-FFF2-40B4-BE49-F238E27FC236}">
                <a16:creationId xmlns:a16="http://schemas.microsoft.com/office/drawing/2014/main" id="{E363CC58-21F0-B44C-8549-32A61E2635D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741020" y="5394822"/>
            <a:ext cx="1310152" cy="216703"/>
          </a:xfrm>
          <a:prstGeom prst="rect">
            <a:avLst/>
          </a:prstGeom>
        </p:spPr>
        <p:txBody>
          <a:bodyPr/>
          <a:lstStyle>
            <a:lvl1pPr marL="6350" indent="0">
              <a:buNone/>
              <a:tabLst/>
              <a:defRPr sz="12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Name</a:t>
            </a:r>
          </a:p>
        </p:txBody>
      </p:sp>
      <p:sp>
        <p:nvSpPr>
          <p:cNvPr id="67" name="Espace réservé du texte 11">
            <a:extLst>
              <a:ext uri="{FF2B5EF4-FFF2-40B4-BE49-F238E27FC236}">
                <a16:creationId xmlns:a16="http://schemas.microsoft.com/office/drawing/2014/main" id="{99559FB1-B8A5-164F-BF40-9D3A62AC0F6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741020" y="5621180"/>
            <a:ext cx="1310152" cy="18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Job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68" name="Espace réservé du texte 11">
            <a:extLst>
              <a:ext uri="{FF2B5EF4-FFF2-40B4-BE49-F238E27FC236}">
                <a16:creationId xmlns:a16="http://schemas.microsoft.com/office/drawing/2014/main" id="{027AAA43-427B-FE4F-93A5-CCCEFA5E361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279434" y="5385167"/>
            <a:ext cx="1310152" cy="216703"/>
          </a:xfrm>
          <a:prstGeom prst="rect">
            <a:avLst/>
          </a:prstGeom>
        </p:spPr>
        <p:txBody>
          <a:bodyPr/>
          <a:lstStyle>
            <a:lvl1pPr marL="6350" indent="0">
              <a:buNone/>
              <a:tabLst/>
              <a:defRPr sz="12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Name</a:t>
            </a:r>
          </a:p>
        </p:txBody>
      </p:sp>
      <p:sp>
        <p:nvSpPr>
          <p:cNvPr id="69" name="Espace réservé du texte 11">
            <a:extLst>
              <a:ext uri="{FF2B5EF4-FFF2-40B4-BE49-F238E27FC236}">
                <a16:creationId xmlns:a16="http://schemas.microsoft.com/office/drawing/2014/main" id="{D29B68C2-A939-D444-81BE-D3DD037F8E4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279434" y="5611525"/>
            <a:ext cx="1310152" cy="18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Job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70" name="Espace réservé du texte 11">
            <a:extLst>
              <a:ext uri="{FF2B5EF4-FFF2-40B4-BE49-F238E27FC236}">
                <a16:creationId xmlns:a16="http://schemas.microsoft.com/office/drawing/2014/main" id="{CF535D85-D0A6-2B41-8F0F-3B020EC12EAF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817848" y="5394822"/>
            <a:ext cx="1310152" cy="216703"/>
          </a:xfrm>
          <a:prstGeom prst="rect">
            <a:avLst/>
          </a:prstGeom>
        </p:spPr>
        <p:txBody>
          <a:bodyPr/>
          <a:lstStyle>
            <a:lvl1pPr marL="6350" indent="0">
              <a:buNone/>
              <a:tabLst/>
              <a:defRPr sz="12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Name</a:t>
            </a:r>
          </a:p>
        </p:txBody>
      </p:sp>
      <p:sp>
        <p:nvSpPr>
          <p:cNvPr id="71" name="Espace réservé du texte 11">
            <a:extLst>
              <a:ext uri="{FF2B5EF4-FFF2-40B4-BE49-F238E27FC236}">
                <a16:creationId xmlns:a16="http://schemas.microsoft.com/office/drawing/2014/main" id="{B3DB3048-6CC7-FD4C-A995-F378F1E7EB1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817848" y="5621180"/>
            <a:ext cx="1310152" cy="18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Job </a:t>
            </a:r>
            <a:r>
              <a:rPr lang="fr-FR" dirty="0" err="1"/>
              <a:t>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978836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5C21D0BE-877F-FF4C-AA98-274C51C346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8000" y="0"/>
            <a:ext cx="1016000" cy="1905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EBB960B-BFC9-0242-B37F-FA8F8D5E73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8000" y="6192000"/>
            <a:ext cx="1277999" cy="395999"/>
          </a:xfrm>
          <a:prstGeom prst="rect">
            <a:avLst/>
          </a:prstGeom>
        </p:spPr>
      </p:pic>
      <p:sp>
        <p:nvSpPr>
          <p:cNvPr id="26" name="Titre 1">
            <a:extLst>
              <a:ext uri="{FF2B5EF4-FFF2-40B4-BE49-F238E27FC236}">
                <a16:creationId xmlns:a16="http://schemas.microsoft.com/office/drawing/2014/main" id="{09E7359B-9403-2144-90AB-EC59380025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5488" y="387766"/>
            <a:ext cx="4684712" cy="664777"/>
          </a:xfrm>
        </p:spPr>
        <p:txBody>
          <a:bodyPr>
            <a:normAutofit/>
          </a:bodyPr>
          <a:lstStyle>
            <a:lvl1pPr marL="266700" indent="-266700">
              <a:buClr>
                <a:srgbClr val="FF5100"/>
              </a:buClr>
              <a:buFont typeface="Police système"/>
              <a:buChar char="/"/>
              <a:tabLst/>
              <a:defRPr sz="3600"/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B9C9230D-D3FC-2C42-97A4-D5F0878230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0290" y="6426670"/>
            <a:ext cx="349482" cy="222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01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A22F8C7B-6190-2046-9525-5A3DD2B9DB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2983" y="6426670"/>
            <a:ext cx="3218145" cy="223368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1st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43E9AE26-27F1-D04E-8277-EFBA6FF96B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4177" y="6426670"/>
            <a:ext cx="789892" cy="223368"/>
          </a:xfrm>
        </p:spPr>
        <p:txBody>
          <a:bodyPr/>
          <a:lstStyle>
            <a:lvl1pPr algn="l">
              <a:defRPr sz="900">
                <a:solidFill>
                  <a:srgbClr val="929292"/>
                </a:solidFill>
              </a:defRPr>
            </a:lvl1pPr>
          </a:lstStyle>
          <a:p>
            <a:fld id="{215C5698-873B-464C-B8EC-EDE5231D5BDD}" type="datetime1">
              <a:rPr lang="fr-FR" smtClean="0"/>
              <a:pPr/>
              <a:t>10/12/2020</a:t>
            </a:fld>
            <a:endParaRPr lang="fr-FR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AFF08F5-3AF2-7D40-A300-E973A5A33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6249" y="6405965"/>
            <a:ext cx="572621" cy="223368"/>
          </a:xfrm>
        </p:spPr>
        <p:txBody>
          <a:bodyPr/>
          <a:lstStyle>
            <a:lvl1pPr algn="l">
              <a:defRPr sz="900" i="1">
                <a:solidFill>
                  <a:srgbClr val="484745"/>
                </a:solidFill>
              </a:defRPr>
            </a:lvl1pPr>
          </a:lstStyle>
          <a:p>
            <a:r>
              <a:rPr lang="fr-FR"/>
              <a:t>[p.</a:t>
            </a:r>
            <a:fld id="{CF99C11C-16C9-234C-835E-D30B4B32B4CD}" type="slidenum">
              <a:rPr lang="fr-FR" smtClean="0"/>
              <a:pPr/>
              <a:t>‹N°›</a:t>
            </a:fld>
            <a:r>
              <a:rPr lang="fr-FR"/>
              <a:t>]</a:t>
            </a:r>
            <a:endParaRPr lang="fr-FR" dirty="0"/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9DC5ABE2-9B8E-0148-99AB-18B6AC5817F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7197" y="6426670"/>
            <a:ext cx="865188" cy="22225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rgbClr val="48474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/ Titre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63330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2925F27-2920-C240-B87A-2A66C72E0D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5060" y="738103"/>
            <a:ext cx="753046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fr-FR" dirty="0" err="1"/>
              <a:t>Summary</a:t>
            </a:r>
            <a:endParaRPr lang="en-US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EB4E452-936E-B54F-94FC-F2828437D7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8000" y="6192000"/>
            <a:ext cx="1277999" cy="395999"/>
          </a:xfrm>
          <a:prstGeom prst="rect">
            <a:avLst/>
          </a:prstGeom>
        </p:spPr>
      </p:pic>
      <p:sp>
        <p:nvSpPr>
          <p:cNvPr id="9" name="Espace réservé du texte 15">
            <a:extLst>
              <a:ext uri="{FF2B5EF4-FFF2-40B4-BE49-F238E27FC236}">
                <a16:creationId xmlns:a16="http://schemas.microsoft.com/office/drawing/2014/main" id="{5BCDF4B1-513A-4940-AFF6-8350FE6035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5060" y="2146300"/>
            <a:ext cx="1872000" cy="61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CCCC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01</a:t>
            </a:r>
          </a:p>
        </p:txBody>
      </p:sp>
      <p:sp>
        <p:nvSpPr>
          <p:cNvPr id="10" name="Espace réservé du texte 15">
            <a:extLst>
              <a:ext uri="{FF2B5EF4-FFF2-40B4-BE49-F238E27FC236}">
                <a16:creationId xmlns:a16="http://schemas.microsoft.com/office/drawing/2014/main" id="{BF95843B-AB19-6547-898C-B557DB29ACC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71940" y="2146300"/>
            <a:ext cx="1872000" cy="61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CCCC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02</a:t>
            </a:r>
          </a:p>
        </p:txBody>
      </p:sp>
      <p:sp>
        <p:nvSpPr>
          <p:cNvPr id="11" name="Espace réservé du texte 15">
            <a:extLst>
              <a:ext uri="{FF2B5EF4-FFF2-40B4-BE49-F238E27FC236}">
                <a16:creationId xmlns:a16="http://schemas.microsoft.com/office/drawing/2014/main" id="{2B826D68-F585-B24C-96D6-E7D508F482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61995" y="2146300"/>
            <a:ext cx="1872000" cy="61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CCCC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03</a:t>
            </a:r>
          </a:p>
        </p:txBody>
      </p:sp>
      <p:sp>
        <p:nvSpPr>
          <p:cNvPr id="12" name="Espace réservé du texte 15">
            <a:extLst>
              <a:ext uri="{FF2B5EF4-FFF2-40B4-BE49-F238E27FC236}">
                <a16:creationId xmlns:a16="http://schemas.microsoft.com/office/drawing/2014/main" id="{E6C81C5A-B1E7-2440-B7B9-47945F21A9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46695" y="2146300"/>
            <a:ext cx="1872000" cy="61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CCCC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04</a:t>
            </a:r>
          </a:p>
        </p:txBody>
      </p:sp>
      <p:sp>
        <p:nvSpPr>
          <p:cNvPr id="13" name="Espace réservé du texte 15">
            <a:extLst>
              <a:ext uri="{FF2B5EF4-FFF2-40B4-BE49-F238E27FC236}">
                <a16:creationId xmlns:a16="http://schemas.microsoft.com/office/drawing/2014/main" id="{98BF232F-5F69-7A41-B9A8-13E71212AE4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5060" y="3987800"/>
            <a:ext cx="1872000" cy="61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CCCCCC"/>
                </a:solidFill>
              </a:defRPr>
            </a:lvl1pPr>
          </a:lstStyle>
          <a:p>
            <a:r>
              <a:rPr lang="fr-FR" dirty="0"/>
              <a:t>05</a:t>
            </a:r>
          </a:p>
        </p:txBody>
      </p:sp>
      <p:sp>
        <p:nvSpPr>
          <p:cNvPr id="14" name="Espace réservé du texte 15">
            <a:extLst>
              <a:ext uri="{FF2B5EF4-FFF2-40B4-BE49-F238E27FC236}">
                <a16:creationId xmlns:a16="http://schemas.microsoft.com/office/drawing/2014/main" id="{D573CEF2-F517-2B43-9F30-501741C13F3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71200" y="3987800"/>
            <a:ext cx="1872000" cy="61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CCCCCC"/>
                </a:solidFill>
              </a:defRPr>
            </a:lvl1pPr>
          </a:lstStyle>
          <a:p>
            <a:r>
              <a:rPr lang="fr-FR" dirty="0"/>
              <a:t>06</a:t>
            </a:r>
          </a:p>
        </p:txBody>
      </p:sp>
      <p:sp>
        <p:nvSpPr>
          <p:cNvPr id="15" name="Espace réservé du texte 15">
            <a:extLst>
              <a:ext uri="{FF2B5EF4-FFF2-40B4-BE49-F238E27FC236}">
                <a16:creationId xmlns:a16="http://schemas.microsoft.com/office/drawing/2014/main" id="{5CC84CDF-208B-5743-98CF-348E792CC6F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61200" y="3987800"/>
            <a:ext cx="1872000" cy="61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CCCCCC"/>
                </a:solidFill>
              </a:defRPr>
            </a:lvl1pPr>
          </a:lstStyle>
          <a:p>
            <a:r>
              <a:rPr lang="fr-FR" dirty="0"/>
              <a:t>07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9AAEB710-A70E-0E4A-BAAA-D96F4B8B143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47600" y="3988800"/>
            <a:ext cx="1872000" cy="61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CCCCCC"/>
                </a:solidFill>
              </a:defRPr>
            </a:lvl1pPr>
          </a:lstStyle>
          <a:p>
            <a:r>
              <a:rPr lang="fr-FR" dirty="0"/>
              <a:t>08</a:t>
            </a:r>
          </a:p>
        </p:txBody>
      </p:sp>
      <p:sp>
        <p:nvSpPr>
          <p:cNvPr id="17" name="Espace réservé du texte 24">
            <a:extLst>
              <a:ext uri="{FF2B5EF4-FFF2-40B4-BE49-F238E27FC236}">
                <a16:creationId xmlns:a16="http://schemas.microsoft.com/office/drawing/2014/main" id="{FE64EC0F-FB25-2747-9208-6F291FEDCF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5812" y="2778125"/>
            <a:ext cx="1872000" cy="57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1st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18" name="Espace réservé du texte 24">
            <a:extLst>
              <a:ext uri="{FF2B5EF4-FFF2-40B4-BE49-F238E27FC236}">
                <a16:creationId xmlns:a16="http://schemas.microsoft.com/office/drawing/2014/main" id="{23790625-0E66-C145-812D-7D4186ADD6F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671200" y="2778125"/>
            <a:ext cx="1872000" cy="57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2nd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19" name="Espace réservé du texte 24">
            <a:extLst>
              <a:ext uri="{FF2B5EF4-FFF2-40B4-BE49-F238E27FC236}">
                <a16:creationId xmlns:a16="http://schemas.microsoft.com/office/drawing/2014/main" id="{B42AF6B7-5F38-DA4F-9ED0-78CEB53C485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62730" y="2778125"/>
            <a:ext cx="1872000" cy="57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3rd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20" name="Espace réservé du texte 24">
            <a:extLst>
              <a:ext uri="{FF2B5EF4-FFF2-40B4-BE49-F238E27FC236}">
                <a16:creationId xmlns:a16="http://schemas.microsoft.com/office/drawing/2014/main" id="{7611F77C-DAB7-2F4A-83DD-E787883FB60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47600" y="2779200"/>
            <a:ext cx="1872000" cy="57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4th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21" name="Espace réservé du texte 24">
            <a:extLst>
              <a:ext uri="{FF2B5EF4-FFF2-40B4-BE49-F238E27FC236}">
                <a16:creationId xmlns:a16="http://schemas.microsoft.com/office/drawing/2014/main" id="{0690E330-CD0B-7E44-A819-17BAE8C7367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5060" y="4619432"/>
            <a:ext cx="1872000" cy="57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5th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22" name="Espace réservé du texte 24">
            <a:extLst>
              <a:ext uri="{FF2B5EF4-FFF2-40B4-BE49-F238E27FC236}">
                <a16:creationId xmlns:a16="http://schemas.microsoft.com/office/drawing/2014/main" id="{49D65224-DEF8-7944-BF50-B894DF0C920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671200" y="4618800"/>
            <a:ext cx="1872000" cy="57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6th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23" name="Espace réservé du texte 24">
            <a:extLst>
              <a:ext uri="{FF2B5EF4-FFF2-40B4-BE49-F238E27FC236}">
                <a16:creationId xmlns:a16="http://schemas.microsoft.com/office/drawing/2014/main" id="{13CEAC14-5FE3-BF45-A339-5BDA0C15E09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64476" y="4619432"/>
            <a:ext cx="1872000" cy="57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7th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24" name="Espace réservé du texte 24">
            <a:extLst>
              <a:ext uri="{FF2B5EF4-FFF2-40B4-BE49-F238E27FC236}">
                <a16:creationId xmlns:a16="http://schemas.microsoft.com/office/drawing/2014/main" id="{3819ECA9-CBC2-0F42-A73A-4A841DD28D0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47600" y="4618800"/>
            <a:ext cx="1872000" cy="57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8th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25" name="Espace réservé du texte 33">
            <a:extLst>
              <a:ext uri="{FF2B5EF4-FFF2-40B4-BE49-F238E27FC236}">
                <a16:creationId xmlns:a16="http://schemas.microsoft.com/office/drawing/2014/main" id="{B741E467-0BE1-9B4A-9530-8EC3EDAE996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86088" y="3375081"/>
            <a:ext cx="1872000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[p.3]</a:t>
            </a:r>
          </a:p>
        </p:txBody>
      </p:sp>
      <p:sp>
        <p:nvSpPr>
          <p:cNvPr id="26" name="Espace réservé du texte 33">
            <a:extLst>
              <a:ext uri="{FF2B5EF4-FFF2-40B4-BE49-F238E27FC236}">
                <a16:creationId xmlns:a16="http://schemas.microsoft.com/office/drawing/2014/main" id="{78D3F888-1DD9-2943-ACAD-C4E6F28A4B8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71810" y="3375081"/>
            <a:ext cx="1872000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[p.9]</a:t>
            </a:r>
          </a:p>
        </p:txBody>
      </p:sp>
      <p:sp>
        <p:nvSpPr>
          <p:cNvPr id="27" name="Espace réservé du texte 33">
            <a:extLst>
              <a:ext uri="{FF2B5EF4-FFF2-40B4-BE49-F238E27FC236}">
                <a16:creationId xmlns:a16="http://schemas.microsoft.com/office/drawing/2014/main" id="{C6E3543D-C3ED-1243-B9F6-C35FF4D2547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61298" y="3369712"/>
            <a:ext cx="1872000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[p.11]</a:t>
            </a:r>
          </a:p>
        </p:txBody>
      </p:sp>
      <p:sp>
        <p:nvSpPr>
          <p:cNvPr id="28" name="Espace réservé du texte 33">
            <a:extLst>
              <a:ext uri="{FF2B5EF4-FFF2-40B4-BE49-F238E27FC236}">
                <a16:creationId xmlns:a16="http://schemas.microsoft.com/office/drawing/2014/main" id="{16968094-1AB7-A649-858E-CE55044EC32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447600" y="3369712"/>
            <a:ext cx="1872000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[p.16]</a:t>
            </a:r>
          </a:p>
        </p:txBody>
      </p:sp>
      <p:sp>
        <p:nvSpPr>
          <p:cNvPr id="29" name="Espace réservé du texte 33">
            <a:extLst>
              <a:ext uri="{FF2B5EF4-FFF2-40B4-BE49-F238E27FC236}">
                <a16:creationId xmlns:a16="http://schemas.microsoft.com/office/drawing/2014/main" id="{5D8FD2E3-8364-B547-AC51-E792DD546D9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85060" y="5216719"/>
            <a:ext cx="1872000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[p.22]</a:t>
            </a:r>
          </a:p>
        </p:txBody>
      </p:sp>
      <p:sp>
        <p:nvSpPr>
          <p:cNvPr id="30" name="Espace réservé du texte 33">
            <a:extLst>
              <a:ext uri="{FF2B5EF4-FFF2-40B4-BE49-F238E27FC236}">
                <a16:creationId xmlns:a16="http://schemas.microsoft.com/office/drawing/2014/main" id="{74CDDCFB-4C9F-BA45-84E0-2C5FD074F8C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671200" y="5216719"/>
            <a:ext cx="1872000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[p.36]</a:t>
            </a:r>
          </a:p>
        </p:txBody>
      </p:sp>
      <p:sp>
        <p:nvSpPr>
          <p:cNvPr id="31" name="Espace réservé du texte 33">
            <a:extLst>
              <a:ext uri="{FF2B5EF4-FFF2-40B4-BE49-F238E27FC236}">
                <a16:creationId xmlns:a16="http://schemas.microsoft.com/office/drawing/2014/main" id="{10A84C43-2011-E74B-A6A7-4D5EBD9B738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561200" y="5216719"/>
            <a:ext cx="1872000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[p.41]</a:t>
            </a:r>
          </a:p>
        </p:txBody>
      </p:sp>
      <p:sp>
        <p:nvSpPr>
          <p:cNvPr id="32" name="Espace réservé du texte 33">
            <a:extLst>
              <a:ext uri="{FF2B5EF4-FFF2-40B4-BE49-F238E27FC236}">
                <a16:creationId xmlns:a16="http://schemas.microsoft.com/office/drawing/2014/main" id="{D31631F3-7E85-8B4E-B1A3-C21DDA66491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447600" y="5216400"/>
            <a:ext cx="1872000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[p.50]</a:t>
            </a:r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F3D0F407-8FE9-1A44-8546-BB16CC6134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5951" y="0"/>
            <a:ext cx="1016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580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1">
    <p:bg>
      <p:bgPr>
        <a:solidFill>
          <a:srgbClr val="FF5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re 1">
            <a:extLst>
              <a:ext uri="{FF2B5EF4-FFF2-40B4-BE49-F238E27FC236}">
                <a16:creationId xmlns:a16="http://schemas.microsoft.com/office/drawing/2014/main" id="{4A2B3409-234D-6E4B-96D0-DB24481875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7399" y="2428406"/>
            <a:ext cx="7886700" cy="710078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Page </a:t>
            </a:r>
            <a:r>
              <a:rPr lang="fr-FR" dirty="0" err="1"/>
              <a:t>divider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261FF423-18A7-D547-AD00-BBD4AEDA10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8000" y="0"/>
            <a:ext cx="1016000" cy="1905000"/>
          </a:xfrm>
          <a:prstGeom prst="rect">
            <a:avLst/>
          </a:prstGeom>
        </p:spPr>
      </p:pic>
      <p:sp>
        <p:nvSpPr>
          <p:cNvPr id="27" name="Espace réservé du texte 5">
            <a:extLst>
              <a:ext uri="{FF2B5EF4-FFF2-40B4-BE49-F238E27FC236}">
                <a16:creationId xmlns:a16="http://schemas.microsoft.com/office/drawing/2014/main" id="{23A9E090-5143-F347-9897-C6B6F35E1E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7399" y="958846"/>
            <a:ext cx="1800000" cy="14695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01</a:t>
            </a:r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64DF03EB-CEB3-E141-A48E-D670D4A9A2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7399" y="3183876"/>
            <a:ext cx="7886700" cy="457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Page </a:t>
            </a:r>
            <a:r>
              <a:rPr lang="fr-FR" dirty="0" err="1"/>
              <a:t>divider</a:t>
            </a:r>
            <a:r>
              <a:rPr lang="fr-FR" dirty="0"/>
              <a:t> </a:t>
            </a:r>
            <a:r>
              <a:rPr lang="fr-FR" dirty="0" err="1"/>
              <a:t>subtitle</a:t>
            </a:r>
            <a:endParaRPr lang="fr-FR" dirty="0"/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C3ACE65E-7A17-2D4F-A2A1-D6B7604DBD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6604" y="6192000"/>
            <a:ext cx="1278000" cy="396000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E9516C45-F045-BF43-A650-57A3C6652900}"/>
              </a:ext>
            </a:extLst>
          </p:cNvPr>
          <p:cNvSpPr txBox="1">
            <a:spLocks/>
          </p:cNvSpPr>
          <p:nvPr userDrawn="1"/>
        </p:nvSpPr>
        <p:spPr>
          <a:xfrm>
            <a:off x="1930398" y="6387050"/>
            <a:ext cx="789892" cy="2233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rgbClr val="92929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15C5698-873B-464C-B8EC-EDE5231D5BDD}" type="datetime1">
              <a:rPr lang="fr-FR" smtClean="0">
                <a:solidFill>
                  <a:schemeClr val="bg1"/>
                </a:solidFill>
              </a:rPr>
              <a:pPr/>
              <a:t>10/12/2020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6A0378F-12BF-DF40-B1C1-CEB7263035C2}"/>
              </a:ext>
            </a:extLst>
          </p:cNvPr>
          <p:cNvSpPr txBox="1">
            <a:spLocks/>
          </p:cNvSpPr>
          <p:nvPr userDrawn="1"/>
        </p:nvSpPr>
        <p:spPr>
          <a:xfrm>
            <a:off x="572470" y="6363960"/>
            <a:ext cx="572621" cy="2233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i="1" kern="1200">
                <a:solidFill>
                  <a:srgbClr val="484745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chemeClr val="bg1"/>
                </a:solidFill>
              </a:rPr>
              <a:t>[p.</a:t>
            </a:r>
            <a:fld id="{CF99C11C-16C9-234C-835E-D30B4B32B4CD}" type="slidenum">
              <a:rPr lang="fr-FR" smtClean="0">
                <a:solidFill>
                  <a:schemeClr val="bg1"/>
                </a:solidFill>
              </a:rPr>
              <a:pPr/>
              <a:t>‹N°›</a:t>
            </a:fld>
            <a:r>
              <a:rPr lang="fr-FR" dirty="0">
                <a:solidFill>
                  <a:schemeClr val="bg1"/>
                </a:solidFill>
              </a:rPr>
              <a:t>]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E10D73C7-70B7-4446-9439-C6F4035EA58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23418" y="6387050"/>
            <a:ext cx="865188" cy="22225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rgbClr val="48474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/ Titre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82746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47DB7CD2-F7AC-584D-AD20-9F53F57E4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06" y="349724"/>
            <a:ext cx="7580151" cy="66477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3000"/>
            </a:lvl1pPr>
          </a:lstStyle>
          <a:p>
            <a:r>
              <a:rPr lang="fr-FR" dirty="0"/>
              <a:t>Main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C21D0BE-877F-FF4C-AA98-274C51C346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8000" y="0"/>
            <a:ext cx="1016000" cy="1905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EBB960B-BFC9-0242-B37F-FA8F8D5E73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8000" y="6192000"/>
            <a:ext cx="1277999" cy="395999"/>
          </a:xfrm>
          <a:prstGeom prst="rect">
            <a:avLst/>
          </a:prstGeom>
        </p:spPr>
      </p:pic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85B863A1-94B8-3F43-B305-7583761A18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0290" y="6426670"/>
            <a:ext cx="349482" cy="222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01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67598ABD-FBB3-3D48-9980-022A803DF6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2983" y="6426670"/>
            <a:ext cx="3218145" cy="223368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1st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12" name="Espace réservé du texte 12">
            <a:extLst>
              <a:ext uri="{FF2B5EF4-FFF2-40B4-BE49-F238E27FC236}">
                <a16:creationId xmlns:a16="http://schemas.microsoft.com/office/drawing/2014/main" id="{1198B0E0-664B-064D-BAAC-625292BBD2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2106" y="1219924"/>
            <a:ext cx="7910512" cy="3942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Sub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02B300A3-F391-D241-B9F3-7D47AC09073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106" y="1689937"/>
            <a:ext cx="7910512" cy="17287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br>
              <a:rPr lang="fr-FR" dirty="0"/>
            </a:br>
            <a:r>
              <a:rPr lang="fr-FR" dirty="0" err="1"/>
              <a:t>Text</a:t>
            </a:r>
            <a:br>
              <a:rPr lang="fr-FR" dirty="0"/>
            </a:br>
            <a:r>
              <a:rPr lang="fr-FR" dirty="0" err="1"/>
              <a:t>Text</a:t>
            </a:r>
            <a:r>
              <a:rPr lang="fr-FR" dirty="0"/>
              <a:t> 
</a:t>
            </a:r>
          </a:p>
        </p:txBody>
      </p:sp>
      <p:sp>
        <p:nvSpPr>
          <p:cNvPr id="14" name="Espace réservé du texte 18">
            <a:extLst>
              <a:ext uri="{FF2B5EF4-FFF2-40B4-BE49-F238E27FC236}">
                <a16:creationId xmlns:a16="http://schemas.microsoft.com/office/drawing/2014/main" id="{40350ED6-B860-194C-A5DF-4F268DB9D7E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5488" y="3834111"/>
            <a:ext cx="3321050" cy="788668"/>
          </a:xfrm>
          <a:prstGeom prst="rect">
            <a:avLst/>
          </a:prstGeom>
        </p:spPr>
        <p:txBody>
          <a:bodyPr/>
          <a:lstStyle>
            <a:lvl1pPr marL="141288" indent="-141288">
              <a:spcBef>
                <a:spcPts val="0"/>
              </a:spcBef>
              <a:buClr>
                <a:srgbClr val="FF5100"/>
              </a:buClr>
              <a:buFont typeface="Police système"/>
              <a:buChar char="&gt;"/>
              <a:tabLst/>
              <a:defRPr sz="1400" b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endParaRPr lang="fr-FR" dirty="0"/>
          </a:p>
          <a:p>
            <a:r>
              <a:rPr lang="fr-FR" dirty="0" err="1"/>
              <a:t>text</a:t>
            </a:r>
            <a:r>
              <a:rPr lang="fr-FR" dirty="0"/>
              <a:t>
</a:t>
            </a: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5" name="Espace réservé du texte 18">
            <a:extLst>
              <a:ext uri="{FF2B5EF4-FFF2-40B4-BE49-F238E27FC236}">
                <a16:creationId xmlns:a16="http://schemas.microsoft.com/office/drawing/2014/main" id="{F4CCF372-1097-5B4F-AC53-3281A49A7DD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66908" y="3834110"/>
            <a:ext cx="3321050" cy="262771"/>
          </a:xfrm>
          <a:prstGeom prst="rect">
            <a:avLst/>
          </a:prstGeom>
        </p:spPr>
        <p:txBody>
          <a:bodyPr/>
          <a:lstStyle>
            <a:lvl1pPr marL="96838" indent="-96838">
              <a:buClr>
                <a:srgbClr val="006373"/>
              </a:buClr>
              <a:buFont typeface="Police système"/>
              <a:buChar char="/"/>
              <a:tabLst/>
              <a:defRPr sz="1400" b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6" name="Espace réservé du texte 21">
            <a:extLst>
              <a:ext uri="{FF2B5EF4-FFF2-40B4-BE49-F238E27FC236}">
                <a16:creationId xmlns:a16="http://schemas.microsoft.com/office/drawing/2014/main" id="{D36B8CBE-35C5-F841-876D-07A2949B8C3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5488" y="3556614"/>
            <a:ext cx="3321050" cy="2206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r>
              <a:rPr lang="fr-FR" dirty="0"/>
              <a:t>     </a:t>
            </a:r>
          </a:p>
        </p:txBody>
      </p:sp>
      <p:sp>
        <p:nvSpPr>
          <p:cNvPr id="17" name="Espace réservé du texte 21">
            <a:extLst>
              <a:ext uri="{FF2B5EF4-FFF2-40B4-BE49-F238E27FC236}">
                <a16:creationId xmlns:a16="http://schemas.microsoft.com/office/drawing/2014/main" id="{331A1492-1A8F-4E45-9CD4-423EF1307E9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66908" y="3556614"/>
            <a:ext cx="3321050" cy="2206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8" name="Espace réservé du texte 18">
            <a:extLst>
              <a:ext uri="{FF2B5EF4-FFF2-40B4-BE49-F238E27FC236}">
                <a16:creationId xmlns:a16="http://schemas.microsoft.com/office/drawing/2014/main" id="{8649199A-F6E5-FA4B-B4D4-7FF2B004A3F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66908" y="4112239"/>
            <a:ext cx="3321050" cy="243840"/>
          </a:xfrm>
          <a:prstGeom prst="rect">
            <a:avLst/>
          </a:prstGeom>
        </p:spPr>
        <p:txBody>
          <a:bodyPr/>
          <a:lstStyle>
            <a:lvl1pPr marL="96838" indent="-96838">
              <a:buClr>
                <a:srgbClr val="484745"/>
              </a:buClr>
              <a:buFont typeface="Police système"/>
              <a:buChar char="/"/>
              <a:tabLst/>
              <a:defRPr sz="1400" b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FF2F0ACA-A24F-9447-8B36-7B2F4EBF341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66908" y="4371436"/>
            <a:ext cx="3321050" cy="251343"/>
          </a:xfrm>
          <a:prstGeom prst="rect">
            <a:avLst/>
          </a:prstGeom>
        </p:spPr>
        <p:txBody>
          <a:bodyPr/>
          <a:lstStyle>
            <a:lvl1pPr marL="96838" indent="-96838">
              <a:buClr>
                <a:srgbClr val="FF5100"/>
              </a:buClr>
              <a:buFont typeface="Police système"/>
              <a:buChar char="/"/>
              <a:tabLst/>
              <a:defRPr sz="1400" b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60866BCF-77AC-444D-80F1-C21E61E9DD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4177" y="6426670"/>
            <a:ext cx="789892" cy="223368"/>
          </a:xfrm>
        </p:spPr>
        <p:txBody>
          <a:bodyPr/>
          <a:lstStyle>
            <a:lvl1pPr algn="l">
              <a:defRPr sz="900">
                <a:solidFill>
                  <a:srgbClr val="929292"/>
                </a:solidFill>
              </a:defRPr>
            </a:lvl1pPr>
          </a:lstStyle>
          <a:p>
            <a:fld id="{215C5698-873B-464C-B8EC-EDE5231D5BDD}" type="datetime1">
              <a:rPr lang="fr-FR" smtClean="0"/>
              <a:pPr/>
              <a:t>10/12/2020</a:t>
            </a:fld>
            <a:endParaRPr lang="fr-FR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24DC462E-5D4F-094E-9EC5-8F00EC17C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6249" y="6403580"/>
            <a:ext cx="572621" cy="223368"/>
          </a:xfrm>
        </p:spPr>
        <p:txBody>
          <a:bodyPr/>
          <a:lstStyle>
            <a:lvl1pPr algn="l">
              <a:defRPr sz="900" i="1">
                <a:solidFill>
                  <a:srgbClr val="484745"/>
                </a:solidFill>
              </a:defRPr>
            </a:lvl1pPr>
          </a:lstStyle>
          <a:p>
            <a:r>
              <a:rPr lang="fr-FR"/>
              <a:t>[p.</a:t>
            </a:r>
            <a:fld id="{CF99C11C-16C9-234C-835E-D30B4B32B4CD}" type="slidenum">
              <a:rPr lang="fr-FR" smtClean="0"/>
              <a:pPr/>
              <a:t>‹N°›</a:t>
            </a:fld>
            <a:r>
              <a:rPr lang="fr-FR"/>
              <a:t>]</a:t>
            </a:r>
            <a:endParaRPr lang="fr-FR" dirty="0"/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918F5F3A-6094-BE4E-9D01-5149A734982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7197" y="6426670"/>
            <a:ext cx="865188" cy="22225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rgbClr val="48474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/ Titre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88560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47DB7CD2-F7AC-584D-AD20-9F53F57E4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06" y="349724"/>
            <a:ext cx="7580151" cy="66477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3000"/>
            </a:lvl1pPr>
          </a:lstStyle>
          <a:p>
            <a:r>
              <a:rPr lang="fr-FR" dirty="0"/>
              <a:t>Main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C21D0BE-877F-FF4C-AA98-274C51C346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8000" y="0"/>
            <a:ext cx="1016000" cy="1905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EBB960B-BFC9-0242-B37F-FA8F8D5E73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8000" y="6192000"/>
            <a:ext cx="1277999" cy="395999"/>
          </a:xfrm>
          <a:prstGeom prst="rect">
            <a:avLst/>
          </a:prstGeom>
        </p:spPr>
      </p:pic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85B863A1-94B8-3F43-B305-7583761A18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0290" y="6426670"/>
            <a:ext cx="349482" cy="222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01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67598ABD-FBB3-3D48-9980-022A803DF6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2983" y="6426670"/>
            <a:ext cx="3218145" cy="223368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1st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12" name="Espace réservé du texte 12">
            <a:extLst>
              <a:ext uri="{FF2B5EF4-FFF2-40B4-BE49-F238E27FC236}">
                <a16:creationId xmlns:a16="http://schemas.microsoft.com/office/drawing/2014/main" id="{1198B0E0-664B-064D-BAAC-625292BBD2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2106" y="1219924"/>
            <a:ext cx="7910512" cy="3942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Sub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02B300A3-F391-D241-B9F3-7D47AC09073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106" y="1689937"/>
            <a:ext cx="3889894" cy="3840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br>
              <a:rPr lang="fr-FR" dirty="0"/>
            </a:br>
            <a:r>
              <a:rPr lang="fr-FR" dirty="0" err="1"/>
              <a:t>Text</a:t>
            </a:r>
            <a:br>
              <a:rPr lang="fr-FR" dirty="0"/>
            </a:br>
            <a:r>
              <a:rPr lang="fr-FR" dirty="0" err="1"/>
              <a:t>Text</a:t>
            </a:r>
            <a:r>
              <a:rPr lang="fr-FR" dirty="0"/>
              <a:t> 
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60866BCF-77AC-444D-80F1-C21E61E9DD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4177" y="6426670"/>
            <a:ext cx="789892" cy="223368"/>
          </a:xfrm>
        </p:spPr>
        <p:txBody>
          <a:bodyPr/>
          <a:lstStyle>
            <a:lvl1pPr algn="l">
              <a:defRPr sz="900">
                <a:solidFill>
                  <a:srgbClr val="929292"/>
                </a:solidFill>
              </a:defRPr>
            </a:lvl1pPr>
          </a:lstStyle>
          <a:p>
            <a:fld id="{215C5698-873B-464C-B8EC-EDE5231D5BDD}" type="datetime1">
              <a:rPr lang="fr-FR" smtClean="0"/>
              <a:pPr/>
              <a:t>10/12/2020</a:t>
            </a:fld>
            <a:endParaRPr lang="fr-FR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24DC462E-5D4F-094E-9EC5-8F00EC17C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6249" y="6405965"/>
            <a:ext cx="572621" cy="223368"/>
          </a:xfrm>
        </p:spPr>
        <p:txBody>
          <a:bodyPr/>
          <a:lstStyle>
            <a:lvl1pPr algn="l">
              <a:defRPr sz="900" i="1">
                <a:solidFill>
                  <a:srgbClr val="484745"/>
                </a:solidFill>
              </a:defRPr>
            </a:lvl1pPr>
          </a:lstStyle>
          <a:p>
            <a:r>
              <a:rPr lang="fr-FR"/>
              <a:t>[p.</a:t>
            </a:r>
            <a:fld id="{CF99C11C-16C9-234C-835E-D30B4B32B4CD}" type="slidenum">
              <a:rPr lang="fr-FR" smtClean="0"/>
              <a:pPr/>
              <a:t>‹N°›</a:t>
            </a:fld>
            <a:r>
              <a:rPr lang="fr-FR"/>
              <a:t>]</a:t>
            </a:r>
            <a:endParaRPr lang="fr-FR" dirty="0"/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918F5F3A-6094-BE4E-9D01-5149A734982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7197" y="6426670"/>
            <a:ext cx="865188" cy="22225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rgbClr val="48474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/ Titre</a:t>
            </a:r>
          </a:p>
          <a:p>
            <a:endParaRPr lang="fr-FR" dirty="0"/>
          </a:p>
        </p:txBody>
      </p:sp>
      <p:sp>
        <p:nvSpPr>
          <p:cNvPr id="23" name="Espace réservé du texte 18">
            <a:extLst>
              <a:ext uri="{FF2B5EF4-FFF2-40B4-BE49-F238E27FC236}">
                <a16:creationId xmlns:a16="http://schemas.microsoft.com/office/drawing/2014/main" id="{D593A427-94B0-7D41-98E8-02F9731CFE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41207" y="1967433"/>
            <a:ext cx="3321050" cy="3563137"/>
          </a:xfrm>
          <a:prstGeom prst="rect">
            <a:avLst/>
          </a:prstGeom>
        </p:spPr>
        <p:txBody>
          <a:bodyPr/>
          <a:lstStyle>
            <a:lvl1pPr marL="95250" indent="-95250">
              <a:buClr>
                <a:srgbClr val="FF5100"/>
              </a:buClr>
              <a:buFont typeface="Police système"/>
              <a:buChar char="&gt;"/>
              <a:tabLst/>
              <a:defRPr sz="1400" b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r>
              <a:rPr lang="fr-FR" dirty="0"/>
              <a:t>
</a:t>
            </a:r>
            <a:r>
              <a:rPr lang="fr-FR" dirty="0" err="1"/>
              <a:t>text</a:t>
            </a:r>
            <a:r>
              <a:rPr lang="fr-FR" dirty="0"/>
              <a:t>
</a:t>
            </a: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24" name="Espace réservé du texte 21">
            <a:extLst>
              <a:ext uri="{FF2B5EF4-FFF2-40B4-BE49-F238E27FC236}">
                <a16:creationId xmlns:a16="http://schemas.microsoft.com/office/drawing/2014/main" id="{354EDD6F-472B-484E-BFDE-51CEF70938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41207" y="1689937"/>
            <a:ext cx="3321050" cy="2206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37349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Im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47DB7CD2-F7AC-584D-AD20-9F53F57E4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06" y="349724"/>
            <a:ext cx="7580151" cy="66477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3000"/>
            </a:lvl1pPr>
          </a:lstStyle>
          <a:p>
            <a:r>
              <a:rPr lang="fr-FR" dirty="0"/>
              <a:t>Main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C21D0BE-877F-FF4C-AA98-274C51C346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8000" y="0"/>
            <a:ext cx="1016000" cy="1905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EBB960B-BFC9-0242-B37F-FA8F8D5E73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8000" y="6192000"/>
            <a:ext cx="1277999" cy="395999"/>
          </a:xfrm>
          <a:prstGeom prst="rect">
            <a:avLst/>
          </a:prstGeom>
        </p:spPr>
      </p:pic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85B863A1-94B8-3F43-B305-7583761A18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0290" y="6426670"/>
            <a:ext cx="349482" cy="222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01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67598ABD-FBB3-3D48-9980-022A803DF6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2983" y="6426670"/>
            <a:ext cx="3218145" cy="223368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1st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12" name="Espace réservé du texte 12">
            <a:extLst>
              <a:ext uri="{FF2B5EF4-FFF2-40B4-BE49-F238E27FC236}">
                <a16:creationId xmlns:a16="http://schemas.microsoft.com/office/drawing/2014/main" id="{1198B0E0-664B-064D-BAAC-625292BBD2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2106" y="1219924"/>
            <a:ext cx="7910512" cy="3942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Sub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02B300A3-F391-D241-B9F3-7D47AC09073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106" y="1689938"/>
            <a:ext cx="3889894" cy="22638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br>
              <a:rPr lang="fr-FR" dirty="0"/>
            </a:br>
            <a:r>
              <a:rPr lang="fr-FR" dirty="0" err="1"/>
              <a:t>Text</a:t>
            </a:r>
            <a:br>
              <a:rPr lang="fr-FR" dirty="0"/>
            </a:br>
            <a:r>
              <a:rPr lang="fr-FR" dirty="0" err="1"/>
              <a:t>Text</a:t>
            </a:r>
            <a:r>
              <a:rPr lang="fr-FR" dirty="0"/>
              <a:t> 
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60866BCF-77AC-444D-80F1-C21E61E9DD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4177" y="6426670"/>
            <a:ext cx="789892" cy="223368"/>
          </a:xfrm>
        </p:spPr>
        <p:txBody>
          <a:bodyPr/>
          <a:lstStyle>
            <a:lvl1pPr algn="l">
              <a:defRPr sz="900">
                <a:solidFill>
                  <a:srgbClr val="929292"/>
                </a:solidFill>
              </a:defRPr>
            </a:lvl1pPr>
          </a:lstStyle>
          <a:p>
            <a:fld id="{215C5698-873B-464C-B8EC-EDE5231D5BDD}" type="datetime1">
              <a:rPr lang="fr-FR" smtClean="0"/>
              <a:pPr/>
              <a:t>10/12/2020</a:t>
            </a:fld>
            <a:endParaRPr lang="fr-FR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24DC462E-5D4F-094E-9EC5-8F00EC17C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6249" y="6405965"/>
            <a:ext cx="572621" cy="223368"/>
          </a:xfrm>
        </p:spPr>
        <p:txBody>
          <a:bodyPr/>
          <a:lstStyle>
            <a:lvl1pPr algn="l">
              <a:defRPr sz="900" i="1">
                <a:solidFill>
                  <a:srgbClr val="484745"/>
                </a:solidFill>
              </a:defRPr>
            </a:lvl1pPr>
          </a:lstStyle>
          <a:p>
            <a:r>
              <a:rPr lang="fr-FR"/>
              <a:t>[p.</a:t>
            </a:r>
            <a:fld id="{CF99C11C-16C9-234C-835E-D30B4B32B4CD}" type="slidenum">
              <a:rPr lang="fr-FR" smtClean="0"/>
              <a:pPr/>
              <a:t>‹N°›</a:t>
            </a:fld>
            <a:r>
              <a:rPr lang="fr-FR"/>
              <a:t>]</a:t>
            </a:r>
            <a:endParaRPr lang="fr-FR" dirty="0"/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918F5F3A-6094-BE4E-9D01-5149A734982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7197" y="6426670"/>
            <a:ext cx="865188" cy="22225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rgbClr val="48474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/ Titre</a:t>
            </a:r>
          </a:p>
          <a:p>
            <a:endParaRPr lang="fr-FR" dirty="0"/>
          </a:p>
        </p:txBody>
      </p:sp>
      <p:sp>
        <p:nvSpPr>
          <p:cNvPr id="14" name="Espace réservé du texte 18">
            <a:extLst>
              <a:ext uri="{FF2B5EF4-FFF2-40B4-BE49-F238E27FC236}">
                <a16:creationId xmlns:a16="http://schemas.microsoft.com/office/drawing/2014/main" id="{67BC3FC5-7000-D14A-8D59-939CDC93C84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2106" y="4372767"/>
            <a:ext cx="3321050" cy="818416"/>
          </a:xfrm>
          <a:prstGeom prst="rect">
            <a:avLst/>
          </a:prstGeom>
        </p:spPr>
        <p:txBody>
          <a:bodyPr/>
          <a:lstStyle>
            <a:lvl1pPr marL="0" indent="-95250">
              <a:spcBef>
                <a:spcPts val="0"/>
              </a:spcBef>
              <a:buClr>
                <a:srgbClr val="FF5100"/>
              </a:buClr>
              <a:buFont typeface="Police système"/>
              <a:buChar char="&gt;"/>
              <a:tabLst/>
              <a:defRPr sz="1400" b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r>
              <a:rPr lang="fr-FR" dirty="0"/>
              <a:t>
</a:t>
            </a:r>
            <a:r>
              <a:rPr lang="fr-FR" dirty="0" err="1"/>
              <a:t>text</a:t>
            </a:r>
            <a:r>
              <a:rPr lang="fr-FR" dirty="0"/>
              <a:t>
</a:t>
            </a: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5" name="Espace réservé du texte 21">
            <a:extLst>
              <a:ext uri="{FF2B5EF4-FFF2-40B4-BE49-F238E27FC236}">
                <a16:creationId xmlns:a16="http://schemas.microsoft.com/office/drawing/2014/main" id="{E7BFB379-FD59-B042-8021-AE5084C596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2106" y="4095270"/>
            <a:ext cx="3321050" cy="2206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6" name="Espace réservé pour une image  5">
            <a:extLst>
              <a:ext uri="{FF2B5EF4-FFF2-40B4-BE49-F238E27FC236}">
                <a16:creationId xmlns:a16="http://schemas.microsoft.com/office/drawing/2014/main" id="{8D28DF6E-072E-A047-A28B-832911A5A636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970417" y="1713707"/>
            <a:ext cx="3291840" cy="17152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17" name="Espace réservé du texte 7">
            <a:extLst>
              <a:ext uri="{FF2B5EF4-FFF2-40B4-BE49-F238E27FC236}">
                <a16:creationId xmlns:a16="http://schemas.microsoft.com/office/drawing/2014/main" id="{06BCE756-4A44-504B-88B0-6EBC2BB3E56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71053" y="3462499"/>
            <a:ext cx="592130" cy="1974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Caption</a:t>
            </a:r>
            <a:endParaRPr lang="fr-FR" dirty="0"/>
          </a:p>
        </p:txBody>
      </p:sp>
      <p:sp>
        <p:nvSpPr>
          <p:cNvPr id="18" name="Espace réservé du texte 19">
            <a:extLst>
              <a:ext uri="{FF2B5EF4-FFF2-40B4-BE49-F238E27FC236}">
                <a16:creationId xmlns:a16="http://schemas.microsoft.com/office/drawing/2014/main" id="{C1F9751B-960D-FC40-8EEF-F4A62867C05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608542" y="3456148"/>
            <a:ext cx="952500" cy="201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i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©Amplitude</a:t>
            </a:r>
          </a:p>
        </p:txBody>
      </p:sp>
    </p:spTree>
    <p:extLst>
      <p:ext uri="{BB962C8B-B14F-4D97-AF65-F5344CB8AC3E}">
        <p14:creationId xmlns:p14="http://schemas.microsoft.com/office/powerpoint/2010/main" val="730640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Im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47DB7CD2-F7AC-584D-AD20-9F53F57E4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06" y="349724"/>
            <a:ext cx="7580151" cy="66477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3000"/>
            </a:lvl1pPr>
          </a:lstStyle>
          <a:p>
            <a:r>
              <a:rPr lang="fr-FR" dirty="0"/>
              <a:t>Main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C21D0BE-877F-FF4C-AA98-274C51C346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8000" y="0"/>
            <a:ext cx="1016000" cy="1905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EBB960B-BFC9-0242-B37F-FA8F8D5E73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8000" y="6192000"/>
            <a:ext cx="1277999" cy="395999"/>
          </a:xfrm>
          <a:prstGeom prst="rect">
            <a:avLst/>
          </a:prstGeom>
        </p:spPr>
      </p:pic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85B863A1-94B8-3F43-B305-7583761A18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0290" y="6426670"/>
            <a:ext cx="349482" cy="222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01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67598ABD-FBB3-3D48-9980-022A803DF6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2983" y="6426670"/>
            <a:ext cx="3218145" cy="223368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1st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12" name="Espace réservé du texte 12">
            <a:extLst>
              <a:ext uri="{FF2B5EF4-FFF2-40B4-BE49-F238E27FC236}">
                <a16:creationId xmlns:a16="http://schemas.microsoft.com/office/drawing/2014/main" id="{1198B0E0-664B-064D-BAAC-625292BBD2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2106" y="1219924"/>
            <a:ext cx="7910512" cy="3942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Sub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60866BCF-77AC-444D-80F1-C21E61E9DD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4177" y="6426670"/>
            <a:ext cx="789892" cy="223368"/>
          </a:xfrm>
        </p:spPr>
        <p:txBody>
          <a:bodyPr/>
          <a:lstStyle>
            <a:lvl1pPr algn="l">
              <a:defRPr sz="900">
                <a:solidFill>
                  <a:srgbClr val="929292"/>
                </a:solidFill>
              </a:defRPr>
            </a:lvl1pPr>
          </a:lstStyle>
          <a:p>
            <a:fld id="{215C5698-873B-464C-B8EC-EDE5231D5BDD}" type="datetime1">
              <a:rPr lang="fr-FR" smtClean="0"/>
              <a:pPr/>
              <a:t>10/12/2020</a:t>
            </a:fld>
            <a:endParaRPr lang="fr-FR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24DC462E-5D4F-094E-9EC5-8F00EC17C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6249" y="6405965"/>
            <a:ext cx="572621" cy="223368"/>
          </a:xfrm>
        </p:spPr>
        <p:txBody>
          <a:bodyPr/>
          <a:lstStyle>
            <a:lvl1pPr algn="l">
              <a:defRPr sz="900" i="1">
                <a:solidFill>
                  <a:srgbClr val="484745"/>
                </a:solidFill>
              </a:defRPr>
            </a:lvl1pPr>
          </a:lstStyle>
          <a:p>
            <a:r>
              <a:rPr lang="fr-FR"/>
              <a:t>[p.</a:t>
            </a:r>
            <a:fld id="{CF99C11C-16C9-234C-835E-D30B4B32B4CD}" type="slidenum">
              <a:rPr lang="fr-FR" smtClean="0"/>
              <a:pPr/>
              <a:t>‹N°›</a:t>
            </a:fld>
            <a:r>
              <a:rPr lang="fr-FR"/>
              <a:t>]</a:t>
            </a:r>
            <a:endParaRPr lang="fr-FR" dirty="0"/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918F5F3A-6094-BE4E-9D01-5149A734982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7197" y="6426670"/>
            <a:ext cx="865188" cy="22225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rgbClr val="48474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/ Titre</a:t>
            </a:r>
          </a:p>
          <a:p>
            <a:endParaRPr lang="fr-FR" dirty="0"/>
          </a:p>
        </p:txBody>
      </p:sp>
      <p:sp>
        <p:nvSpPr>
          <p:cNvPr id="19" name="Espace réservé du texte 14">
            <a:extLst>
              <a:ext uri="{FF2B5EF4-FFF2-40B4-BE49-F238E27FC236}">
                <a16:creationId xmlns:a16="http://schemas.microsoft.com/office/drawing/2014/main" id="{C96A127D-A66F-EA4B-B7E8-BC898F4F80F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106" y="3538246"/>
            <a:ext cx="4440872" cy="18175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r>
              <a:rPr lang="fr-FR" dirty="0"/>
              <a:t>
</a:t>
            </a:r>
            <a:r>
              <a:rPr lang="fr-FR" dirty="0" err="1"/>
              <a:t>Text</a:t>
            </a:r>
            <a:r>
              <a:rPr lang="fr-FR" dirty="0"/>
              <a:t>
</a:t>
            </a:r>
            <a:r>
              <a:rPr lang="fr-FR" dirty="0" err="1"/>
              <a:t>Text</a:t>
            </a:r>
            <a:r>
              <a:rPr lang="fr-FR" dirty="0"/>
              <a:t> 
</a:t>
            </a:r>
          </a:p>
        </p:txBody>
      </p:sp>
      <p:sp>
        <p:nvSpPr>
          <p:cNvPr id="23" name="Espace réservé pour une image  5">
            <a:extLst>
              <a:ext uri="{FF2B5EF4-FFF2-40B4-BE49-F238E27FC236}">
                <a16:creationId xmlns:a16="http://schemas.microsoft.com/office/drawing/2014/main" id="{48172C20-F8FD-D34E-BF61-AF7AFD92A17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82107" y="1864589"/>
            <a:ext cx="2413952" cy="11890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4" name="Espace réservé pour une image  5">
            <a:extLst>
              <a:ext uri="{FF2B5EF4-FFF2-40B4-BE49-F238E27FC236}">
                <a16:creationId xmlns:a16="http://schemas.microsoft.com/office/drawing/2014/main" id="{B2B9FFE9-2EB4-0042-BC9C-484BBF7D411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364347" y="1864589"/>
            <a:ext cx="2413952" cy="11890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5" name="Espace réservé pour une image  5">
            <a:extLst>
              <a:ext uri="{FF2B5EF4-FFF2-40B4-BE49-F238E27FC236}">
                <a16:creationId xmlns:a16="http://schemas.microsoft.com/office/drawing/2014/main" id="{33D7BF5C-5161-4D49-BF4E-83AF08F4BCA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046587" y="1864589"/>
            <a:ext cx="2413952" cy="11890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6" name="Espace réservé du texte 7">
            <a:extLst>
              <a:ext uri="{FF2B5EF4-FFF2-40B4-BE49-F238E27FC236}">
                <a16:creationId xmlns:a16="http://schemas.microsoft.com/office/drawing/2014/main" id="{1BFB5A14-3EAB-BC43-BC17-AECE31F2156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2106" y="3095302"/>
            <a:ext cx="2413952" cy="1979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Caption</a:t>
            </a:r>
            <a:endParaRPr lang="fr-FR" dirty="0"/>
          </a:p>
        </p:txBody>
      </p:sp>
      <p:sp>
        <p:nvSpPr>
          <p:cNvPr id="27" name="Espace réservé du texte 7">
            <a:extLst>
              <a:ext uri="{FF2B5EF4-FFF2-40B4-BE49-F238E27FC236}">
                <a16:creationId xmlns:a16="http://schemas.microsoft.com/office/drawing/2014/main" id="{3F0FDA6C-70A9-0D4B-95F1-470978EBD43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64347" y="3095460"/>
            <a:ext cx="2413952" cy="1978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Caption</a:t>
            </a:r>
            <a:endParaRPr lang="fr-FR" dirty="0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21648888-FB6A-3C47-BA75-7CB32FE6D34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47540" y="3095303"/>
            <a:ext cx="2412999" cy="1978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Caption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4091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47DB7CD2-F7AC-584D-AD20-9F53F57E4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06" y="349724"/>
            <a:ext cx="7580151" cy="66477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3000"/>
            </a:lvl1pPr>
          </a:lstStyle>
          <a:p>
            <a:r>
              <a:rPr lang="fr-FR" dirty="0"/>
              <a:t>Main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C21D0BE-877F-FF4C-AA98-274C51C346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8000" y="0"/>
            <a:ext cx="1016000" cy="1905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EBB960B-BFC9-0242-B37F-FA8F8D5E73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8000" y="6192000"/>
            <a:ext cx="1277999" cy="395999"/>
          </a:xfrm>
          <a:prstGeom prst="rect">
            <a:avLst/>
          </a:prstGeom>
        </p:spPr>
      </p:pic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85B863A1-94B8-3F43-B305-7583761A18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0290" y="6426670"/>
            <a:ext cx="349482" cy="222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01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67598ABD-FBB3-3D48-9980-022A803DF6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2983" y="6426670"/>
            <a:ext cx="3218145" cy="223368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1st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60866BCF-77AC-444D-80F1-C21E61E9DD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4177" y="6426670"/>
            <a:ext cx="789892" cy="223368"/>
          </a:xfrm>
        </p:spPr>
        <p:txBody>
          <a:bodyPr/>
          <a:lstStyle>
            <a:lvl1pPr algn="l">
              <a:defRPr sz="900">
                <a:solidFill>
                  <a:srgbClr val="929292"/>
                </a:solidFill>
              </a:defRPr>
            </a:lvl1pPr>
          </a:lstStyle>
          <a:p>
            <a:fld id="{215C5698-873B-464C-B8EC-EDE5231D5BDD}" type="datetime1">
              <a:rPr lang="fr-FR" smtClean="0"/>
              <a:pPr/>
              <a:t>10/12/2020</a:t>
            </a:fld>
            <a:endParaRPr lang="fr-FR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24DC462E-5D4F-094E-9EC5-8F00EC17C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6249" y="6405965"/>
            <a:ext cx="572621" cy="223368"/>
          </a:xfrm>
        </p:spPr>
        <p:txBody>
          <a:bodyPr/>
          <a:lstStyle>
            <a:lvl1pPr algn="l">
              <a:defRPr sz="900" i="1">
                <a:solidFill>
                  <a:srgbClr val="484745"/>
                </a:solidFill>
              </a:defRPr>
            </a:lvl1pPr>
          </a:lstStyle>
          <a:p>
            <a:r>
              <a:rPr lang="fr-FR"/>
              <a:t>[p.</a:t>
            </a:r>
            <a:fld id="{CF99C11C-16C9-234C-835E-D30B4B32B4CD}" type="slidenum">
              <a:rPr lang="fr-FR" smtClean="0"/>
              <a:pPr/>
              <a:t>‹N°›</a:t>
            </a:fld>
            <a:r>
              <a:rPr lang="fr-FR"/>
              <a:t>]</a:t>
            </a:r>
            <a:endParaRPr lang="fr-FR" dirty="0"/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918F5F3A-6094-BE4E-9D01-5149A734982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7197" y="6426670"/>
            <a:ext cx="865188" cy="22225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rgbClr val="48474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/ Titre</a:t>
            </a:r>
          </a:p>
          <a:p>
            <a:endParaRPr lang="fr-FR" dirty="0"/>
          </a:p>
        </p:txBody>
      </p:sp>
      <p:sp>
        <p:nvSpPr>
          <p:cNvPr id="18" name="Espace réservé du texte 14">
            <a:extLst>
              <a:ext uri="{FF2B5EF4-FFF2-40B4-BE49-F238E27FC236}">
                <a16:creationId xmlns:a16="http://schemas.microsoft.com/office/drawing/2014/main" id="{5D4F6069-87B8-2842-B347-6C155E02346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41138" y="1636674"/>
            <a:ext cx="2689860" cy="35846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r>
              <a:rPr lang="fr-FR" dirty="0"/>
              <a:t>
</a:t>
            </a:r>
          </a:p>
        </p:txBody>
      </p:sp>
      <p:sp>
        <p:nvSpPr>
          <p:cNvPr id="29" name="Espace réservé du tableau 6">
            <a:extLst>
              <a:ext uri="{FF2B5EF4-FFF2-40B4-BE49-F238E27FC236}">
                <a16:creationId xmlns:a16="http://schemas.microsoft.com/office/drawing/2014/main" id="{55C8D408-690E-7F4A-8CE4-B08D44577C09}"/>
              </a:ext>
            </a:extLst>
          </p:cNvPr>
          <p:cNvSpPr>
            <a:spLocks noGrp="1"/>
          </p:cNvSpPr>
          <p:nvPr>
            <p:ph type="tbl" sz="quarter" idx="24"/>
          </p:nvPr>
        </p:nvSpPr>
        <p:spPr>
          <a:xfrm>
            <a:off x="682106" y="1636673"/>
            <a:ext cx="4532312" cy="35846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35593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F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47DB7CD2-F7AC-584D-AD20-9F53F57E4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06" y="349724"/>
            <a:ext cx="7580151" cy="66477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3000"/>
            </a:lvl1pPr>
          </a:lstStyle>
          <a:p>
            <a:r>
              <a:rPr lang="fr-FR" dirty="0"/>
              <a:t>Key </a:t>
            </a:r>
            <a:r>
              <a:rPr lang="fr-FR" dirty="0" err="1"/>
              <a:t>facts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C21D0BE-877F-FF4C-AA98-274C51C346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8000" y="0"/>
            <a:ext cx="1016000" cy="1905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EBB960B-BFC9-0242-B37F-FA8F8D5E73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8000" y="6192000"/>
            <a:ext cx="1277999" cy="395999"/>
          </a:xfrm>
          <a:prstGeom prst="rect">
            <a:avLst/>
          </a:prstGeom>
        </p:spPr>
      </p:pic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85B863A1-94B8-3F43-B305-7583761A18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0290" y="6426670"/>
            <a:ext cx="349482" cy="222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01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67598ABD-FBB3-3D48-9980-022A803DF6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2983" y="6426670"/>
            <a:ext cx="3218145" cy="223368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1st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60866BCF-77AC-444D-80F1-C21E61E9DD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4177" y="6426670"/>
            <a:ext cx="789892" cy="223368"/>
          </a:xfrm>
        </p:spPr>
        <p:txBody>
          <a:bodyPr/>
          <a:lstStyle>
            <a:lvl1pPr algn="l">
              <a:defRPr sz="900">
                <a:solidFill>
                  <a:srgbClr val="929292"/>
                </a:solidFill>
              </a:defRPr>
            </a:lvl1pPr>
          </a:lstStyle>
          <a:p>
            <a:fld id="{215C5698-873B-464C-B8EC-EDE5231D5BDD}" type="datetime1">
              <a:rPr lang="fr-FR" smtClean="0"/>
              <a:pPr/>
              <a:t>10/12/2020</a:t>
            </a:fld>
            <a:endParaRPr lang="fr-FR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24DC462E-5D4F-094E-9EC5-8F00EC17C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6249" y="6405965"/>
            <a:ext cx="572621" cy="223368"/>
          </a:xfrm>
        </p:spPr>
        <p:txBody>
          <a:bodyPr/>
          <a:lstStyle>
            <a:lvl1pPr algn="l">
              <a:defRPr sz="900" i="1">
                <a:solidFill>
                  <a:srgbClr val="484745"/>
                </a:solidFill>
              </a:defRPr>
            </a:lvl1pPr>
          </a:lstStyle>
          <a:p>
            <a:r>
              <a:rPr lang="fr-FR"/>
              <a:t>[p.</a:t>
            </a:r>
            <a:fld id="{CF99C11C-16C9-234C-835E-D30B4B32B4CD}" type="slidenum">
              <a:rPr lang="fr-FR" smtClean="0"/>
              <a:pPr/>
              <a:t>‹N°›</a:t>
            </a:fld>
            <a:r>
              <a:rPr lang="fr-FR"/>
              <a:t>]</a:t>
            </a:r>
            <a:endParaRPr lang="fr-FR" dirty="0"/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918F5F3A-6094-BE4E-9D01-5149A734982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7197" y="6426670"/>
            <a:ext cx="865188" cy="22225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rgbClr val="48474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/ Titre</a:t>
            </a:r>
          </a:p>
          <a:p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9628C508-45F8-A84C-9A13-1A4C5F3AE00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43099" y="1853495"/>
            <a:ext cx="648000" cy="377316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5A31225B-6297-824A-A3D8-BE05A390E14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58773" y="1839051"/>
            <a:ext cx="648000" cy="348179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A6891589-10C2-B147-AA5D-1883CFE96A6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46656" y="3569845"/>
            <a:ext cx="612000" cy="537821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CA42B526-589C-C84B-9A6A-1A9F44C555E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606619" y="3731301"/>
            <a:ext cx="828000" cy="376365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8D7E298E-156F-1A49-8DF0-49B70CE5F16A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332907" y="1839052"/>
            <a:ext cx="324000" cy="38291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9045BD3C-CE41-BC49-A677-B830D645A9DD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332907" y="3737166"/>
            <a:ext cx="684000" cy="370500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3B331CED-2931-0D43-9FED-66F75A5C8C5D}"/>
              </a:ext>
            </a:extLst>
          </p:cNvPr>
          <p:cNvSpPr txBox="1"/>
          <p:nvPr userDrawn="1"/>
        </p:nvSpPr>
        <p:spPr>
          <a:xfrm>
            <a:off x="697813" y="2223354"/>
            <a:ext cx="15881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>
                <a:solidFill>
                  <a:srgbClr val="FF5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Pioneering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company</a:t>
            </a:r>
            <a:r>
              <a:rPr lang="fr-FR" sz="1600" dirty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fr-FR" sz="1600" dirty="0" err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created</a:t>
            </a:r>
            <a:r>
              <a:rPr lang="fr-FR" sz="1600" dirty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2001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16ED1359-FF42-5D4B-BCA4-94D1B3821837}"/>
              </a:ext>
            </a:extLst>
          </p:cNvPr>
          <p:cNvSpPr txBox="1"/>
          <p:nvPr userDrawn="1"/>
        </p:nvSpPr>
        <p:spPr>
          <a:xfrm>
            <a:off x="3459039" y="2237165"/>
            <a:ext cx="19511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Specialized</a:t>
            </a:r>
            <a:r>
              <a:rPr lang="fr-FR" sz="1600" dirty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innovation in </a:t>
            </a:r>
            <a:r>
              <a:rPr lang="fr-FR" sz="1600" dirty="0" err="1">
                <a:solidFill>
                  <a:srgbClr val="FF5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ultrafast</a:t>
            </a:r>
            <a:r>
              <a:rPr lang="fr-FR" sz="1600" dirty="0">
                <a:solidFill>
                  <a:srgbClr val="FF5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laser </a:t>
            </a:r>
            <a:r>
              <a:rPr lang="fr-FR" sz="1600" dirty="0" err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</a:t>
            </a:r>
            <a:endParaRPr lang="fr-FR" sz="1600" dirty="0">
              <a:solidFill>
                <a:srgbClr val="4544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B5B9F660-7375-AD4A-8EB4-B97DF17F1ACF}"/>
              </a:ext>
            </a:extLst>
          </p:cNvPr>
          <p:cNvSpPr txBox="1"/>
          <p:nvPr userDrawn="1"/>
        </p:nvSpPr>
        <p:spPr>
          <a:xfrm>
            <a:off x="6332907" y="2237165"/>
            <a:ext cx="19511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Financing</a:t>
            </a:r>
            <a:r>
              <a:rPr lang="fr-FR" sz="1600" dirty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r-FR" sz="1600" dirty="0" err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capacity</a:t>
            </a:r>
            <a:r>
              <a:rPr lang="fr-FR" sz="1600" dirty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quoted</a:t>
            </a:r>
            <a:r>
              <a:rPr lang="fr-FR" sz="1600" dirty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r-FR" sz="1600" dirty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fr-FR" sz="1600" dirty="0">
                <a:solidFill>
                  <a:srgbClr val="FF5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 </a:t>
            </a:r>
            <a:r>
              <a:rPr lang="fr-FR" sz="1600" dirty="0" err="1">
                <a:solidFill>
                  <a:srgbClr val="FF5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</a:t>
            </a:r>
            <a:r>
              <a:rPr lang="fr-FR" sz="1600" dirty="0">
                <a:solidFill>
                  <a:srgbClr val="FF5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» </a:t>
            </a:r>
            <a:r>
              <a:rPr lang="fr-FR" sz="1600" dirty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Banque de France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AE108C78-7427-F643-9B65-8B0C28300AFA}"/>
              </a:ext>
            </a:extLst>
          </p:cNvPr>
          <p:cNvSpPr txBox="1"/>
          <p:nvPr userDrawn="1"/>
        </p:nvSpPr>
        <p:spPr>
          <a:xfrm>
            <a:off x="697813" y="4193803"/>
            <a:ext cx="1725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FF5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3 000 +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r-FR" sz="1600" dirty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lasers in the </a:t>
            </a:r>
            <a:r>
              <a:rPr lang="fr-FR" sz="1600" dirty="0" err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</a:t>
            </a:r>
            <a:endParaRPr lang="fr-FR" sz="1600" dirty="0">
              <a:solidFill>
                <a:srgbClr val="4544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2484E97-0EC1-1D43-B15D-CAA901300670}"/>
              </a:ext>
            </a:extLst>
          </p:cNvPr>
          <p:cNvSpPr txBox="1"/>
          <p:nvPr userDrawn="1"/>
        </p:nvSpPr>
        <p:spPr>
          <a:xfrm>
            <a:off x="3545840" y="4193802"/>
            <a:ext cx="1725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FF5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 +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r-FR" sz="1600" dirty="0" err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employees</a:t>
            </a:r>
            <a:endParaRPr lang="fr-FR" sz="1600" dirty="0">
              <a:solidFill>
                <a:srgbClr val="4544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600" dirty="0" err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worlwide</a:t>
            </a:r>
            <a:endParaRPr lang="fr-FR" sz="1600" dirty="0">
              <a:solidFill>
                <a:srgbClr val="4544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F8B0D2AC-1F1E-3149-B0B6-804DE2D07B1F}"/>
              </a:ext>
            </a:extLst>
          </p:cNvPr>
          <p:cNvSpPr txBox="1"/>
          <p:nvPr userDrawn="1"/>
        </p:nvSpPr>
        <p:spPr>
          <a:xfrm>
            <a:off x="6332907" y="4193802"/>
            <a:ext cx="1873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fr-FR" sz="1600" dirty="0">
                <a:solidFill>
                  <a:srgbClr val="FF5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 offices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around</a:t>
            </a:r>
            <a:r>
              <a:rPr lang="fr-FR" sz="1600" dirty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world</a:t>
            </a:r>
          </a:p>
        </p:txBody>
      </p:sp>
    </p:spTree>
    <p:extLst>
      <p:ext uri="{BB962C8B-B14F-4D97-AF65-F5344CB8AC3E}">
        <p14:creationId xmlns:p14="http://schemas.microsoft.com/office/powerpoint/2010/main" val="2273183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2D39A-6F18-2F49-9D82-F86135024CE9}" type="datetime1">
              <a:rPr lang="fr-FR" smtClean="0"/>
              <a:t>10/12/2020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/ Titre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9C11C-16C9-234C-835E-D30B4B32B4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0735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3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81" r:id="rId13"/>
    <p:sldLayoutId id="2147483682" r:id="rId14"/>
    <p:sldLayoutId id="2147483693" r:id="rId15"/>
    <p:sldLayoutId id="2147483684" r:id="rId16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D6E6CFA-E1A6-0A42-92E1-51C00AEA5A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53296" y="1152039"/>
            <a:ext cx="6237405" cy="975059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fr-FR" dirty="0"/>
              <a:t>Caractérisation de l’oscillateur GHz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7A7B6CE-7ACD-0148-AFB0-E203778E020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8012" y="5859284"/>
            <a:ext cx="7927975" cy="650573"/>
          </a:xfrm>
        </p:spPr>
        <p:txBody>
          <a:bodyPr/>
          <a:lstStyle/>
          <a:p>
            <a:r>
              <a:rPr lang="fr-FR" dirty="0"/>
              <a:t>BLANC Frédéric</a:t>
            </a:r>
          </a:p>
          <a:p>
            <a:r>
              <a:rPr lang="fr-FR" dirty="0"/>
              <a:t>07/12/2020</a:t>
            </a:r>
          </a:p>
        </p:txBody>
      </p:sp>
    </p:spTree>
    <p:extLst>
      <p:ext uri="{BB962C8B-B14F-4D97-AF65-F5344CB8AC3E}">
        <p14:creationId xmlns:p14="http://schemas.microsoft.com/office/powerpoint/2010/main" val="4121400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ZoneTexte 39">
            <a:extLst>
              <a:ext uri="{FF2B5EF4-FFF2-40B4-BE49-F238E27FC236}">
                <a16:creationId xmlns:a16="http://schemas.microsoft.com/office/drawing/2014/main" id="{B6B4EA52-6476-4805-80C0-6E850DE10EE3}"/>
              </a:ext>
            </a:extLst>
          </p:cNvPr>
          <p:cNvSpPr txBox="1"/>
          <p:nvPr/>
        </p:nvSpPr>
        <p:spPr>
          <a:xfrm>
            <a:off x="1262541" y="50522"/>
            <a:ext cx="6618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u="sng" dirty="0"/>
              <a:t>Battement optique sur l’ESA sans </a:t>
            </a:r>
            <a:r>
              <a:rPr lang="fr-FR" u="sng" dirty="0" err="1"/>
              <a:t>locking</a:t>
            </a:r>
            <a:endParaRPr lang="fr-FR" u="sng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0C918A54-116F-4D8A-86AD-627E36E35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485" y="629174"/>
            <a:ext cx="6779969" cy="5599651"/>
          </a:xfrm>
          <a:prstGeom prst="rect">
            <a:avLst/>
          </a:prstGeom>
        </p:spPr>
      </p:pic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19E15066-587E-403E-90CE-C95BAC5AD1F3}"/>
              </a:ext>
            </a:extLst>
          </p:cNvPr>
          <p:cNvCxnSpPr/>
          <p:nvPr/>
        </p:nvCxnSpPr>
        <p:spPr>
          <a:xfrm flipH="1">
            <a:off x="2449585" y="3741490"/>
            <a:ext cx="302004" cy="8305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663FC8F4-D894-43CD-937E-308AC3165225}"/>
              </a:ext>
            </a:extLst>
          </p:cNvPr>
          <p:cNvSpPr txBox="1"/>
          <p:nvPr/>
        </p:nvSpPr>
        <p:spPr>
          <a:xfrm>
            <a:off x="2306972" y="3347641"/>
            <a:ext cx="1258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Battement</a:t>
            </a:r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56D5603A-8758-4E3B-8D5A-FB75785205F9}"/>
              </a:ext>
            </a:extLst>
          </p:cNvPr>
          <p:cNvCxnSpPr>
            <a:cxnSpLocks/>
          </p:cNvCxnSpPr>
          <p:nvPr/>
        </p:nvCxnSpPr>
        <p:spPr>
          <a:xfrm>
            <a:off x="2567031" y="4890782"/>
            <a:ext cx="2323751" cy="33556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ZoneTexte 41">
            <a:extLst>
              <a:ext uri="{FF2B5EF4-FFF2-40B4-BE49-F238E27FC236}">
                <a16:creationId xmlns:a16="http://schemas.microsoft.com/office/drawing/2014/main" id="{B7751DCC-F6E2-453B-8324-2B499822EAC3}"/>
              </a:ext>
            </a:extLst>
          </p:cNvPr>
          <p:cNvSpPr txBox="1"/>
          <p:nvPr/>
        </p:nvSpPr>
        <p:spPr>
          <a:xfrm>
            <a:off x="3099731" y="4496796"/>
            <a:ext cx="641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Drift</a:t>
            </a:r>
          </a:p>
        </p:txBody>
      </p:sp>
    </p:spTree>
    <p:extLst>
      <p:ext uri="{BB962C8B-B14F-4D97-AF65-F5344CB8AC3E}">
        <p14:creationId xmlns:p14="http://schemas.microsoft.com/office/powerpoint/2010/main" val="4064766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ZoneTexte 39">
            <a:extLst>
              <a:ext uri="{FF2B5EF4-FFF2-40B4-BE49-F238E27FC236}">
                <a16:creationId xmlns:a16="http://schemas.microsoft.com/office/drawing/2014/main" id="{B6B4EA52-6476-4805-80C0-6E850DE10EE3}"/>
              </a:ext>
            </a:extLst>
          </p:cNvPr>
          <p:cNvSpPr txBox="1"/>
          <p:nvPr/>
        </p:nvSpPr>
        <p:spPr>
          <a:xfrm>
            <a:off x="1262541" y="50522"/>
            <a:ext cx="6618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u="sng" dirty="0"/>
              <a:t>Battement optique sur l’ESA avec </a:t>
            </a:r>
            <a:r>
              <a:rPr lang="fr-FR" u="sng" dirty="0" err="1"/>
              <a:t>locking</a:t>
            </a:r>
            <a:endParaRPr lang="fr-FR" u="sng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0C918A54-116F-4D8A-86AD-627E36E35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485" y="629174"/>
            <a:ext cx="6779969" cy="5599651"/>
          </a:xfrm>
          <a:prstGeom prst="rect">
            <a:avLst/>
          </a:prstGeom>
        </p:spPr>
      </p:pic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19E15066-587E-403E-90CE-C95BAC5AD1F3}"/>
              </a:ext>
            </a:extLst>
          </p:cNvPr>
          <p:cNvCxnSpPr/>
          <p:nvPr/>
        </p:nvCxnSpPr>
        <p:spPr>
          <a:xfrm flipH="1">
            <a:off x="2449585" y="3741490"/>
            <a:ext cx="302004" cy="8305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663FC8F4-D894-43CD-937E-308AC3165225}"/>
              </a:ext>
            </a:extLst>
          </p:cNvPr>
          <p:cNvSpPr txBox="1"/>
          <p:nvPr/>
        </p:nvSpPr>
        <p:spPr>
          <a:xfrm>
            <a:off x="2306972" y="3347641"/>
            <a:ext cx="1258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Battement</a:t>
            </a:r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56D5603A-8758-4E3B-8D5A-FB75785205F9}"/>
              </a:ext>
            </a:extLst>
          </p:cNvPr>
          <p:cNvCxnSpPr>
            <a:cxnSpLocks/>
          </p:cNvCxnSpPr>
          <p:nvPr/>
        </p:nvCxnSpPr>
        <p:spPr>
          <a:xfrm>
            <a:off x="2567031" y="4890782"/>
            <a:ext cx="2323751" cy="33556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ZoneTexte 41">
            <a:extLst>
              <a:ext uri="{FF2B5EF4-FFF2-40B4-BE49-F238E27FC236}">
                <a16:creationId xmlns:a16="http://schemas.microsoft.com/office/drawing/2014/main" id="{B7751DCC-F6E2-453B-8324-2B499822EAC3}"/>
              </a:ext>
            </a:extLst>
          </p:cNvPr>
          <p:cNvSpPr txBox="1"/>
          <p:nvPr/>
        </p:nvSpPr>
        <p:spPr>
          <a:xfrm>
            <a:off x="2723895" y="3965733"/>
            <a:ext cx="21517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Battement stable mais on peut le placer où on veut </a:t>
            </a:r>
          </a:p>
        </p:txBody>
      </p:sp>
    </p:spTree>
    <p:extLst>
      <p:ext uri="{BB962C8B-B14F-4D97-AF65-F5344CB8AC3E}">
        <p14:creationId xmlns:p14="http://schemas.microsoft.com/office/powerpoint/2010/main" val="745910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ZoneTexte 39">
            <a:extLst>
              <a:ext uri="{FF2B5EF4-FFF2-40B4-BE49-F238E27FC236}">
                <a16:creationId xmlns:a16="http://schemas.microsoft.com/office/drawing/2014/main" id="{B6B4EA52-6476-4805-80C0-6E850DE10EE3}"/>
              </a:ext>
            </a:extLst>
          </p:cNvPr>
          <p:cNvSpPr txBox="1"/>
          <p:nvPr/>
        </p:nvSpPr>
        <p:spPr>
          <a:xfrm>
            <a:off x="1262543" y="55483"/>
            <a:ext cx="6618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u="sng" dirty="0"/>
              <a:t>Bruit de phase mesuré avec synchro RF</a:t>
            </a:r>
          </a:p>
        </p:txBody>
      </p:sp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6F0ADB66-DB80-4F95-858D-69A86C51B8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4880053"/>
              </p:ext>
            </p:extLst>
          </p:nvPr>
        </p:nvGraphicFramePr>
        <p:xfrm>
          <a:off x="0" y="901986"/>
          <a:ext cx="9144000" cy="5054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80501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ZoneTexte 39">
            <a:extLst>
              <a:ext uri="{FF2B5EF4-FFF2-40B4-BE49-F238E27FC236}">
                <a16:creationId xmlns:a16="http://schemas.microsoft.com/office/drawing/2014/main" id="{B6B4EA52-6476-4805-80C0-6E850DE10EE3}"/>
              </a:ext>
            </a:extLst>
          </p:cNvPr>
          <p:cNvSpPr txBox="1"/>
          <p:nvPr/>
        </p:nvSpPr>
        <p:spPr>
          <a:xfrm>
            <a:off x="1262543" y="55483"/>
            <a:ext cx="6618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u="sng" dirty="0"/>
              <a:t>Bruit de phase mesuré avec synchro RF</a:t>
            </a:r>
          </a:p>
        </p:txBody>
      </p:sp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346A50B6-0FF6-46F9-BF1E-901D102C15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3277355"/>
              </p:ext>
            </p:extLst>
          </p:nvPr>
        </p:nvGraphicFramePr>
        <p:xfrm>
          <a:off x="1" y="935267"/>
          <a:ext cx="9144000" cy="4987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49241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ZoneTexte 26">
            <a:extLst>
              <a:ext uri="{FF2B5EF4-FFF2-40B4-BE49-F238E27FC236}">
                <a16:creationId xmlns:a16="http://schemas.microsoft.com/office/drawing/2014/main" id="{9F9934C9-8051-446B-A03D-1F8357A68A09}"/>
              </a:ext>
            </a:extLst>
          </p:cNvPr>
          <p:cNvSpPr txBox="1"/>
          <p:nvPr/>
        </p:nvSpPr>
        <p:spPr>
          <a:xfrm>
            <a:off x="2522989" y="328283"/>
            <a:ext cx="4098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u="sng" dirty="0"/>
              <a:t>Prochaines étapes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7C30D149-5F0C-46A7-B732-7BEABE16A6A6}"/>
              </a:ext>
            </a:extLst>
          </p:cNvPr>
          <p:cNvSpPr txBox="1"/>
          <p:nvPr/>
        </p:nvSpPr>
        <p:spPr>
          <a:xfrm>
            <a:off x="1400059" y="1178376"/>
            <a:ext cx="63438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 – Amélioration de la mesure de battement (réduire le drift pour que le SSA puisse suivre le signal ).</a:t>
            </a:r>
          </a:p>
          <a:p>
            <a:endParaRPr lang="fr-FR" dirty="0"/>
          </a:p>
          <a:p>
            <a:r>
              <a:rPr lang="fr-FR" dirty="0"/>
              <a:t>2 – Amélioration de l’oscillateur, en particulier des raies parasites vues à l’ESA.</a:t>
            </a:r>
          </a:p>
        </p:txBody>
      </p:sp>
    </p:spTree>
    <p:extLst>
      <p:ext uri="{BB962C8B-B14F-4D97-AF65-F5344CB8AC3E}">
        <p14:creationId xmlns:p14="http://schemas.microsoft.com/office/powerpoint/2010/main" val="2924825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oneTexte 28">
            <a:extLst>
              <a:ext uri="{FF2B5EF4-FFF2-40B4-BE49-F238E27FC236}">
                <a16:creationId xmlns:a16="http://schemas.microsoft.com/office/drawing/2014/main" id="{346BAC7C-E1A7-4B14-AA37-C31FA66CF570}"/>
              </a:ext>
            </a:extLst>
          </p:cNvPr>
          <p:cNvSpPr txBox="1"/>
          <p:nvPr/>
        </p:nvSpPr>
        <p:spPr>
          <a:xfrm>
            <a:off x="1754347" y="2148826"/>
            <a:ext cx="666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1- Schéma de principe des avancés de     	la manip de battement optique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62412D4-39EE-4615-8475-8E2B6C401590}"/>
              </a:ext>
            </a:extLst>
          </p:cNvPr>
          <p:cNvSpPr txBox="1"/>
          <p:nvPr/>
        </p:nvSpPr>
        <p:spPr>
          <a:xfrm>
            <a:off x="2659310" y="1350952"/>
            <a:ext cx="3825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u="sng" dirty="0"/>
              <a:t>Plan</a:t>
            </a:r>
            <a:endParaRPr lang="fr-FR" sz="4000" u="sng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02DEB84-8899-4011-80E2-3BACA9AC86A5}"/>
              </a:ext>
            </a:extLst>
          </p:cNvPr>
          <p:cNvSpPr txBox="1"/>
          <p:nvPr/>
        </p:nvSpPr>
        <p:spPr>
          <a:xfrm>
            <a:off x="1754348" y="3493458"/>
            <a:ext cx="4646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2- Résultats obtenus</a:t>
            </a:r>
          </a:p>
        </p:txBody>
      </p:sp>
    </p:spTree>
    <p:extLst>
      <p:ext uri="{BB962C8B-B14F-4D97-AF65-F5344CB8AC3E}">
        <p14:creationId xmlns:p14="http://schemas.microsoft.com/office/powerpoint/2010/main" val="934077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ZoneTexte 26">
            <a:extLst>
              <a:ext uri="{FF2B5EF4-FFF2-40B4-BE49-F238E27FC236}">
                <a16:creationId xmlns:a16="http://schemas.microsoft.com/office/drawing/2014/main" id="{E83C9BA6-51AD-4B78-AAE5-9CB362977966}"/>
              </a:ext>
            </a:extLst>
          </p:cNvPr>
          <p:cNvSpPr txBox="1"/>
          <p:nvPr/>
        </p:nvSpPr>
        <p:spPr>
          <a:xfrm>
            <a:off x="1442906" y="2459504"/>
            <a:ext cx="62581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Le but est de réduire le bruit de phase de l’oscillateur et donc le </a:t>
            </a:r>
            <a:r>
              <a:rPr lang="fr-FR" sz="2000" dirty="0" err="1"/>
              <a:t>jitter</a:t>
            </a:r>
            <a:r>
              <a:rPr lang="fr-FR" sz="2000" dirty="0"/>
              <a:t>, en faisant quelques modifications sur l’oscillateur GHz après les étapes de caractérisation précédemment faites.</a:t>
            </a:r>
          </a:p>
        </p:txBody>
      </p:sp>
    </p:spTree>
    <p:extLst>
      <p:ext uri="{BB962C8B-B14F-4D97-AF65-F5344CB8AC3E}">
        <p14:creationId xmlns:p14="http://schemas.microsoft.com/office/powerpoint/2010/main" val="2575106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ZoneTexte 26">
            <a:extLst>
              <a:ext uri="{FF2B5EF4-FFF2-40B4-BE49-F238E27FC236}">
                <a16:creationId xmlns:a16="http://schemas.microsoft.com/office/drawing/2014/main" id="{CAAE3297-FF47-467D-98BC-AF5D28B5655A}"/>
              </a:ext>
            </a:extLst>
          </p:cNvPr>
          <p:cNvSpPr txBox="1"/>
          <p:nvPr/>
        </p:nvSpPr>
        <p:spPr>
          <a:xfrm>
            <a:off x="1350627" y="2367171"/>
            <a:ext cx="644274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/>
              <a:t>1- Schéma de principe des avancés de la manip de battement optique</a:t>
            </a:r>
          </a:p>
        </p:txBody>
      </p:sp>
    </p:spTree>
    <p:extLst>
      <p:ext uri="{BB962C8B-B14F-4D97-AF65-F5344CB8AC3E}">
        <p14:creationId xmlns:p14="http://schemas.microsoft.com/office/powerpoint/2010/main" val="3007867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ZoneTexte 39">
            <a:extLst>
              <a:ext uri="{FF2B5EF4-FFF2-40B4-BE49-F238E27FC236}">
                <a16:creationId xmlns:a16="http://schemas.microsoft.com/office/drawing/2014/main" id="{B6B4EA52-6476-4805-80C0-6E850DE10EE3}"/>
              </a:ext>
            </a:extLst>
          </p:cNvPr>
          <p:cNvSpPr txBox="1"/>
          <p:nvPr/>
        </p:nvSpPr>
        <p:spPr>
          <a:xfrm>
            <a:off x="1262541" y="50522"/>
            <a:ext cx="6618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u="sng" dirty="0"/>
              <a:t>Rappel : schéma de principe d’une approche naïve</a:t>
            </a:r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E77BDC0B-AD42-4559-8534-50748DB0C165}"/>
              </a:ext>
            </a:extLst>
          </p:cNvPr>
          <p:cNvSpPr txBox="1"/>
          <p:nvPr/>
        </p:nvSpPr>
        <p:spPr>
          <a:xfrm>
            <a:off x="752036" y="5104540"/>
            <a:ext cx="7639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Premiers résultats : Lors du battement optique, drift visible sur une plage beaucoup trop grande pour pouvoir mesurer au SSA.</a:t>
            </a: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C0CBD7B9-D491-43B2-AB3E-8C19E689D592}"/>
              </a:ext>
            </a:extLst>
          </p:cNvPr>
          <p:cNvGrpSpPr/>
          <p:nvPr/>
        </p:nvGrpSpPr>
        <p:grpSpPr>
          <a:xfrm>
            <a:off x="652242" y="731393"/>
            <a:ext cx="7839509" cy="3592584"/>
            <a:chOff x="652242" y="731393"/>
            <a:chExt cx="7839509" cy="3592584"/>
          </a:xfrm>
        </p:grpSpPr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C5611616-751F-404B-AA43-FA567B73F409}"/>
                </a:ext>
              </a:extLst>
            </p:cNvPr>
            <p:cNvGrpSpPr/>
            <p:nvPr/>
          </p:nvGrpSpPr>
          <p:grpSpPr>
            <a:xfrm>
              <a:off x="652242" y="731393"/>
              <a:ext cx="7839509" cy="3592584"/>
              <a:chOff x="652242" y="731393"/>
              <a:chExt cx="7839509" cy="3592584"/>
            </a:xfrm>
          </p:grpSpPr>
          <p:grpSp>
            <p:nvGrpSpPr>
              <p:cNvPr id="64" name="Groupe 63">
                <a:extLst>
                  <a:ext uri="{FF2B5EF4-FFF2-40B4-BE49-F238E27FC236}">
                    <a16:creationId xmlns:a16="http://schemas.microsoft.com/office/drawing/2014/main" id="{7F2323F8-678B-4448-A225-4E91355191BF}"/>
                  </a:ext>
                </a:extLst>
              </p:cNvPr>
              <p:cNvGrpSpPr/>
              <p:nvPr/>
            </p:nvGrpSpPr>
            <p:grpSpPr>
              <a:xfrm>
                <a:off x="652242" y="909657"/>
                <a:ext cx="7839509" cy="3414320"/>
                <a:chOff x="763398" y="1476462"/>
                <a:chExt cx="7839509" cy="3414320"/>
              </a:xfrm>
            </p:grpSpPr>
            <p:grpSp>
              <p:nvGrpSpPr>
                <p:cNvPr id="63" name="Groupe 62">
                  <a:extLst>
                    <a:ext uri="{FF2B5EF4-FFF2-40B4-BE49-F238E27FC236}">
                      <a16:creationId xmlns:a16="http://schemas.microsoft.com/office/drawing/2014/main" id="{C5F11D7B-4B8D-4E8F-8167-5C953E7B9E80}"/>
                    </a:ext>
                  </a:extLst>
                </p:cNvPr>
                <p:cNvGrpSpPr/>
                <p:nvPr/>
              </p:nvGrpSpPr>
              <p:grpSpPr>
                <a:xfrm>
                  <a:off x="763398" y="1476462"/>
                  <a:ext cx="7839509" cy="3414320"/>
                  <a:chOff x="763398" y="1476462"/>
                  <a:chExt cx="7839509" cy="1945548"/>
                </a:xfrm>
              </p:grpSpPr>
              <p:sp>
                <p:nvSpPr>
                  <p:cNvPr id="2" name="Rectangle : coins arrondis 1">
                    <a:extLst>
                      <a:ext uri="{FF2B5EF4-FFF2-40B4-BE49-F238E27FC236}">
                        <a16:creationId xmlns:a16="http://schemas.microsoft.com/office/drawing/2014/main" id="{0155227A-869E-461E-B632-E7B5C7A57A0B}"/>
                      </a:ext>
                    </a:extLst>
                  </p:cNvPr>
                  <p:cNvSpPr/>
                  <p:nvPr/>
                </p:nvSpPr>
                <p:spPr>
                  <a:xfrm>
                    <a:off x="763398" y="1476462"/>
                    <a:ext cx="1677798" cy="780177"/>
                  </a:xfrm>
                  <a:prstGeom prst="round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9" name="Rectangle : coins arrondis 28">
                    <a:extLst>
                      <a:ext uri="{FF2B5EF4-FFF2-40B4-BE49-F238E27FC236}">
                        <a16:creationId xmlns:a16="http://schemas.microsoft.com/office/drawing/2014/main" id="{1AD27285-14E6-4BE5-A093-99801224E01F}"/>
                      </a:ext>
                    </a:extLst>
                  </p:cNvPr>
                  <p:cNvSpPr/>
                  <p:nvPr/>
                </p:nvSpPr>
                <p:spPr>
                  <a:xfrm>
                    <a:off x="763398" y="2641833"/>
                    <a:ext cx="1677798" cy="780177"/>
                  </a:xfrm>
                  <a:prstGeom prst="round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" name="Ellipse 2">
                    <a:extLst>
                      <a:ext uri="{FF2B5EF4-FFF2-40B4-BE49-F238E27FC236}">
                        <a16:creationId xmlns:a16="http://schemas.microsoft.com/office/drawing/2014/main" id="{6C6A43C4-CDFB-414E-8AF0-C36522F73EA6}"/>
                      </a:ext>
                    </a:extLst>
                  </p:cNvPr>
                  <p:cNvSpPr/>
                  <p:nvPr/>
                </p:nvSpPr>
                <p:spPr>
                  <a:xfrm>
                    <a:off x="3070371" y="1799438"/>
                    <a:ext cx="1082179" cy="134224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1" name="Ellipse 30">
                    <a:extLst>
                      <a:ext uri="{FF2B5EF4-FFF2-40B4-BE49-F238E27FC236}">
                        <a16:creationId xmlns:a16="http://schemas.microsoft.com/office/drawing/2014/main" id="{6F81CD5D-B601-48E0-B8E8-BE55F3FF52EA}"/>
                      </a:ext>
                    </a:extLst>
                  </p:cNvPr>
                  <p:cNvSpPr/>
                  <p:nvPr/>
                </p:nvSpPr>
                <p:spPr>
                  <a:xfrm>
                    <a:off x="3070370" y="2964809"/>
                    <a:ext cx="1082179" cy="134224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3" name="Ellipse 32">
                    <a:extLst>
                      <a:ext uri="{FF2B5EF4-FFF2-40B4-BE49-F238E27FC236}">
                        <a16:creationId xmlns:a16="http://schemas.microsoft.com/office/drawing/2014/main" id="{42E3F271-907A-4446-8794-F5B1C6630034}"/>
                      </a:ext>
                    </a:extLst>
                  </p:cNvPr>
                  <p:cNvSpPr/>
                  <p:nvPr/>
                </p:nvSpPr>
                <p:spPr>
                  <a:xfrm>
                    <a:off x="5209561" y="2358705"/>
                    <a:ext cx="1082179" cy="134224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4" name="Rectangle 3">
                    <a:extLst>
                      <a:ext uri="{FF2B5EF4-FFF2-40B4-BE49-F238E27FC236}">
                        <a16:creationId xmlns:a16="http://schemas.microsoft.com/office/drawing/2014/main" id="{AAD8F83C-2BAC-4E1E-8E02-629D2B0169CC}"/>
                      </a:ext>
                    </a:extLst>
                  </p:cNvPr>
                  <p:cNvSpPr/>
                  <p:nvPr/>
                </p:nvSpPr>
                <p:spPr>
                  <a:xfrm>
                    <a:off x="7160000" y="1993783"/>
                    <a:ext cx="1442907" cy="864066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cxnSp>
                <p:nvCxnSpPr>
                  <p:cNvPr id="6" name="Connecteur droit 5">
                    <a:extLst>
                      <a:ext uri="{FF2B5EF4-FFF2-40B4-BE49-F238E27FC236}">
                        <a16:creationId xmlns:a16="http://schemas.microsoft.com/office/drawing/2014/main" id="{E68AB6CB-7949-4A49-B6AA-8914BC940DB6}"/>
                      </a:ext>
                    </a:extLst>
                  </p:cNvPr>
                  <p:cNvCxnSpPr>
                    <a:stCxn id="2" idx="3"/>
                    <a:endCxn id="3" idx="2"/>
                  </p:cNvCxnSpPr>
                  <p:nvPr/>
                </p:nvCxnSpPr>
                <p:spPr>
                  <a:xfrm flipV="1">
                    <a:off x="2441196" y="1866550"/>
                    <a:ext cx="629175" cy="1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" name="Connecteur droit 7">
                    <a:extLst>
                      <a:ext uri="{FF2B5EF4-FFF2-40B4-BE49-F238E27FC236}">
                        <a16:creationId xmlns:a16="http://schemas.microsoft.com/office/drawing/2014/main" id="{0B18EFF3-8E58-4483-9391-32A1858BFFB8}"/>
                      </a:ext>
                    </a:extLst>
                  </p:cNvPr>
                  <p:cNvCxnSpPr>
                    <a:stCxn id="29" idx="3"/>
                    <a:endCxn id="31" idx="2"/>
                  </p:cNvCxnSpPr>
                  <p:nvPr/>
                </p:nvCxnSpPr>
                <p:spPr>
                  <a:xfrm flipV="1">
                    <a:off x="2441196" y="3031921"/>
                    <a:ext cx="629174" cy="1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" name="Connecteur droit 11">
                    <a:extLst>
                      <a:ext uri="{FF2B5EF4-FFF2-40B4-BE49-F238E27FC236}">
                        <a16:creationId xmlns:a16="http://schemas.microsoft.com/office/drawing/2014/main" id="{836501BF-C52E-460F-B604-D5309ED82C32}"/>
                      </a:ext>
                    </a:extLst>
                  </p:cNvPr>
                  <p:cNvCxnSpPr>
                    <a:cxnSpLocks/>
                    <a:endCxn id="33" idx="2"/>
                  </p:cNvCxnSpPr>
                  <p:nvPr/>
                </p:nvCxnSpPr>
                <p:spPr>
                  <a:xfrm>
                    <a:off x="4957895" y="2425817"/>
                    <a:ext cx="251666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Connecteur droit 19">
                    <a:extLst>
                      <a:ext uri="{FF2B5EF4-FFF2-40B4-BE49-F238E27FC236}">
                        <a16:creationId xmlns:a16="http://schemas.microsoft.com/office/drawing/2014/main" id="{1FF5FD09-E1FE-4DCC-A3A7-CD0336CFEFF4}"/>
                      </a:ext>
                    </a:extLst>
                  </p:cNvPr>
                  <p:cNvCxnSpPr>
                    <a:stCxn id="3" idx="6"/>
                  </p:cNvCxnSpPr>
                  <p:nvPr/>
                </p:nvCxnSpPr>
                <p:spPr>
                  <a:xfrm>
                    <a:off x="4152550" y="1866550"/>
                    <a:ext cx="142613" cy="1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Connecteur droit 49">
                    <a:extLst>
                      <a:ext uri="{FF2B5EF4-FFF2-40B4-BE49-F238E27FC236}">
                        <a16:creationId xmlns:a16="http://schemas.microsoft.com/office/drawing/2014/main" id="{23F5E81A-A020-4657-840A-01BFB5F60551}"/>
                      </a:ext>
                    </a:extLst>
                  </p:cNvPr>
                  <p:cNvCxnSpPr/>
                  <p:nvPr/>
                </p:nvCxnSpPr>
                <p:spPr>
                  <a:xfrm>
                    <a:off x="4162337" y="3031922"/>
                    <a:ext cx="142613" cy="1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Connecteur droit 26">
                    <a:extLst>
                      <a:ext uri="{FF2B5EF4-FFF2-40B4-BE49-F238E27FC236}">
                        <a16:creationId xmlns:a16="http://schemas.microsoft.com/office/drawing/2014/main" id="{DE139EA0-27BD-4813-BDFA-3420A542853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4304950" y="2425817"/>
                    <a:ext cx="652945" cy="606104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Connecteur droit 50">
                    <a:extLst>
                      <a:ext uri="{FF2B5EF4-FFF2-40B4-BE49-F238E27FC236}">
                        <a16:creationId xmlns:a16="http://schemas.microsoft.com/office/drawing/2014/main" id="{66CAEBBC-B1A7-44F5-82CF-95F51BB1A44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95163" y="1866550"/>
                    <a:ext cx="662732" cy="559266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Connecteur droit 55">
                    <a:extLst>
                      <a:ext uri="{FF2B5EF4-FFF2-40B4-BE49-F238E27FC236}">
                        <a16:creationId xmlns:a16="http://schemas.microsoft.com/office/drawing/2014/main" id="{C13B795A-F416-4A5F-9736-7C8D3081ED9F}"/>
                      </a:ext>
                    </a:extLst>
                  </p:cNvPr>
                  <p:cNvCxnSpPr>
                    <a:stCxn id="33" idx="6"/>
                    <a:endCxn id="4" idx="1"/>
                  </p:cNvCxnSpPr>
                  <p:nvPr/>
                </p:nvCxnSpPr>
                <p:spPr>
                  <a:xfrm flipV="1">
                    <a:off x="6291740" y="2425816"/>
                    <a:ext cx="868260" cy="1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7" name="ZoneTexte 56">
                  <a:extLst>
                    <a:ext uri="{FF2B5EF4-FFF2-40B4-BE49-F238E27FC236}">
                      <a16:creationId xmlns:a16="http://schemas.microsoft.com/office/drawing/2014/main" id="{4334E7EE-A902-4273-B96F-D8A08457C5F1}"/>
                    </a:ext>
                  </a:extLst>
                </p:cNvPr>
                <p:cNvSpPr txBox="1"/>
                <p:nvPr/>
              </p:nvSpPr>
              <p:spPr>
                <a:xfrm>
                  <a:off x="7506048" y="2957855"/>
                  <a:ext cx="75081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dirty="0"/>
                    <a:t>ESA</a:t>
                  </a:r>
                </a:p>
              </p:txBody>
            </p:sp>
            <p:sp>
              <p:nvSpPr>
                <p:cNvPr id="58" name="ZoneTexte 57">
                  <a:extLst>
                    <a:ext uri="{FF2B5EF4-FFF2-40B4-BE49-F238E27FC236}">
                      <a16:creationId xmlns:a16="http://schemas.microsoft.com/office/drawing/2014/main" id="{F2803FE2-F577-4B5C-BDFD-9A486B8D7118}"/>
                    </a:ext>
                  </a:extLst>
                </p:cNvPr>
                <p:cNvSpPr txBox="1"/>
                <p:nvPr/>
              </p:nvSpPr>
              <p:spPr>
                <a:xfrm>
                  <a:off x="1238779" y="1976377"/>
                  <a:ext cx="75081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dirty="0"/>
                    <a:t>GHz</a:t>
                  </a:r>
                </a:p>
              </p:txBody>
            </p:sp>
            <p:sp>
              <p:nvSpPr>
                <p:cNvPr id="59" name="ZoneTexte 58">
                  <a:extLst>
                    <a:ext uri="{FF2B5EF4-FFF2-40B4-BE49-F238E27FC236}">
                      <a16:creationId xmlns:a16="http://schemas.microsoft.com/office/drawing/2014/main" id="{00F60AA0-E43D-42CB-9758-C8A8268635C7}"/>
                    </a:ext>
                  </a:extLst>
                </p:cNvPr>
                <p:cNvSpPr txBox="1"/>
                <p:nvPr/>
              </p:nvSpPr>
              <p:spPr>
                <a:xfrm>
                  <a:off x="1238779" y="4021537"/>
                  <a:ext cx="75081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dirty="0"/>
                    <a:t>NKT</a:t>
                  </a:r>
                </a:p>
              </p:txBody>
            </p:sp>
            <p:sp>
              <p:nvSpPr>
                <p:cNvPr id="60" name="ZoneTexte 59">
                  <a:extLst>
                    <a:ext uri="{FF2B5EF4-FFF2-40B4-BE49-F238E27FC236}">
                      <a16:creationId xmlns:a16="http://schemas.microsoft.com/office/drawing/2014/main" id="{0B450F01-E12A-4B90-B2DB-60649C76C399}"/>
                    </a:ext>
                  </a:extLst>
                </p:cNvPr>
                <p:cNvSpPr txBox="1"/>
                <p:nvPr/>
              </p:nvSpPr>
              <p:spPr>
                <a:xfrm>
                  <a:off x="4845177" y="2652212"/>
                  <a:ext cx="176902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dirty="0"/>
                    <a:t>Coupleur 50/50 </a:t>
                  </a:r>
                </a:p>
              </p:txBody>
            </p:sp>
            <p:sp>
              <p:nvSpPr>
                <p:cNvPr id="61" name="ZoneTexte 60">
                  <a:extLst>
                    <a:ext uri="{FF2B5EF4-FFF2-40B4-BE49-F238E27FC236}">
                      <a16:creationId xmlns:a16="http://schemas.microsoft.com/office/drawing/2014/main" id="{40473395-6C90-41D0-ACD2-3814BF060A89}"/>
                    </a:ext>
                  </a:extLst>
                </p:cNvPr>
                <p:cNvSpPr txBox="1"/>
                <p:nvPr/>
              </p:nvSpPr>
              <p:spPr>
                <a:xfrm>
                  <a:off x="3103227" y="3719090"/>
                  <a:ext cx="105911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dirty="0"/>
                    <a:t>Iso PMI</a:t>
                  </a:r>
                </a:p>
              </p:txBody>
            </p:sp>
            <p:sp>
              <p:nvSpPr>
                <p:cNvPr id="62" name="ZoneTexte 61">
                  <a:extLst>
                    <a:ext uri="{FF2B5EF4-FFF2-40B4-BE49-F238E27FC236}">
                      <a16:creationId xmlns:a16="http://schemas.microsoft.com/office/drawing/2014/main" id="{3D64316B-EABB-44DE-80D1-4D4B1387C95D}"/>
                    </a:ext>
                  </a:extLst>
                </p:cNvPr>
                <p:cNvSpPr txBox="1"/>
                <p:nvPr/>
              </p:nvSpPr>
              <p:spPr>
                <a:xfrm>
                  <a:off x="3103227" y="1673934"/>
                  <a:ext cx="105911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dirty="0"/>
                    <a:t>Iso PMI</a:t>
                  </a:r>
                </a:p>
              </p:txBody>
            </p:sp>
          </p:grp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998876D-C2EF-4B60-9CFC-620E3E003A39}"/>
                  </a:ext>
                </a:extLst>
              </p:cNvPr>
              <p:cNvSpPr/>
              <p:nvPr/>
            </p:nvSpPr>
            <p:spPr>
              <a:xfrm>
                <a:off x="2734811" y="1107129"/>
                <a:ext cx="3716323" cy="2776972"/>
              </a:xfrm>
              <a:prstGeom prst="rect">
                <a:avLst/>
              </a:prstGeom>
              <a:noFill/>
              <a:ln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1740F378-78AD-457B-8D32-600430D5D291}"/>
                  </a:ext>
                </a:extLst>
              </p:cNvPr>
              <p:cNvSpPr txBox="1"/>
              <p:nvPr/>
            </p:nvSpPr>
            <p:spPr>
              <a:xfrm>
                <a:off x="4203581" y="731393"/>
                <a:ext cx="11681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Cassette</a:t>
                </a:r>
              </a:p>
            </p:txBody>
          </p:sp>
        </p:grp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D3C86BD1-2BAA-41C9-A7BA-19FB0845888C}"/>
                </a:ext>
              </a:extLst>
            </p:cNvPr>
            <p:cNvSpPr txBox="1"/>
            <p:nvPr/>
          </p:nvSpPr>
          <p:spPr>
            <a:xfrm>
              <a:off x="6521919" y="1031272"/>
              <a:ext cx="13390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Photodiode rapide</a:t>
              </a:r>
            </a:p>
          </p:txBody>
        </p:sp>
        <p:cxnSp>
          <p:nvCxnSpPr>
            <p:cNvPr id="11" name="Connecteur droit avec flèche 10">
              <a:extLst>
                <a:ext uri="{FF2B5EF4-FFF2-40B4-BE49-F238E27FC236}">
                  <a16:creationId xmlns:a16="http://schemas.microsoft.com/office/drawing/2014/main" id="{274011D1-28A4-4BE5-A227-F783CD0EF087}"/>
                </a:ext>
              </a:extLst>
            </p:cNvPr>
            <p:cNvCxnSpPr/>
            <p:nvPr/>
          </p:nvCxnSpPr>
          <p:spPr>
            <a:xfrm flipH="1">
              <a:off x="6720280" y="1677603"/>
              <a:ext cx="135625" cy="71344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Arc partiel 33">
            <a:extLst>
              <a:ext uri="{FF2B5EF4-FFF2-40B4-BE49-F238E27FC236}">
                <a16:creationId xmlns:a16="http://schemas.microsoft.com/office/drawing/2014/main" id="{0DF07257-42F1-4A8C-941F-30456EC7B80C}"/>
              </a:ext>
            </a:extLst>
          </p:cNvPr>
          <p:cNvSpPr/>
          <p:nvPr/>
        </p:nvSpPr>
        <p:spPr>
          <a:xfrm rot="10800000">
            <a:off x="6443519" y="2428799"/>
            <a:ext cx="336285" cy="293834"/>
          </a:xfrm>
          <a:prstGeom prst="pie">
            <a:avLst>
              <a:gd name="adj1" fmla="val 5447758"/>
              <a:gd name="adj2" fmla="val 161999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121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D3950A72-66ED-47C9-A5A8-22AEA6E199EE}"/>
              </a:ext>
            </a:extLst>
          </p:cNvPr>
          <p:cNvCxnSpPr>
            <a:stCxn id="59" idx="3"/>
          </p:cNvCxnSpPr>
          <p:nvPr/>
        </p:nvCxnSpPr>
        <p:spPr>
          <a:xfrm flipV="1">
            <a:off x="1767583" y="1852726"/>
            <a:ext cx="2969833" cy="212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62650CA7-A076-47FA-931D-A87A4806984E}"/>
              </a:ext>
            </a:extLst>
          </p:cNvPr>
          <p:cNvSpPr/>
          <p:nvPr/>
        </p:nvSpPr>
        <p:spPr>
          <a:xfrm>
            <a:off x="2044667" y="0"/>
            <a:ext cx="50546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u="sng" dirty="0"/>
              <a:t>Améliorations jusqu’au schéma de principe final</a:t>
            </a:r>
          </a:p>
        </p:txBody>
      </p:sp>
      <p:sp>
        <p:nvSpPr>
          <p:cNvPr id="59" name="Rectangle : coins arrondis 58">
            <a:extLst>
              <a:ext uri="{FF2B5EF4-FFF2-40B4-BE49-F238E27FC236}">
                <a16:creationId xmlns:a16="http://schemas.microsoft.com/office/drawing/2014/main" id="{FC0A1BD7-AB63-4423-9EEC-4D469FF196AE}"/>
              </a:ext>
            </a:extLst>
          </p:cNvPr>
          <p:cNvSpPr/>
          <p:nvPr/>
        </p:nvSpPr>
        <p:spPr>
          <a:xfrm>
            <a:off x="649748" y="1385038"/>
            <a:ext cx="1117835" cy="9778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Rectangle : coins arrondis 59">
            <a:extLst>
              <a:ext uri="{FF2B5EF4-FFF2-40B4-BE49-F238E27FC236}">
                <a16:creationId xmlns:a16="http://schemas.microsoft.com/office/drawing/2014/main" id="{45B21A5A-9AC9-48EF-B34F-A7935480A54E}"/>
              </a:ext>
            </a:extLst>
          </p:cNvPr>
          <p:cNvSpPr/>
          <p:nvPr/>
        </p:nvSpPr>
        <p:spPr>
          <a:xfrm>
            <a:off x="652242" y="2661529"/>
            <a:ext cx="1117835" cy="9778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FAB05922-142D-4E7B-AC76-12F8C3BC3E1C}"/>
              </a:ext>
            </a:extLst>
          </p:cNvPr>
          <p:cNvSpPr/>
          <p:nvPr/>
        </p:nvSpPr>
        <p:spPr>
          <a:xfrm>
            <a:off x="7767945" y="2173195"/>
            <a:ext cx="723545" cy="75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CFDAB091-8181-4D24-9237-0A4B9C4C2110}"/>
              </a:ext>
            </a:extLst>
          </p:cNvPr>
          <p:cNvCxnSpPr>
            <a:cxnSpLocks/>
            <a:stCxn id="3" idx="3"/>
            <a:endCxn id="61" idx="1"/>
          </p:cNvCxnSpPr>
          <p:nvPr/>
        </p:nvCxnSpPr>
        <p:spPr>
          <a:xfrm>
            <a:off x="6180323" y="2552291"/>
            <a:ext cx="158762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28A45DB9-0FE1-4D6C-B90D-183354B3B10A}"/>
              </a:ext>
            </a:extLst>
          </p:cNvPr>
          <p:cNvSpPr/>
          <p:nvPr/>
        </p:nvSpPr>
        <p:spPr>
          <a:xfrm>
            <a:off x="2003941" y="1483637"/>
            <a:ext cx="1310781" cy="7046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01FF88F-D117-4932-A40C-1BE59553A4F5}"/>
              </a:ext>
            </a:extLst>
          </p:cNvPr>
          <p:cNvSpPr/>
          <p:nvPr/>
        </p:nvSpPr>
        <p:spPr>
          <a:xfrm>
            <a:off x="4737416" y="1465189"/>
            <a:ext cx="1442907" cy="217420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9" name="Connecteur droit 68">
            <a:extLst>
              <a:ext uri="{FF2B5EF4-FFF2-40B4-BE49-F238E27FC236}">
                <a16:creationId xmlns:a16="http://schemas.microsoft.com/office/drawing/2014/main" id="{1254DBA0-C920-4586-BE6C-51705625D4CA}"/>
              </a:ext>
            </a:extLst>
          </p:cNvPr>
          <p:cNvCxnSpPr>
            <a:cxnSpLocks/>
            <a:stCxn id="60" idx="3"/>
          </p:cNvCxnSpPr>
          <p:nvPr/>
        </p:nvCxnSpPr>
        <p:spPr>
          <a:xfrm>
            <a:off x="1770077" y="3150462"/>
            <a:ext cx="29673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ZoneTexte 84">
            <a:extLst>
              <a:ext uri="{FF2B5EF4-FFF2-40B4-BE49-F238E27FC236}">
                <a16:creationId xmlns:a16="http://schemas.microsoft.com/office/drawing/2014/main" id="{A33173B0-BDF3-491F-885C-136DE35EBE3B}"/>
              </a:ext>
            </a:extLst>
          </p:cNvPr>
          <p:cNvSpPr txBox="1"/>
          <p:nvPr/>
        </p:nvSpPr>
        <p:spPr>
          <a:xfrm>
            <a:off x="835561" y="1689305"/>
            <a:ext cx="750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GHz</a:t>
            </a:r>
          </a:p>
        </p:txBody>
      </p:sp>
      <p:sp>
        <p:nvSpPr>
          <p:cNvPr id="86" name="ZoneTexte 85">
            <a:extLst>
              <a:ext uri="{FF2B5EF4-FFF2-40B4-BE49-F238E27FC236}">
                <a16:creationId xmlns:a16="http://schemas.microsoft.com/office/drawing/2014/main" id="{E9F8D546-2A7A-49C2-AD45-C7C0AF8602DC}"/>
              </a:ext>
            </a:extLst>
          </p:cNvPr>
          <p:cNvSpPr txBox="1"/>
          <p:nvPr/>
        </p:nvSpPr>
        <p:spPr>
          <a:xfrm>
            <a:off x="869867" y="2965796"/>
            <a:ext cx="682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NKT</a:t>
            </a:r>
          </a:p>
        </p:txBody>
      </p:sp>
      <p:sp>
        <p:nvSpPr>
          <p:cNvPr id="87" name="ZoneTexte 86">
            <a:extLst>
              <a:ext uri="{FF2B5EF4-FFF2-40B4-BE49-F238E27FC236}">
                <a16:creationId xmlns:a16="http://schemas.microsoft.com/office/drawing/2014/main" id="{5FC4D4A8-DCB9-4DFB-BE1D-6D84CB9E03E9}"/>
              </a:ext>
            </a:extLst>
          </p:cNvPr>
          <p:cNvSpPr txBox="1"/>
          <p:nvPr/>
        </p:nvSpPr>
        <p:spPr>
          <a:xfrm>
            <a:off x="4872697" y="2362904"/>
            <a:ext cx="1168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Cassette</a:t>
            </a:r>
          </a:p>
        </p:txBody>
      </p:sp>
      <p:sp>
        <p:nvSpPr>
          <p:cNvPr id="88" name="ZoneTexte 87">
            <a:extLst>
              <a:ext uri="{FF2B5EF4-FFF2-40B4-BE49-F238E27FC236}">
                <a16:creationId xmlns:a16="http://schemas.microsoft.com/office/drawing/2014/main" id="{4D68D01E-1188-4433-BA32-886ED701D2AF}"/>
              </a:ext>
            </a:extLst>
          </p:cNvPr>
          <p:cNvSpPr txBox="1"/>
          <p:nvPr/>
        </p:nvSpPr>
        <p:spPr>
          <a:xfrm>
            <a:off x="7807786" y="2367625"/>
            <a:ext cx="643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ESA</a:t>
            </a:r>
          </a:p>
        </p:txBody>
      </p:sp>
      <p:sp>
        <p:nvSpPr>
          <p:cNvPr id="89" name="ZoneTexte 88">
            <a:extLst>
              <a:ext uri="{FF2B5EF4-FFF2-40B4-BE49-F238E27FC236}">
                <a16:creationId xmlns:a16="http://schemas.microsoft.com/office/drawing/2014/main" id="{F1A61F1F-E2F0-4122-BBAF-66F64F5B3B72}"/>
              </a:ext>
            </a:extLst>
          </p:cNvPr>
          <p:cNvSpPr txBox="1"/>
          <p:nvPr/>
        </p:nvSpPr>
        <p:spPr>
          <a:xfrm>
            <a:off x="6304585" y="1031272"/>
            <a:ext cx="1339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Photodiode rapide</a:t>
            </a:r>
          </a:p>
        </p:txBody>
      </p:sp>
      <p:cxnSp>
        <p:nvCxnSpPr>
          <p:cNvPr id="90" name="Connecteur droit avec flèche 89">
            <a:extLst>
              <a:ext uri="{FF2B5EF4-FFF2-40B4-BE49-F238E27FC236}">
                <a16:creationId xmlns:a16="http://schemas.microsoft.com/office/drawing/2014/main" id="{5A337D13-4CF9-4821-B22F-6A1348B3DE68}"/>
              </a:ext>
            </a:extLst>
          </p:cNvPr>
          <p:cNvCxnSpPr/>
          <p:nvPr/>
        </p:nvCxnSpPr>
        <p:spPr>
          <a:xfrm flipH="1">
            <a:off x="6502946" y="1677603"/>
            <a:ext cx="135625" cy="713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ZoneTexte 90">
            <a:extLst>
              <a:ext uri="{FF2B5EF4-FFF2-40B4-BE49-F238E27FC236}">
                <a16:creationId xmlns:a16="http://schemas.microsoft.com/office/drawing/2014/main" id="{D04006FD-BFE0-4E09-9479-2304FCF7B7CE}"/>
              </a:ext>
            </a:extLst>
          </p:cNvPr>
          <p:cNvSpPr txBox="1"/>
          <p:nvPr/>
        </p:nvSpPr>
        <p:spPr>
          <a:xfrm>
            <a:off x="2032938" y="833724"/>
            <a:ext cx="1252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Filtre P-B ajustable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8B334377-FF5A-44DF-8335-488F3CAD5AA0}"/>
              </a:ext>
            </a:extLst>
          </p:cNvPr>
          <p:cNvSpPr txBox="1"/>
          <p:nvPr/>
        </p:nvSpPr>
        <p:spPr>
          <a:xfrm>
            <a:off x="752036" y="5104540"/>
            <a:ext cx="7639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 problème est le trop faible signal en sortie du filtre, on a donc décidé de rajouter un </a:t>
            </a:r>
            <a:r>
              <a:rPr lang="fr-FR" dirty="0" err="1"/>
              <a:t>préamp</a:t>
            </a:r>
            <a:r>
              <a:rPr lang="fr-FR" dirty="0"/>
              <a:t>.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C57CFE4-2E32-432B-A5D6-6EAA5C952750}"/>
              </a:ext>
            </a:extLst>
          </p:cNvPr>
          <p:cNvGrpSpPr/>
          <p:nvPr/>
        </p:nvGrpSpPr>
        <p:grpSpPr>
          <a:xfrm>
            <a:off x="2139905" y="1647981"/>
            <a:ext cx="1038852" cy="350295"/>
            <a:chOff x="2044667" y="1677579"/>
            <a:chExt cx="1038852" cy="350295"/>
          </a:xfrm>
        </p:grpSpPr>
        <p:grpSp>
          <p:nvGrpSpPr>
            <p:cNvPr id="1024" name="Groupe 1023">
              <a:extLst>
                <a:ext uri="{FF2B5EF4-FFF2-40B4-BE49-F238E27FC236}">
                  <a16:creationId xmlns:a16="http://schemas.microsoft.com/office/drawing/2014/main" id="{6A221211-FA59-4A5F-90AA-D403167A3E65}"/>
                </a:ext>
              </a:extLst>
            </p:cNvPr>
            <p:cNvGrpSpPr/>
            <p:nvPr/>
          </p:nvGrpSpPr>
          <p:grpSpPr>
            <a:xfrm>
              <a:off x="2228302" y="1677579"/>
              <a:ext cx="855217" cy="350295"/>
              <a:chOff x="2332284" y="1677579"/>
              <a:chExt cx="855217" cy="350295"/>
            </a:xfrm>
          </p:grpSpPr>
          <p:cxnSp>
            <p:nvCxnSpPr>
              <p:cNvPr id="92" name="Connecteur droit 91">
                <a:extLst>
                  <a:ext uri="{FF2B5EF4-FFF2-40B4-BE49-F238E27FC236}">
                    <a16:creationId xmlns:a16="http://schemas.microsoft.com/office/drawing/2014/main" id="{BE55F0E8-0455-491F-ACD7-44762A411E0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332284" y="1689305"/>
                <a:ext cx="656856" cy="1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4" name="Connecteur droit 93">
                <a:extLst>
                  <a:ext uri="{FF2B5EF4-FFF2-40B4-BE49-F238E27FC236}">
                    <a16:creationId xmlns:a16="http://schemas.microsoft.com/office/drawing/2014/main" id="{88070CFE-6863-4A61-A355-4E66040F7FE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975674" y="1677579"/>
                <a:ext cx="211827" cy="350295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5" name="Connecteur droit 4">
              <a:extLst>
                <a:ext uri="{FF2B5EF4-FFF2-40B4-BE49-F238E27FC236}">
                  <a16:creationId xmlns:a16="http://schemas.microsoft.com/office/drawing/2014/main" id="{35DE0F32-1100-4634-8595-11568E007AB9}"/>
                </a:ext>
              </a:extLst>
            </p:cNvPr>
            <p:cNvCxnSpPr/>
            <p:nvPr/>
          </p:nvCxnSpPr>
          <p:spPr>
            <a:xfrm flipH="1">
              <a:off x="2044667" y="1689305"/>
              <a:ext cx="183635" cy="3385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Arc partiel 24">
            <a:extLst>
              <a:ext uri="{FF2B5EF4-FFF2-40B4-BE49-F238E27FC236}">
                <a16:creationId xmlns:a16="http://schemas.microsoft.com/office/drawing/2014/main" id="{CD7400AE-6BF4-4F6E-BC97-1ED78B59571D}"/>
              </a:ext>
            </a:extLst>
          </p:cNvPr>
          <p:cNvSpPr/>
          <p:nvPr/>
        </p:nvSpPr>
        <p:spPr>
          <a:xfrm rot="10800000">
            <a:off x="6234473" y="2405374"/>
            <a:ext cx="336285" cy="293834"/>
          </a:xfrm>
          <a:prstGeom prst="pie">
            <a:avLst>
              <a:gd name="adj1" fmla="val 5447758"/>
              <a:gd name="adj2" fmla="val 161999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934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D3950A72-66ED-47C9-A5A8-22AEA6E199EE}"/>
              </a:ext>
            </a:extLst>
          </p:cNvPr>
          <p:cNvCxnSpPr>
            <a:stCxn id="59" idx="3"/>
          </p:cNvCxnSpPr>
          <p:nvPr/>
        </p:nvCxnSpPr>
        <p:spPr>
          <a:xfrm flipV="1">
            <a:off x="1767583" y="1852726"/>
            <a:ext cx="2969833" cy="212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62650CA7-A076-47FA-931D-A87A4806984E}"/>
              </a:ext>
            </a:extLst>
          </p:cNvPr>
          <p:cNvSpPr/>
          <p:nvPr/>
        </p:nvSpPr>
        <p:spPr>
          <a:xfrm>
            <a:off x="2044667" y="0"/>
            <a:ext cx="50546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u="sng" dirty="0"/>
              <a:t>Améliorations jusqu’au schéma de principe final</a:t>
            </a:r>
          </a:p>
        </p:txBody>
      </p:sp>
      <p:sp>
        <p:nvSpPr>
          <p:cNvPr id="59" name="Rectangle : coins arrondis 58">
            <a:extLst>
              <a:ext uri="{FF2B5EF4-FFF2-40B4-BE49-F238E27FC236}">
                <a16:creationId xmlns:a16="http://schemas.microsoft.com/office/drawing/2014/main" id="{FC0A1BD7-AB63-4423-9EEC-4D469FF196AE}"/>
              </a:ext>
            </a:extLst>
          </p:cNvPr>
          <p:cNvSpPr/>
          <p:nvPr/>
        </p:nvSpPr>
        <p:spPr>
          <a:xfrm>
            <a:off x="649748" y="1385038"/>
            <a:ext cx="1117835" cy="9778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Rectangle : coins arrondis 59">
            <a:extLst>
              <a:ext uri="{FF2B5EF4-FFF2-40B4-BE49-F238E27FC236}">
                <a16:creationId xmlns:a16="http://schemas.microsoft.com/office/drawing/2014/main" id="{45B21A5A-9AC9-48EF-B34F-A7935480A54E}"/>
              </a:ext>
            </a:extLst>
          </p:cNvPr>
          <p:cNvSpPr/>
          <p:nvPr/>
        </p:nvSpPr>
        <p:spPr>
          <a:xfrm>
            <a:off x="652242" y="2661529"/>
            <a:ext cx="1117835" cy="9778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FAB05922-142D-4E7B-AC76-12F8C3BC3E1C}"/>
              </a:ext>
            </a:extLst>
          </p:cNvPr>
          <p:cNvSpPr/>
          <p:nvPr/>
        </p:nvSpPr>
        <p:spPr>
          <a:xfrm>
            <a:off x="7767945" y="2173195"/>
            <a:ext cx="723545" cy="75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CFDAB091-8181-4D24-9237-0A4B9C4C2110}"/>
              </a:ext>
            </a:extLst>
          </p:cNvPr>
          <p:cNvCxnSpPr>
            <a:cxnSpLocks/>
            <a:stCxn id="3" idx="3"/>
            <a:endCxn id="61" idx="1"/>
          </p:cNvCxnSpPr>
          <p:nvPr/>
        </p:nvCxnSpPr>
        <p:spPr>
          <a:xfrm>
            <a:off x="6180323" y="2552291"/>
            <a:ext cx="158762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28A45DB9-0FE1-4D6C-B90D-183354B3B10A}"/>
              </a:ext>
            </a:extLst>
          </p:cNvPr>
          <p:cNvSpPr/>
          <p:nvPr/>
        </p:nvSpPr>
        <p:spPr>
          <a:xfrm>
            <a:off x="2003941" y="1483637"/>
            <a:ext cx="1310781" cy="7046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01FF88F-D117-4932-A40C-1BE59553A4F5}"/>
              </a:ext>
            </a:extLst>
          </p:cNvPr>
          <p:cNvSpPr/>
          <p:nvPr/>
        </p:nvSpPr>
        <p:spPr>
          <a:xfrm>
            <a:off x="4737416" y="1465189"/>
            <a:ext cx="1442907" cy="217420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9" name="Connecteur droit 68">
            <a:extLst>
              <a:ext uri="{FF2B5EF4-FFF2-40B4-BE49-F238E27FC236}">
                <a16:creationId xmlns:a16="http://schemas.microsoft.com/office/drawing/2014/main" id="{1254DBA0-C920-4586-BE6C-51705625D4CA}"/>
              </a:ext>
            </a:extLst>
          </p:cNvPr>
          <p:cNvCxnSpPr>
            <a:cxnSpLocks/>
            <a:stCxn id="60" idx="3"/>
          </p:cNvCxnSpPr>
          <p:nvPr/>
        </p:nvCxnSpPr>
        <p:spPr>
          <a:xfrm>
            <a:off x="1770077" y="3150462"/>
            <a:ext cx="29673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ZoneTexte 84">
            <a:extLst>
              <a:ext uri="{FF2B5EF4-FFF2-40B4-BE49-F238E27FC236}">
                <a16:creationId xmlns:a16="http://schemas.microsoft.com/office/drawing/2014/main" id="{A33173B0-BDF3-491F-885C-136DE35EBE3B}"/>
              </a:ext>
            </a:extLst>
          </p:cNvPr>
          <p:cNvSpPr txBox="1"/>
          <p:nvPr/>
        </p:nvSpPr>
        <p:spPr>
          <a:xfrm>
            <a:off x="835561" y="1689305"/>
            <a:ext cx="750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GHz</a:t>
            </a:r>
          </a:p>
        </p:txBody>
      </p:sp>
      <p:sp>
        <p:nvSpPr>
          <p:cNvPr id="86" name="ZoneTexte 85">
            <a:extLst>
              <a:ext uri="{FF2B5EF4-FFF2-40B4-BE49-F238E27FC236}">
                <a16:creationId xmlns:a16="http://schemas.microsoft.com/office/drawing/2014/main" id="{E9F8D546-2A7A-49C2-AD45-C7C0AF8602DC}"/>
              </a:ext>
            </a:extLst>
          </p:cNvPr>
          <p:cNvSpPr txBox="1"/>
          <p:nvPr/>
        </p:nvSpPr>
        <p:spPr>
          <a:xfrm>
            <a:off x="869867" y="2965796"/>
            <a:ext cx="682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NKT</a:t>
            </a:r>
          </a:p>
        </p:txBody>
      </p:sp>
      <p:sp>
        <p:nvSpPr>
          <p:cNvPr id="87" name="ZoneTexte 86">
            <a:extLst>
              <a:ext uri="{FF2B5EF4-FFF2-40B4-BE49-F238E27FC236}">
                <a16:creationId xmlns:a16="http://schemas.microsoft.com/office/drawing/2014/main" id="{5FC4D4A8-DCB9-4DFB-BE1D-6D84CB9E03E9}"/>
              </a:ext>
            </a:extLst>
          </p:cNvPr>
          <p:cNvSpPr txBox="1"/>
          <p:nvPr/>
        </p:nvSpPr>
        <p:spPr>
          <a:xfrm>
            <a:off x="4872697" y="2362904"/>
            <a:ext cx="1168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Cassette</a:t>
            </a:r>
          </a:p>
        </p:txBody>
      </p:sp>
      <p:sp>
        <p:nvSpPr>
          <p:cNvPr id="88" name="ZoneTexte 87">
            <a:extLst>
              <a:ext uri="{FF2B5EF4-FFF2-40B4-BE49-F238E27FC236}">
                <a16:creationId xmlns:a16="http://schemas.microsoft.com/office/drawing/2014/main" id="{4D68D01E-1188-4433-BA32-886ED701D2AF}"/>
              </a:ext>
            </a:extLst>
          </p:cNvPr>
          <p:cNvSpPr txBox="1"/>
          <p:nvPr/>
        </p:nvSpPr>
        <p:spPr>
          <a:xfrm>
            <a:off x="7807786" y="2367625"/>
            <a:ext cx="643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ESA</a:t>
            </a:r>
          </a:p>
        </p:txBody>
      </p:sp>
      <p:sp>
        <p:nvSpPr>
          <p:cNvPr id="89" name="ZoneTexte 88">
            <a:extLst>
              <a:ext uri="{FF2B5EF4-FFF2-40B4-BE49-F238E27FC236}">
                <a16:creationId xmlns:a16="http://schemas.microsoft.com/office/drawing/2014/main" id="{F1A61F1F-E2F0-4122-BBAF-66F64F5B3B72}"/>
              </a:ext>
            </a:extLst>
          </p:cNvPr>
          <p:cNvSpPr txBox="1"/>
          <p:nvPr/>
        </p:nvSpPr>
        <p:spPr>
          <a:xfrm>
            <a:off x="6304585" y="1031272"/>
            <a:ext cx="1339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Photodiode rapide</a:t>
            </a:r>
          </a:p>
        </p:txBody>
      </p:sp>
      <p:cxnSp>
        <p:nvCxnSpPr>
          <p:cNvPr id="90" name="Connecteur droit avec flèche 89">
            <a:extLst>
              <a:ext uri="{FF2B5EF4-FFF2-40B4-BE49-F238E27FC236}">
                <a16:creationId xmlns:a16="http://schemas.microsoft.com/office/drawing/2014/main" id="{5A337D13-4CF9-4821-B22F-6A1348B3DE68}"/>
              </a:ext>
            </a:extLst>
          </p:cNvPr>
          <p:cNvCxnSpPr/>
          <p:nvPr/>
        </p:nvCxnSpPr>
        <p:spPr>
          <a:xfrm flipH="1">
            <a:off x="6502946" y="1677603"/>
            <a:ext cx="135625" cy="713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ZoneTexte 90">
            <a:extLst>
              <a:ext uri="{FF2B5EF4-FFF2-40B4-BE49-F238E27FC236}">
                <a16:creationId xmlns:a16="http://schemas.microsoft.com/office/drawing/2014/main" id="{D04006FD-BFE0-4E09-9479-2304FCF7B7CE}"/>
              </a:ext>
            </a:extLst>
          </p:cNvPr>
          <p:cNvSpPr txBox="1"/>
          <p:nvPr/>
        </p:nvSpPr>
        <p:spPr>
          <a:xfrm>
            <a:off x="2032938" y="833724"/>
            <a:ext cx="1252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Filtre P-B ajustable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C5D2B263-ED4E-4829-A733-5D4ADC9C4059}"/>
              </a:ext>
            </a:extLst>
          </p:cNvPr>
          <p:cNvSpPr/>
          <p:nvPr/>
        </p:nvSpPr>
        <p:spPr>
          <a:xfrm>
            <a:off x="3513154" y="1480055"/>
            <a:ext cx="972332" cy="704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038CCCB5-96D1-4285-BAB4-A67387024CCA}"/>
              </a:ext>
            </a:extLst>
          </p:cNvPr>
          <p:cNvSpPr txBox="1"/>
          <p:nvPr/>
        </p:nvSpPr>
        <p:spPr>
          <a:xfrm>
            <a:off x="3504820" y="1647721"/>
            <a:ext cx="1005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Préamp</a:t>
            </a:r>
            <a:endParaRPr lang="fr-FR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E164A1D0-6DAE-4DF4-9F9B-E26A64B9EE93}"/>
              </a:ext>
            </a:extLst>
          </p:cNvPr>
          <p:cNvSpPr txBox="1"/>
          <p:nvPr/>
        </p:nvSpPr>
        <p:spPr>
          <a:xfrm>
            <a:off x="752036" y="4610114"/>
            <a:ext cx="76399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Après l’ajout du </a:t>
            </a:r>
            <a:r>
              <a:rPr lang="fr-FR" dirty="0" err="1"/>
              <a:t>préamp</a:t>
            </a:r>
            <a:r>
              <a:rPr lang="fr-FR" dirty="0"/>
              <a:t>, la puissance était suffisante mais comme le signal en entrée du </a:t>
            </a:r>
            <a:r>
              <a:rPr lang="fr-FR" dirty="0" err="1"/>
              <a:t>préamp</a:t>
            </a:r>
            <a:r>
              <a:rPr lang="fr-FR" dirty="0"/>
              <a:t> est très faible, on a aussi amplifié du bruit.</a:t>
            </a:r>
          </a:p>
          <a:p>
            <a:r>
              <a:rPr lang="fr-FR" dirty="0"/>
              <a:t>On a donc décidé de permuter le </a:t>
            </a:r>
            <a:r>
              <a:rPr lang="fr-FR" dirty="0" err="1"/>
              <a:t>préamp</a:t>
            </a:r>
            <a:r>
              <a:rPr lang="fr-FR" dirty="0"/>
              <a:t> et le filtre en faisant attention à ne pas injecter trop de signal dans le filtre.</a:t>
            </a:r>
          </a:p>
        </p:txBody>
      </p: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22317DA9-3E8A-4127-840A-D88345151A1F}"/>
              </a:ext>
            </a:extLst>
          </p:cNvPr>
          <p:cNvGrpSpPr/>
          <p:nvPr/>
        </p:nvGrpSpPr>
        <p:grpSpPr>
          <a:xfrm>
            <a:off x="2139905" y="1647981"/>
            <a:ext cx="1038852" cy="350295"/>
            <a:chOff x="2044667" y="1677579"/>
            <a:chExt cx="1038852" cy="350295"/>
          </a:xfrm>
        </p:grpSpPr>
        <p:grpSp>
          <p:nvGrpSpPr>
            <p:cNvPr id="33" name="Groupe 32">
              <a:extLst>
                <a:ext uri="{FF2B5EF4-FFF2-40B4-BE49-F238E27FC236}">
                  <a16:creationId xmlns:a16="http://schemas.microsoft.com/office/drawing/2014/main" id="{60251426-340A-4C21-B7A7-8D50A515BE8A}"/>
                </a:ext>
              </a:extLst>
            </p:cNvPr>
            <p:cNvGrpSpPr/>
            <p:nvPr/>
          </p:nvGrpSpPr>
          <p:grpSpPr>
            <a:xfrm>
              <a:off x="2228302" y="1677579"/>
              <a:ext cx="855217" cy="350295"/>
              <a:chOff x="2332284" y="1677579"/>
              <a:chExt cx="855217" cy="350295"/>
            </a:xfrm>
          </p:grpSpPr>
          <p:cxnSp>
            <p:nvCxnSpPr>
              <p:cNvPr id="35" name="Connecteur droit 34">
                <a:extLst>
                  <a:ext uri="{FF2B5EF4-FFF2-40B4-BE49-F238E27FC236}">
                    <a16:creationId xmlns:a16="http://schemas.microsoft.com/office/drawing/2014/main" id="{D86BD1BA-FB55-46AF-94C7-A11DB0DEBA0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332284" y="1689305"/>
                <a:ext cx="656856" cy="1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Connecteur droit 35">
                <a:extLst>
                  <a:ext uri="{FF2B5EF4-FFF2-40B4-BE49-F238E27FC236}">
                    <a16:creationId xmlns:a16="http://schemas.microsoft.com/office/drawing/2014/main" id="{3EA203F8-2AE1-4157-A4AB-92E9267910B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975674" y="1677579"/>
                <a:ext cx="211827" cy="350295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34" name="Connecteur droit 33">
              <a:extLst>
                <a:ext uri="{FF2B5EF4-FFF2-40B4-BE49-F238E27FC236}">
                  <a16:creationId xmlns:a16="http://schemas.microsoft.com/office/drawing/2014/main" id="{97EE838B-521A-422E-A0CB-8BF77B42D1F5}"/>
                </a:ext>
              </a:extLst>
            </p:cNvPr>
            <p:cNvCxnSpPr/>
            <p:nvPr/>
          </p:nvCxnSpPr>
          <p:spPr>
            <a:xfrm flipH="1">
              <a:off x="2044667" y="1689305"/>
              <a:ext cx="183635" cy="3385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7" name="Arc partiel 26">
            <a:extLst>
              <a:ext uri="{FF2B5EF4-FFF2-40B4-BE49-F238E27FC236}">
                <a16:creationId xmlns:a16="http://schemas.microsoft.com/office/drawing/2014/main" id="{A4B709A8-20AC-4080-853A-343F895D390C}"/>
              </a:ext>
            </a:extLst>
          </p:cNvPr>
          <p:cNvSpPr/>
          <p:nvPr/>
        </p:nvSpPr>
        <p:spPr>
          <a:xfrm rot="10800000">
            <a:off x="6220164" y="2405374"/>
            <a:ext cx="336285" cy="293834"/>
          </a:xfrm>
          <a:prstGeom prst="pie">
            <a:avLst>
              <a:gd name="adj1" fmla="val 5447758"/>
              <a:gd name="adj2" fmla="val 161999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272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62650CA7-A076-47FA-931D-A87A4806984E}"/>
              </a:ext>
            </a:extLst>
          </p:cNvPr>
          <p:cNvSpPr/>
          <p:nvPr/>
        </p:nvSpPr>
        <p:spPr>
          <a:xfrm>
            <a:off x="2044667" y="0"/>
            <a:ext cx="50546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u="sng" dirty="0"/>
              <a:t>Schéma de principe final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80CC5C93-F47A-404C-894E-F9ABACB61EE7}"/>
              </a:ext>
            </a:extLst>
          </p:cNvPr>
          <p:cNvSpPr txBox="1"/>
          <p:nvPr/>
        </p:nvSpPr>
        <p:spPr>
          <a:xfrm>
            <a:off x="812383" y="5598188"/>
            <a:ext cx="76399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Devant l’impossibilité de faire une mesure de bruit de phase optique à cause du battement qui drift trop rapidement ( ~20 MHz/s), on a fait une mesure du bruit de phase RF synchronisé au SSA.</a:t>
            </a:r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34439BB0-96F9-43B7-BF8E-AD772F56056A}"/>
              </a:ext>
            </a:extLst>
          </p:cNvPr>
          <p:cNvGrpSpPr/>
          <p:nvPr/>
        </p:nvGrpSpPr>
        <p:grpSpPr>
          <a:xfrm>
            <a:off x="309838" y="604562"/>
            <a:ext cx="8441197" cy="4938427"/>
            <a:chOff x="309838" y="604562"/>
            <a:chExt cx="8441197" cy="4938427"/>
          </a:xfrm>
        </p:grpSpPr>
        <p:sp>
          <p:nvSpPr>
            <p:cNvPr id="71" name="Rectangle : coins arrondis 70">
              <a:extLst>
                <a:ext uri="{FF2B5EF4-FFF2-40B4-BE49-F238E27FC236}">
                  <a16:creationId xmlns:a16="http://schemas.microsoft.com/office/drawing/2014/main" id="{15EC7004-282E-4684-9C2E-D51F717EE11D}"/>
                </a:ext>
              </a:extLst>
            </p:cNvPr>
            <p:cNvSpPr/>
            <p:nvPr/>
          </p:nvSpPr>
          <p:spPr>
            <a:xfrm>
              <a:off x="6822736" y="1054077"/>
              <a:ext cx="959328" cy="907369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23" name="Groupe 22">
              <a:extLst>
                <a:ext uri="{FF2B5EF4-FFF2-40B4-BE49-F238E27FC236}">
                  <a16:creationId xmlns:a16="http://schemas.microsoft.com/office/drawing/2014/main" id="{AD582032-6484-4EED-8562-284ABD7E9259}"/>
                </a:ext>
              </a:extLst>
            </p:cNvPr>
            <p:cNvGrpSpPr/>
            <p:nvPr/>
          </p:nvGrpSpPr>
          <p:grpSpPr>
            <a:xfrm>
              <a:off x="309838" y="604562"/>
              <a:ext cx="8441197" cy="4938427"/>
              <a:chOff x="309838" y="604562"/>
              <a:chExt cx="8441197" cy="4938427"/>
            </a:xfrm>
          </p:grpSpPr>
          <p:cxnSp>
            <p:nvCxnSpPr>
              <p:cNvPr id="62" name="Connecteur droit 61">
                <a:extLst>
                  <a:ext uri="{FF2B5EF4-FFF2-40B4-BE49-F238E27FC236}">
                    <a16:creationId xmlns:a16="http://schemas.microsoft.com/office/drawing/2014/main" id="{69D56C49-4C1F-4FCD-B2A9-A6E4C09BAD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74985" y="2343465"/>
                <a:ext cx="296733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Connecteur droit 6">
                <a:extLst>
                  <a:ext uri="{FF2B5EF4-FFF2-40B4-BE49-F238E27FC236}">
                    <a16:creationId xmlns:a16="http://schemas.microsoft.com/office/drawing/2014/main" id="{D3950A72-66ED-47C9-A5A8-22AEA6E199EE}"/>
                  </a:ext>
                </a:extLst>
              </p:cNvPr>
              <p:cNvCxnSpPr>
                <a:stCxn id="59" idx="3"/>
              </p:cNvCxnSpPr>
              <p:nvPr/>
            </p:nvCxnSpPr>
            <p:spPr>
              <a:xfrm flipV="1">
                <a:off x="1869871" y="3667297"/>
                <a:ext cx="2969833" cy="2124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Rectangle : coins arrondis 58">
                <a:extLst>
                  <a:ext uri="{FF2B5EF4-FFF2-40B4-BE49-F238E27FC236}">
                    <a16:creationId xmlns:a16="http://schemas.microsoft.com/office/drawing/2014/main" id="{FC0A1BD7-AB63-4423-9EEC-4D469FF196AE}"/>
                  </a:ext>
                </a:extLst>
              </p:cNvPr>
              <p:cNvSpPr/>
              <p:nvPr/>
            </p:nvSpPr>
            <p:spPr>
              <a:xfrm>
                <a:off x="752036" y="3199609"/>
                <a:ext cx="1117835" cy="977866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0" name="Rectangle : coins arrondis 59">
                <a:extLst>
                  <a:ext uri="{FF2B5EF4-FFF2-40B4-BE49-F238E27FC236}">
                    <a16:creationId xmlns:a16="http://schemas.microsoft.com/office/drawing/2014/main" id="{45B21A5A-9AC9-48EF-B34F-A7935480A54E}"/>
                  </a:ext>
                </a:extLst>
              </p:cNvPr>
              <p:cNvSpPr/>
              <p:nvPr/>
            </p:nvSpPr>
            <p:spPr>
              <a:xfrm>
                <a:off x="754530" y="4476100"/>
                <a:ext cx="1117835" cy="977866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FAB05922-142D-4E7B-AC76-12F8C3BC3E1C}"/>
                  </a:ext>
                </a:extLst>
              </p:cNvPr>
              <p:cNvSpPr/>
              <p:nvPr/>
            </p:nvSpPr>
            <p:spPr>
              <a:xfrm>
                <a:off x="7870233" y="3987766"/>
                <a:ext cx="723545" cy="75819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64" name="Connecteur droit 63">
                <a:extLst>
                  <a:ext uri="{FF2B5EF4-FFF2-40B4-BE49-F238E27FC236}">
                    <a16:creationId xmlns:a16="http://schemas.microsoft.com/office/drawing/2014/main" id="{CFDAB091-8181-4D24-9237-0A4B9C4C2110}"/>
                  </a:ext>
                </a:extLst>
              </p:cNvPr>
              <p:cNvCxnSpPr>
                <a:cxnSpLocks/>
                <a:stCxn id="3" idx="3"/>
                <a:endCxn id="61" idx="1"/>
              </p:cNvCxnSpPr>
              <p:nvPr/>
            </p:nvCxnSpPr>
            <p:spPr>
              <a:xfrm>
                <a:off x="6282611" y="4366862"/>
                <a:ext cx="158762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" name="Rectangle : coins arrondis 1">
                <a:extLst>
                  <a:ext uri="{FF2B5EF4-FFF2-40B4-BE49-F238E27FC236}">
                    <a16:creationId xmlns:a16="http://schemas.microsoft.com/office/drawing/2014/main" id="{28A45DB9-0FE1-4D6C-B90D-183354B3B10A}"/>
                  </a:ext>
                </a:extLst>
              </p:cNvPr>
              <p:cNvSpPr/>
              <p:nvPr/>
            </p:nvSpPr>
            <p:spPr>
              <a:xfrm>
                <a:off x="3321563" y="3325584"/>
                <a:ext cx="1310781" cy="704669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01FF88F-D117-4932-A40C-1BE59553A4F5}"/>
                  </a:ext>
                </a:extLst>
              </p:cNvPr>
              <p:cNvSpPr/>
              <p:nvPr/>
            </p:nvSpPr>
            <p:spPr>
              <a:xfrm>
                <a:off x="4839704" y="3279760"/>
                <a:ext cx="1442907" cy="2174204"/>
              </a:xfrm>
              <a:prstGeom prst="rect">
                <a:avLst/>
              </a:prstGeom>
              <a:noFill/>
              <a:ln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69" name="Connecteur droit 68">
                <a:extLst>
                  <a:ext uri="{FF2B5EF4-FFF2-40B4-BE49-F238E27FC236}">
                    <a16:creationId xmlns:a16="http://schemas.microsoft.com/office/drawing/2014/main" id="{1254DBA0-C920-4586-BE6C-51705625D4CA}"/>
                  </a:ext>
                </a:extLst>
              </p:cNvPr>
              <p:cNvCxnSpPr>
                <a:cxnSpLocks/>
                <a:stCxn id="60" idx="3"/>
              </p:cNvCxnSpPr>
              <p:nvPr/>
            </p:nvCxnSpPr>
            <p:spPr>
              <a:xfrm>
                <a:off x="1872365" y="4965033"/>
                <a:ext cx="296733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ZoneTexte 84">
                <a:extLst>
                  <a:ext uri="{FF2B5EF4-FFF2-40B4-BE49-F238E27FC236}">
                    <a16:creationId xmlns:a16="http://schemas.microsoft.com/office/drawing/2014/main" id="{A33173B0-BDF3-491F-885C-136DE35EBE3B}"/>
                  </a:ext>
                </a:extLst>
              </p:cNvPr>
              <p:cNvSpPr txBox="1"/>
              <p:nvPr/>
            </p:nvSpPr>
            <p:spPr>
              <a:xfrm>
                <a:off x="937849" y="3503876"/>
                <a:ext cx="7508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GHz</a:t>
                </a:r>
              </a:p>
            </p:txBody>
          </p:sp>
          <p:sp>
            <p:nvSpPr>
              <p:cNvPr id="86" name="ZoneTexte 85">
                <a:extLst>
                  <a:ext uri="{FF2B5EF4-FFF2-40B4-BE49-F238E27FC236}">
                    <a16:creationId xmlns:a16="http://schemas.microsoft.com/office/drawing/2014/main" id="{E9F8D546-2A7A-49C2-AD45-C7C0AF8602DC}"/>
                  </a:ext>
                </a:extLst>
              </p:cNvPr>
              <p:cNvSpPr txBox="1"/>
              <p:nvPr/>
            </p:nvSpPr>
            <p:spPr>
              <a:xfrm>
                <a:off x="972155" y="4780367"/>
                <a:ext cx="6825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NKT</a:t>
                </a:r>
              </a:p>
            </p:txBody>
          </p:sp>
          <p:sp>
            <p:nvSpPr>
              <p:cNvPr id="87" name="ZoneTexte 86">
                <a:extLst>
                  <a:ext uri="{FF2B5EF4-FFF2-40B4-BE49-F238E27FC236}">
                    <a16:creationId xmlns:a16="http://schemas.microsoft.com/office/drawing/2014/main" id="{5FC4D4A8-DCB9-4DFB-BE1D-6D84CB9E03E9}"/>
                  </a:ext>
                </a:extLst>
              </p:cNvPr>
              <p:cNvSpPr txBox="1"/>
              <p:nvPr/>
            </p:nvSpPr>
            <p:spPr>
              <a:xfrm>
                <a:off x="4974985" y="4177475"/>
                <a:ext cx="11681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Cassette</a:t>
                </a:r>
              </a:p>
            </p:txBody>
          </p:sp>
          <p:sp>
            <p:nvSpPr>
              <p:cNvPr id="88" name="ZoneTexte 87">
                <a:extLst>
                  <a:ext uri="{FF2B5EF4-FFF2-40B4-BE49-F238E27FC236}">
                    <a16:creationId xmlns:a16="http://schemas.microsoft.com/office/drawing/2014/main" id="{4D68D01E-1188-4433-BA32-886ED701D2AF}"/>
                  </a:ext>
                </a:extLst>
              </p:cNvPr>
              <p:cNvSpPr txBox="1"/>
              <p:nvPr/>
            </p:nvSpPr>
            <p:spPr>
              <a:xfrm>
                <a:off x="7910074" y="4182196"/>
                <a:ext cx="6438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ESA</a:t>
                </a:r>
              </a:p>
            </p:txBody>
          </p:sp>
          <p:sp>
            <p:nvSpPr>
              <p:cNvPr id="89" name="ZoneTexte 88">
                <a:extLst>
                  <a:ext uri="{FF2B5EF4-FFF2-40B4-BE49-F238E27FC236}">
                    <a16:creationId xmlns:a16="http://schemas.microsoft.com/office/drawing/2014/main" id="{F1A61F1F-E2F0-4122-BBAF-66F64F5B3B72}"/>
                  </a:ext>
                </a:extLst>
              </p:cNvPr>
              <p:cNvSpPr txBox="1"/>
              <p:nvPr/>
            </p:nvSpPr>
            <p:spPr>
              <a:xfrm>
                <a:off x="6307279" y="3310382"/>
                <a:ext cx="13390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Photodiode rapide</a:t>
                </a:r>
              </a:p>
            </p:txBody>
          </p:sp>
          <p:cxnSp>
            <p:nvCxnSpPr>
              <p:cNvPr id="90" name="Connecteur droit avec flèche 89">
                <a:extLst>
                  <a:ext uri="{FF2B5EF4-FFF2-40B4-BE49-F238E27FC236}">
                    <a16:creationId xmlns:a16="http://schemas.microsoft.com/office/drawing/2014/main" id="{5A337D13-4CF9-4821-B22F-6A1348B3DE6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605235" y="3924201"/>
                <a:ext cx="3266" cy="28142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ZoneTexte 90">
                <a:extLst>
                  <a:ext uri="{FF2B5EF4-FFF2-40B4-BE49-F238E27FC236}">
                    <a16:creationId xmlns:a16="http://schemas.microsoft.com/office/drawing/2014/main" id="{D04006FD-BFE0-4E09-9479-2304FCF7B7CE}"/>
                  </a:ext>
                </a:extLst>
              </p:cNvPr>
              <p:cNvSpPr txBox="1"/>
              <p:nvPr/>
            </p:nvSpPr>
            <p:spPr>
              <a:xfrm>
                <a:off x="3168896" y="3998530"/>
                <a:ext cx="16010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Passe-bande ajustable</a:t>
                </a:r>
              </a:p>
            </p:txBody>
          </p:sp>
          <p:sp>
            <p:nvSpPr>
              <p:cNvPr id="4" name="Rectangle : coins arrondis 3">
                <a:extLst>
                  <a:ext uri="{FF2B5EF4-FFF2-40B4-BE49-F238E27FC236}">
                    <a16:creationId xmlns:a16="http://schemas.microsoft.com/office/drawing/2014/main" id="{C5D2B263-ED4E-4829-A733-5D4ADC9C4059}"/>
                  </a:ext>
                </a:extLst>
              </p:cNvPr>
              <p:cNvSpPr/>
              <p:nvPr/>
            </p:nvSpPr>
            <p:spPr>
              <a:xfrm>
                <a:off x="2086479" y="3339341"/>
                <a:ext cx="972332" cy="704665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038CCCB5-96D1-4285-BAB4-A67387024CCA}"/>
                  </a:ext>
                </a:extLst>
              </p:cNvPr>
              <p:cNvSpPr txBox="1"/>
              <p:nvPr/>
            </p:nvSpPr>
            <p:spPr>
              <a:xfrm>
                <a:off x="2089836" y="3487975"/>
                <a:ext cx="10051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err="1"/>
                  <a:t>Préamp</a:t>
                </a:r>
                <a:endParaRPr lang="fr-FR" dirty="0"/>
              </a:p>
            </p:txBody>
          </p:sp>
          <p:cxnSp>
            <p:nvCxnSpPr>
              <p:cNvPr id="16" name="Connecteur droit 15">
                <a:extLst>
                  <a:ext uri="{FF2B5EF4-FFF2-40B4-BE49-F238E27FC236}">
                    <a16:creationId xmlns:a16="http://schemas.microsoft.com/office/drawing/2014/main" id="{AEAEDB93-9E9D-4396-B1BA-92C3C1D713F9}"/>
                  </a:ext>
                </a:extLst>
              </p:cNvPr>
              <p:cNvCxnSpPr>
                <a:stCxn id="59" idx="1"/>
              </p:cNvCxnSpPr>
              <p:nvPr/>
            </p:nvCxnSpPr>
            <p:spPr>
              <a:xfrm flipH="1">
                <a:off x="504960" y="3688542"/>
                <a:ext cx="24707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4" name="Groupe 33">
                <a:extLst>
                  <a:ext uri="{FF2B5EF4-FFF2-40B4-BE49-F238E27FC236}">
                    <a16:creationId xmlns:a16="http://schemas.microsoft.com/office/drawing/2014/main" id="{53DDDCA3-13E0-4E56-B7A6-759FCFF13560}"/>
                  </a:ext>
                </a:extLst>
              </p:cNvPr>
              <p:cNvGrpSpPr/>
              <p:nvPr/>
            </p:nvGrpSpPr>
            <p:grpSpPr>
              <a:xfrm>
                <a:off x="3457527" y="3487975"/>
                <a:ext cx="1038852" cy="350295"/>
                <a:chOff x="2044667" y="1677579"/>
                <a:chExt cx="1038852" cy="350295"/>
              </a:xfrm>
            </p:grpSpPr>
            <p:grpSp>
              <p:nvGrpSpPr>
                <p:cNvPr id="37" name="Groupe 36">
                  <a:extLst>
                    <a:ext uri="{FF2B5EF4-FFF2-40B4-BE49-F238E27FC236}">
                      <a16:creationId xmlns:a16="http://schemas.microsoft.com/office/drawing/2014/main" id="{B51F007E-DFFA-44D9-B0F6-0C7183841768}"/>
                    </a:ext>
                  </a:extLst>
                </p:cNvPr>
                <p:cNvGrpSpPr/>
                <p:nvPr/>
              </p:nvGrpSpPr>
              <p:grpSpPr>
                <a:xfrm>
                  <a:off x="2228302" y="1677579"/>
                  <a:ext cx="855217" cy="350295"/>
                  <a:chOff x="2332284" y="1677579"/>
                  <a:chExt cx="855217" cy="350295"/>
                </a:xfrm>
              </p:grpSpPr>
              <p:cxnSp>
                <p:nvCxnSpPr>
                  <p:cNvPr id="39" name="Connecteur droit 38">
                    <a:extLst>
                      <a:ext uri="{FF2B5EF4-FFF2-40B4-BE49-F238E27FC236}">
                        <a16:creationId xmlns:a16="http://schemas.microsoft.com/office/drawing/2014/main" id="{41CF1BFC-1CEC-43F3-88C9-C597C81FC10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2332284" y="1689305"/>
                    <a:ext cx="656856" cy="1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Connecteur droit 39">
                    <a:extLst>
                      <a:ext uri="{FF2B5EF4-FFF2-40B4-BE49-F238E27FC236}">
                        <a16:creationId xmlns:a16="http://schemas.microsoft.com/office/drawing/2014/main" id="{1C24839B-EFF2-4259-873C-BC1DA96E307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2975674" y="1677579"/>
                    <a:ext cx="211827" cy="350295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8" name="Connecteur droit 37">
                  <a:extLst>
                    <a:ext uri="{FF2B5EF4-FFF2-40B4-BE49-F238E27FC236}">
                      <a16:creationId xmlns:a16="http://schemas.microsoft.com/office/drawing/2014/main" id="{ED2F5228-1ECA-4757-BC01-03A7C6342D98}"/>
                    </a:ext>
                  </a:extLst>
                </p:cNvPr>
                <p:cNvCxnSpPr/>
                <p:nvPr/>
              </p:nvCxnSpPr>
              <p:spPr>
                <a:xfrm flipH="1">
                  <a:off x="2044667" y="1689305"/>
                  <a:ext cx="183635" cy="338569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" name="Connecteur droit 8">
                <a:extLst>
                  <a:ext uri="{FF2B5EF4-FFF2-40B4-BE49-F238E27FC236}">
                    <a16:creationId xmlns:a16="http://schemas.microsoft.com/office/drawing/2014/main" id="{C7EAF7CC-C774-4583-B044-523008865C68}"/>
                  </a:ext>
                </a:extLst>
              </p:cNvPr>
              <p:cNvCxnSpPr/>
              <p:nvPr/>
            </p:nvCxnSpPr>
            <p:spPr>
              <a:xfrm flipV="1">
                <a:off x="1964826" y="2343465"/>
                <a:ext cx="0" cy="134507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necteur droit 42">
                <a:extLst>
                  <a:ext uri="{FF2B5EF4-FFF2-40B4-BE49-F238E27FC236}">
                    <a16:creationId xmlns:a16="http://schemas.microsoft.com/office/drawing/2014/main" id="{6522D8A2-FC6B-4D44-8D44-CCA3413BC21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64826" y="2340542"/>
                <a:ext cx="296733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riangle isocèle 9">
                <a:extLst>
                  <a:ext uri="{FF2B5EF4-FFF2-40B4-BE49-F238E27FC236}">
                    <a16:creationId xmlns:a16="http://schemas.microsoft.com/office/drawing/2014/main" id="{E836BD04-637E-4D7A-A44B-073F0AF73848}"/>
                  </a:ext>
                </a:extLst>
              </p:cNvPr>
              <p:cNvSpPr/>
              <p:nvPr/>
            </p:nvSpPr>
            <p:spPr>
              <a:xfrm rot="5400000">
                <a:off x="2488273" y="2124747"/>
                <a:ext cx="532278" cy="443606"/>
              </a:xfrm>
              <a:prstGeom prst="triangl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4" name="Rectangle : coins arrondis 43">
                <a:extLst>
                  <a:ext uri="{FF2B5EF4-FFF2-40B4-BE49-F238E27FC236}">
                    <a16:creationId xmlns:a16="http://schemas.microsoft.com/office/drawing/2014/main" id="{3D2F759E-5246-44DB-9676-191128754BE2}"/>
                  </a:ext>
                </a:extLst>
              </p:cNvPr>
              <p:cNvSpPr/>
              <p:nvPr/>
            </p:nvSpPr>
            <p:spPr>
              <a:xfrm>
                <a:off x="3321563" y="1982184"/>
                <a:ext cx="1310781" cy="704669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45" name="Groupe 44">
                <a:extLst>
                  <a:ext uri="{FF2B5EF4-FFF2-40B4-BE49-F238E27FC236}">
                    <a16:creationId xmlns:a16="http://schemas.microsoft.com/office/drawing/2014/main" id="{5E7A2065-D124-43AA-B1E9-05F0A979222F}"/>
                  </a:ext>
                </a:extLst>
              </p:cNvPr>
              <p:cNvGrpSpPr/>
              <p:nvPr/>
            </p:nvGrpSpPr>
            <p:grpSpPr>
              <a:xfrm>
                <a:off x="3457527" y="2144575"/>
                <a:ext cx="1038852" cy="350295"/>
                <a:chOff x="2044667" y="1677579"/>
                <a:chExt cx="1038852" cy="350295"/>
              </a:xfrm>
            </p:grpSpPr>
            <p:grpSp>
              <p:nvGrpSpPr>
                <p:cNvPr id="46" name="Groupe 45">
                  <a:extLst>
                    <a:ext uri="{FF2B5EF4-FFF2-40B4-BE49-F238E27FC236}">
                      <a16:creationId xmlns:a16="http://schemas.microsoft.com/office/drawing/2014/main" id="{A8C9C1CC-E2D0-4510-B144-5623DE2C3F9E}"/>
                    </a:ext>
                  </a:extLst>
                </p:cNvPr>
                <p:cNvGrpSpPr/>
                <p:nvPr/>
              </p:nvGrpSpPr>
              <p:grpSpPr>
                <a:xfrm>
                  <a:off x="2228302" y="1677579"/>
                  <a:ext cx="855217" cy="350295"/>
                  <a:chOff x="2332284" y="1677579"/>
                  <a:chExt cx="855217" cy="350295"/>
                </a:xfrm>
              </p:grpSpPr>
              <p:cxnSp>
                <p:nvCxnSpPr>
                  <p:cNvPr id="48" name="Connecteur droit 47">
                    <a:extLst>
                      <a:ext uri="{FF2B5EF4-FFF2-40B4-BE49-F238E27FC236}">
                        <a16:creationId xmlns:a16="http://schemas.microsoft.com/office/drawing/2014/main" id="{4EBA3D62-B605-4024-AD3D-991F395AD73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2332284" y="1689305"/>
                    <a:ext cx="656856" cy="1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Connecteur droit 48">
                    <a:extLst>
                      <a:ext uri="{FF2B5EF4-FFF2-40B4-BE49-F238E27FC236}">
                        <a16:creationId xmlns:a16="http://schemas.microsoft.com/office/drawing/2014/main" id="{1708DC14-831E-42E2-A672-F4875E078BC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2975674" y="1677579"/>
                    <a:ext cx="211827" cy="350295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7" name="Connecteur droit 46">
                  <a:extLst>
                    <a:ext uri="{FF2B5EF4-FFF2-40B4-BE49-F238E27FC236}">
                      <a16:creationId xmlns:a16="http://schemas.microsoft.com/office/drawing/2014/main" id="{B4136D7E-1C6A-4D04-A88F-066081D166F9}"/>
                    </a:ext>
                  </a:extLst>
                </p:cNvPr>
                <p:cNvCxnSpPr/>
                <p:nvPr/>
              </p:nvCxnSpPr>
              <p:spPr>
                <a:xfrm flipH="1">
                  <a:off x="2044667" y="1689305"/>
                  <a:ext cx="183635" cy="338569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0" name="Ellipse 49">
                <a:extLst>
                  <a:ext uri="{FF2B5EF4-FFF2-40B4-BE49-F238E27FC236}">
                    <a16:creationId xmlns:a16="http://schemas.microsoft.com/office/drawing/2014/main" id="{531E17E9-2B43-45A4-A0DA-7AFDE854F1CB}"/>
                  </a:ext>
                </a:extLst>
              </p:cNvPr>
              <p:cNvSpPr/>
              <p:nvPr/>
            </p:nvSpPr>
            <p:spPr>
              <a:xfrm>
                <a:off x="1964826" y="1420332"/>
                <a:ext cx="445865" cy="445368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51" name="Connecteur droit 50">
                <a:extLst>
                  <a:ext uri="{FF2B5EF4-FFF2-40B4-BE49-F238E27FC236}">
                    <a16:creationId xmlns:a16="http://schemas.microsoft.com/office/drawing/2014/main" id="{300476C4-324E-4DF1-BB84-05E9244969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06209" y="1633644"/>
                <a:ext cx="296733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onnecteur droit 51">
                <a:extLst>
                  <a:ext uri="{FF2B5EF4-FFF2-40B4-BE49-F238E27FC236}">
                    <a16:creationId xmlns:a16="http://schemas.microsoft.com/office/drawing/2014/main" id="{D0A3F9CA-BF8D-495A-9AB7-FE782A2C86D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073548" y="1633645"/>
                <a:ext cx="0" cy="7098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Rectangle : coins arrondis 52">
                <a:extLst>
                  <a:ext uri="{FF2B5EF4-FFF2-40B4-BE49-F238E27FC236}">
                    <a16:creationId xmlns:a16="http://schemas.microsoft.com/office/drawing/2014/main" id="{6AF6DDE9-3727-499E-BC8F-72D0342D6211}"/>
                  </a:ext>
                </a:extLst>
              </p:cNvPr>
              <p:cNvSpPr/>
              <p:nvPr/>
            </p:nvSpPr>
            <p:spPr>
              <a:xfrm>
                <a:off x="5422642" y="1988207"/>
                <a:ext cx="1310781" cy="704669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55" name="Groupe 54">
                <a:extLst>
                  <a:ext uri="{FF2B5EF4-FFF2-40B4-BE49-F238E27FC236}">
                    <a16:creationId xmlns:a16="http://schemas.microsoft.com/office/drawing/2014/main" id="{14A0969A-A419-45FB-92BA-5840F5D49FFF}"/>
                  </a:ext>
                </a:extLst>
              </p:cNvPr>
              <p:cNvGrpSpPr/>
              <p:nvPr/>
            </p:nvGrpSpPr>
            <p:grpSpPr>
              <a:xfrm>
                <a:off x="5650423" y="2150598"/>
                <a:ext cx="855217" cy="350295"/>
                <a:chOff x="2332284" y="1677579"/>
                <a:chExt cx="855217" cy="350295"/>
              </a:xfrm>
            </p:grpSpPr>
            <p:cxnSp>
              <p:nvCxnSpPr>
                <p:cNvPr id="57" name="Connecteur droit 56">
                  <a:extLst>
                    <a:ext uri="{FF2B5EF4-FFF2-40B4-BE49-F238E27FC236}">
                      <a16:creationId xmlns:a16="http://schemas.microsoft.com/office/drawing/2014/main" id="{79428569-E948-4028-B6A0-AC00469AA90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332284" y="1689305"/>
                  <a:ext cx="656856" cy="1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Connecteur droit 57">
                  <a:extLst>
                    <a:ext uri="{FF2B5EF4-FFF2-40B4-BE49-F238E27FC236}">
                      <a16:creationId xmlns:a16="http://schemas.microsoft.com/office/drawing/2014/main" id="{3B9A7783-51F5-4949-A5F0-3139D5A4817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975674" y="1677579"/>
                  <a:ext cx="211827" cy="350295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EF434479-EEEE-4140-8203-E6C4D78B367D}"/>
                  </a:ext>
                </a:extLst>
              </p:cNvPr>
              <p:cNvSpPr/>
              <p:nvPr/>
            </p:nvSpPr>
            <p:spPr>
              <a:xfrm>
                <a:off x="7856053" y="1961446"/>
                <a:ext cx="723545" cy="75819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6" name="ZoneTexte 65">
                <a:extLst>
                  <a:ext uri="{FF2B5EF4-FFF2-40B4-BE49-F238E27FC236}">
                    <a16:creationId xmlns:a16="http://schemas.microsoft.com/office/drawing/2014/main" id="{9F1AA7A6-CA50-458C-BDBD-6EE19E2E45C0}"/>
                  </a:ext>
                </a:extLst>
              </p:cNvPr>
              <p:cNvSpPr txBox="1"/>
              <p:nvPr/>
            </p:nvSpPr>
            <p:spPr>
              <a:xfrm>
                <a:off x="7895894" y="2155876"/>
                <a:ext cx="6438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SSA</a:t>
                </a:r>
              </a:p>
            </p:txBody>
          </p:sp>
          <p:cxnSp>
            <p:nvCxnSpPr>
              <p:cNvPr id="67" name="Connecteur droit 66">
                <a:extLst>
                  <a:ext uri="{FF2B5EF4-FFF2-40B4-BE49-F238E27FC236}">
                    <a16:creationId xmlns:a16="http://schemas.microsoft.com/office/drawing/2014/main" id="{491496DA-18EA-4F0F-8E28-233C49F73630}"/>
                  </a:ext>
                </a:extLst>
              </p:cNvPr>
              <p:cNvCxnSpPr/>
              <p:nvPr/>
            </p:nvCxnSpPr>
            <p:spPr>
              <a:xfrm flipV="1">
                <a:off x="7308902" y="998388"/>
                <a:ext cx="0" cy="134507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Connecteur droit 67">
                <a:extLst>
                  <a:ext uri="{FF2B5EF4-FFF2-40B4-BE49-F238E27FC236}">
                    <a16:creationId xmlns:a16="http://schemas.microsoft.com/office/drawing/2014/main" id="{40645E50-2D9D-4F7F-82F0-0201BB006B3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3776" y="998388"/>
                <a:ext cx="679512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Connecteur droit 69">
                <a:extLst>
                  <a:ext uri="{FF2B5EF4-FFF2-40B4-BE49-F238E27FC236}">
                    <a16:creationId xmlns:a16="http://schemas.microsoft.com/office/drawing/2014/main" id="{306DA541-5731-4EFE-9551-DB1809C0DD7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3776" y="998388"/>
                <a:ext cx="0" cy="269015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ZoneTexte 71">
                <a:extLst>
                  <a:ext uri="{FF2B5EF4-FFF2-40B4-BE49-F238E27FC236}">
                    <a16:creationId xmlns:a16="http://schemas.microsoft.com/office/drawing/2014/main" id="{CD283364-CBA6-41D8-A45F-0F6E538F30DA}"/>
                  </a:ext>
                </a:extLst>
              </p:cNvPr>
              <p:cNvSpPr txBox="1"/>
              <p:nvPr/>
            </p:nvSpPr>
            <p:spPr>
              <a:xfrm>
                <a:off x="6799247" y="1040584"/>
                <a:ext cx="107748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Carte PI (BW 1MHz)</a:t>
                </a:r>
              </a:p>
            </p:txBody>
          </p:sp>
          <p:sp>
            <p:nvSpPr>
              <p:cNvPr id="18" name="Organigramme : Jonction de sommaire 17">
                <a:extLst>
                  <a:ext uri="{FF2B5EF4-FFF2-40B4-BE49-F238E27FC236}">
                    <a16:creationId xmlns:a16="http://schemas.microsoft.com/office/drawing/2014/main" id="{F5FD62E0-F6F8-407C-9C50-D83CB481F234}"/>
                  </a:ext>
                </a:extLst>
              </p:cNvPr>
              <p:cNvSpPr/>
              <p:nvPr/>
            </p:nvSpPr>
            <p:spPr>
              <a:xfrm>
                <a:off x="4891801" y="2173207"/>
                <a:ext cx="352655" cy="352473"/>
              </a:xfrm>
              <a:prstGeom prst="flowChartSummingJunction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9" name="Arc partiel 18">
                <a:extLst>
                  <a:ext uri="{FF2B5EF4-FFF2-40B4-BE49-F238E27FC236}">
                    <a16:creationId xmlns:a16="http://schemas.microsoft.com/office/drawing/2014/main" id="{EE6F2A30-CCDB-4460-B76C-5A4ED2FB4608}"/>
                  </a:ext>
                </a:extLst>
              </p:cNvPr>
              <p:cNvSpPr/>
              <p:nvPr/>
            </p:nvSpPr>
            <p:spPr>
              <a:xfrm rot="10800000">
                <a:off x="6360093" y="4219945"/>
                <a:ext cx="336285" cy="293834"/>
              </a:xfrm>
              <a:prstGeom prst="pie">
                <a:avLst>
                  <a:gd name="adj1" fmla="val 5447758"/>
                  <a:gd name="adj2" fmla="val 16199993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Arc partiel 72">
                <a:extLst>
                  <a:ext uri="{FF2B5EF4-FFF2-40B4-BE49-F238E27FC236}">
                    <a16:creationId xmlns:a16="http://schemas.microsoft.com/office/drawing/2014/main" id="{A772D3CB-8554-43B7-A5E9-14C71CC99ACE}"/>
                  </a:ext>
                </a:extLst>
              </p:cNvPr>
              <p:cNvSpPr/>
              <p:nvPr/>
            </p:nvSpPr>
            <p:spPr>
              <a:xfrm rot="10800000">
                <a:off x="1971231" y="2186471"/>
                <a:ext cx="336285" cy="293834"/>
              </a:xfrm>
              <a:prstGeom prst="pie">
                <a:avLst>
                  <a:gd name="adj1" fmla="val 5447758"/>
                  <a:gd name="adj2" fmla="val 16199993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74" name="ZoneTexte 73">
                <a:extLst>
                  <a:ext uri="{FF2B5EF4-FFF2-40B4-BE49-F238E27FC236}">
                    <a16:creationId xmlns:a16="http://schemas.microsoft.com/office/drawing/2014/main" id="{DA98B26D-1DD5-488A-B8C3-8CE1B7869E42}"/>
                  </a:ext>
                </a:extLst>
              </p:cNvPr>
              <p:cNvSpPr txBox="1"/>
              <p:nvPr/>
            </p:nvSpPr>
            <p:spPr>
              <a:xfrm>
                <a:off x="1973853" y="1350531"/>
                <a:ext cx="391176" cy="58477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sz="3200" dirty="0"/>
                  <a:t>~</a:t>
                </a:r>
              </a:p>
            </p:txBody>
          </p:sp>
          <p:sp>
            <p:nvSpPr>
              <p:cNvPr id="75" name="ZoneTexte 74">
                <a:extLst>
                  <a:ext uri="{FF2B5EF4-FFF2-40B4-BE49-F238E27FC236}">
                    <a16:creationId xmlns:a16="http://schemas.microsoft.com/office/drawing/2014/main" id="{83BCA314-1ACD-4469-A7A1-27085D659E59}"/>
                  </a:ext>
                </a:extLst>
              </p:cNvPr>
              <p:cNvSpPr txBox="1"/>
              <p:nvPr/>
            </p:nvSpPr>
            <p:spPr>
              <a:xfrm>
                <a:off x="1891280" y="2412130"/>
                <a:ext cx="6399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err="1"/>
                  <a:t>Phd</a:t>
                </a:r>
                <a:endParaRPr lang="fr-FR" dirty="0"/>
              </a:p>
            </p:txBody>
          </p:sp>
          <p:sp>
            <p:nvSpPr>
              <p:cNvPr id="76" name="ZoneTexte 75">
                <a:extLst>
                  <a:ext uri="{FF2B5EF4-FFF2-40B4-BE49-F238E27FC236}">
                    <a16:creationId xmlns:a16="http://schemas.microsoft.com/office/drawing/2014/main" id="{3B0B20D9-26BC-4706-82EA-B7BCA46404A7}"/>
                  </a:ext>
                </a:extLst>
              </p:cNvPr>
              <p:cNvSpPr txBox="1"/>
              <p:nvPr/>
            </p:nvSpPr>
            <p:spPr>
              <a:xfrm>
                <a:off x="3238364" y="2608960"/>
                <a:ext cx="16010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Passe-bande</a:t>
                </a:r>
              </a:p>
            </p:txBody>
          </p:sp>
          <p:sp>
            <p:nvSpPr>
              <p:cNvPr id="77" name="ZoneTexte 76">
                <a:extLst>
                  <a:ext uri="{FF2B5EF4-FFF2-40B4-BE49-F238E27FC236}">
                    <a16:creationId xmlns:a16="http://schemas.microsoft.com/office/drawing/2014/main" id="{42980855-4FDD-4655-8C9C-FBBAB8E7DEDA}"/>
                  </a:ext>
                </a:extLst>
              </p:cNvPr>
              <p:cNvSpPr txBox="1"/>
              <p:nvPr/>
            </p:nvSpPr>
            <p:spPr>
              <a:xfrm>
                <a:off x="5444940" y="2632664"/>
                <a:ext cx="12661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Passe-bas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46B8C7E-BB55-4286-BA33-A08D26CDE176}"/>
                  </a:ext>
                </a:extLst>
              </p:cNvPr>
              <p:cNvSpPr/>
              <p:nvPr/>
            </p:nvSpPr>
            <p:spPr>
              <a:xfrm>
                <a:off x="309838" y="604562"/>
                <a:ext cx="8441197" cy="2442588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7CE0682B-804C-4C6F-9618-CE497955B9E6}"/>
                  </a:ext>
                </a:extLst>
              </p:cNvPr>
              <p:cNvSpPr/>
              <p:nvPr/>
            </p:nvSpPr>
            <p:spPr>
              <a:xfrm>
                <a:off x="309838" y="3100401"/>
                <a:ext cx="8441197" cy="2442588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0" name="ZoneTexte 79">
                <a:extLst>
                  <a:ext uri="{FF2B5EF4-FFF2-40B4-BE49-F238E27FC236}">
                    <a16:creationId xmlns:a16="http://schemas.microsoft.com/office/drawing/2014/main" id="{1CA7A1AA-BF95-4BAF-964D-E177F11DC193}"/>
                  </a:ext>
                </a:extLst>
              </p:cNvPr>
              <p:cNvSpPr txBox="1"/>
              <p:nvPr/>
            </p:nvSpPr>
            <p:spPr>
              <a:xfrm>
                <a:off x="613620" y="1053301"/>
                <a:ext cx="31482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Greenfield </a:t>
                </a:r>
                <a:r>
                  <a:rPr lang="fr-FR" dirty="0" err="1"/>
                  <a:t>clock</a:t>
                </a:r>
                <a:r>
                  <a:rPr lang="fr-FR" dirty="0"/>
                  <a:t> @ 878 MHz</a:t>
                </a:r>
              </a:p>
            </p:txBody>
          </p:sp>
          <p:sp>
            <p:nvSpPr>
              <p:cNvPr id="81" name="ZoneTexte 80">
                <a:extLst>
                  <a:ext uri="{FF2B5EF4-FFF2-40B4-BE49-F238E27FC236}">
                    <a16:creationId xmlns:a16="http://schemas.microsoft.com/office/drawing/2014/main" id="{EBAFBD64-2DF4-40DA-92D4-0828614D42AD}"/>
                  </a:ext>
                </a:extLst>
              </p:cNvPr>
              <p:cNvSpPr txBox="1"/>
              <p:nvPr/>
            </p:nvSpPr>
            <p:spPr>
              <a:xfrm>
                <a:off x="7043147" y="5104842"/>
                <a:ext cx="16739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>
                    <a:solidFill>
                      <a:srgbClr val="C00000"/>
                    </a:solidFill>
                  </a:rPr>
                  <a:t>Partie Optique</a:t>
                </a:r>
              </a:p>
            </p:txBody>
          </p:sp>
          <p:sp>
            <p:nvSpPr>
              <p:cNvPr id="82" name="ZoneTexte 81">
                <a:extLst>
                  <a:ext uri="{FF2B5EF4-FFF2-40B4-BE49-F238E27FC236}">
                    <a16:creationId xmlns:a16="http://schemas.microsoft.com/office/drawing/2014/main" id="{B35D2941-FFA0-4E97-A0DC-0D7CC7949F02}"/>
                  </a:ext>
                </a:extLst>
              </p:cNvPr>
              <p:cNvSpPr txBox="1"/>
              <p:nvPr/>
            </p:nvSpPr>
            <p:spPr>
              <a:xfrm>
                <a:off x="7522917" y="629056"/>
                <a:ext cx="11847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>
                    <a:solidFill>
                      <a:srgbClr val="C00000"/>
                    </a:solidFill>
                  </a:rPr>
                  <a:t>Partie RF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57365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ZoneTexte 26">
            <a:extLst>
              <a:ext uri="{FF2B5EF4-FFF2-40B4-BE49-F238E27FC236}">
                <a16:creationId xmlns:a16="http://schemas.microsoft.com/office/drawing/2014/main" id="{09745D09-1472-43CD-A556-3E3802AB63F2}"/>
              </a:ext>
            </a:extLst>
          </p:cNvPr>
          <p:cNvSpPr txBox="1"/>
          <p:nvPr/>
        </p:nvSpPr>
        <p:spPr>
          <a:xfrm>
            <a:off x="1899057" y="3044279"/>
            <a:ext cx="53458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/>
              <a:t>2- Résultats obtenus</a:t>
            </a:r>
          </a:p>
        </p:txBody>
      </p:sp>
    </p:spTree>
    <p:extLst>
      <p:ext uri="{BB962C8B-B14F-4D97-AF65-F5344CB8AC3E}">
        <p14:creationId xmlns:p14="http://schemas.microsoft.com/office/powerpoint/2010/main" val="70722957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1439</TotalTime>
  <Words>414</Words>
  <Application>Microsoft Office PowerPoint</Application>
  <PresentationFormat>Affichage à l'écran (4:3)</PresentationFormat>
  <Paragraphs>76</Paragraphs>
  <Slides>14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8" baseType="lpstr">
      <vt:lpstr>Arial</vt:lpstr>
      <vt:lpstr>Calibri</vt:lpstr>
      <vt:lpstr>Police système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Frédéric BLANC</dc:creator>
  <cp:lastModifiedBy>Frédéric BLANC</cp:lastModifiedBy>
  <cp:revision>219</cp:revision>
  <dcterms:created xsi:type="dcterms:W3CDTF">2020-06-15T14:16:00Z</dcterms:created>
  <dcterms:modified xsi:type="dcterms:W3CDTF">2020-12-10T10:06:45Z</dcterms:modified>
</cp:coreProperties>
</file>