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80" r:id="rId4"/>
    <p:sldId id="267" r:id="rId5"/>
    <p:sldId id="284" r:id="rId6"/>
    <p:sldId id="290" r:id="rId7"/>
    <p:sldId id="260" r:id="rId8"/>
    <p:sldId id="276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27/07/2020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27/07/2020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27/07/2020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27/07/2020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27/07/2020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296" y="1152039"/>
            <a:ext cx="6237405" cy="97505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/>
              <a:t>Caractérisation de l’oscillateur GHz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012" y="5859284"/>
            <a:ext cx="7927975" cy="650573"/>
          </a:xfrm>
        </p:spPr>
        <p:txBody>
          <a:bodyPr/>
          <a:lstStyle/>
          <a:p>
            <a:r>
              <a:rPr lang="fr-FR" dirty="0"/>
              <a:t>BLANC Frédéric</a:t>
            </a:r>
          </a:p>
          <a:p>
            <a:r>
              <a:rPr lang="fr-FR" dirty="0"/>
              <a:t>22/06/2020</a:t>
            </a:r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346BAC7C-E1A7-4B14-AA37-C31FA66CF570}"/>
              </a:ext>
            </a:extLst>
          </p:cNvPr>
          <p:cNvSpPr txBox="1"/>
          <p:nvPr/>
        </p:nvSpPr>
        <p:spPr>
          <a:xfrm>
            <a:off x="2378279" y="2736502"/>
            <a:ext cx="438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 – Partie oscillateur GHz</a:t>
            </a:r>
          </a:p>
          <a:p>
            <a:endParaRPr lang="fr-FR" sz="2800" dirty="0"/>
          </a:p>
          <a:p>
            <a:r>
              <a:rPr lang="fr-FR" sz="2800" dirty="0"/>
              <a:t>2 – Partie </a:t>
            </a:r>
            <a:r>
              <a:rPr lang="fr-FR" sz="2800" dirty="0" err="1"/>
              <a:t>front-end</a:t>
            </a:r>
            <a:endParaRPr lang="fr-FR" sz="28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2412D4-39EE-4615-8475-8E2B6C401590}"/>
              </a:ext>
            </a:extLst>
          </p:cNvPr>
          <p:cNvSpPr txBox="1"/>
          <p:nvPr/>
        </p:nvSpPr>
        <p:spPr>
          <a:xfrm>
            <a:off x="2659310" y="1350952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Plan</a:t>
            </a:r>
            <a:endParaRPr lang="fr-FR" sz="4000" u="sng" dirty="0"/>
          </a:p>
        </p:txBody>
      </p:sp>
    </p:spTree>
    <p:extLst>
      <p:ext uri="{BB962C8B-B14F-4D97-AF65-F5344CB8AC3E}">
        <p14:creationId xmlns:p14="http://schemas.microsoft.com/office/powerpoint/2010/main" val="9340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83C9BA6-51AD-4B78-AAE5-9CB362977966}"/>
              </a:ext>
            </a:extLst>
          </p:cNvPr>
          <p:cNvSpPr txBox="1"/>
          <p:nvPr/>
        </p:nvSpPr>
        <p:spPr>
          <a:xfrm>
            <a:off x="1442906" y="2459504"/>
            <a:ext cx="6258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but est toujours d’avoir une base de données fiables et des points de références avant de </a:t>
            </a:r>
            <a:r>
              <a:rPr lang="fr-FR" sz="2000" dirty="0" err="1"/>
              <a:t>maniper</a:t>
            </a:r>
            <a:r>
              <a:rPr lang="fr-FR" sz="2000" dirty="0"/>
              <a:t> sur cet oscillateur.</a:t>
            </a:r>
          </a:p>
          <a:p>
            <a:endParaRPr lang="fr-FR" sz="2000" dirty="0"/>
          </a:p>
          <a:p>
            <a:r>
              <a:rPr lang="fr-FR" sz="2000" dirty="0"/>
              <a:t>En parallèle de cela, la prise en main d’un </a:t>
            </a:r>
            <a:r>
              <a:rPr lang="fr-FR" sz="2000" dirty="0" err="1"/>
              <a:t>front-end</a:t>
            </a:r>
            <a:r>
              <a:rPr lang="fr-FR" sz="2000" dirty="0"/>
              <a:t> a commencé à se mettre en place.</a:t>
            </a:r>
          </a:p>
        </p:txBody>
      </p:sp>
    </p:spTree>
    <p:extLst>
      <p:ext uri="{BB962C8B-B14F-4D97-AF65-F5344CB8AC3E}">
        <p14:creationId xmlns:p14="http://schemas.microsoft.com/office/powerpoint/2010/main" val="257510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CAAE3297-FF47-467D-98BC-AF5D28B5655A}"/>
              </a:ext>
            </a:extLst>
          </p:cNvPr>
          <p:cNvSpPr txBox="1"/>
          <p:nvPr/>
        </p:nvSpPr>
        <p:spPr>
          <a:xfrm>
            <a:off x="1554060" y="2705725"/>
            <a:ext cx="6035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1 – Partie oscillateur GHz</a:t>
            </a:r>
          </a:p>
        </p:txBody>
      </p:sp>
    </p:spTree>
    <p:extLst>
      <p:ext uri="{BB962C8B-B14F-4D97-AF65-F5344CB8AC3E}">
        <p14:creationId xmlns:p14="http://schemas.microsoft.com/office/powerpoint/2010/main" val="300786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2650CA7-A076-47FA-931D-A87A4806984E}"/>
              </a:ext>
            </a:extLst>
          </p:cNvPr>
          <p:cNvSpPr/>
          <p:nvPr/>
        </p:nvSpPr>
        <p:spPr>
          <a:xfrm>
            <a:off x="3459838" y="-8173"/>
            <a:ext cx="222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Mesures de spectre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479319-2DE6-42A5-9724-A6347791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63" y="574818"/>
            <a:ext cx="3974937" cy="25270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FC2DE1-ADE7-42B3-B949-45CF4472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99" y="574818"/>
            <a:ext cx="3164038" cy="25270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857864-9583-4F0F-AFE6-943D0F015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2" y="3428999"/>
            <a:ext cx="3893927" cy="2527011"/>
          </a:xfrm>
          <a:prstGeom prst="rect">
            <a:avLst/>
          </a:prstGeom>
        </p:spPr>
      </p:pic>
      <p:pic>
        <p:nvPicPr>
          <p:cNvPr id="9" name="Image 8" descr="Une image contenant étoile&#10;&#10;Description générée automatiquement">
            <a:extLst>
              <a:ext uri="{FF2B5EF4-FFF2-40B4-BE49-F238E27FC236}">
                <a16:creationId xmlns:a16="http://schemas.microsoft.com/office/drawing/2014/main" id="{1BA02939-8BC0-477D-BDAF-968E553F8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052" y="3587506"/>
            <a:ext cx="3523732" cy="2209992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28DC56C-699F-469B-95A0-0FCBFBFD7421}"/>
              </a:ext>
            </a:extLst>
          </p:cNvPr>
          <p:cNvSpPr/>
          <p:nvPr/>
        </p:nvSpPr>
        <p:spPr>
          <a:xfrm>
            <a:off x="4353886" y="4555613"/>
            <a:ext cx="782054" cy="27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1BE2B908-BF56-484E-8C7E-686924DFC842}"/>
              </a:ext>
            </a:extLst>
          </p:cNvPr>
          <p:cNvSpPr/>
          <p:nvPr/>
        </p:nvSpPr>
        <p:spPr>
          <a:xfrm>
            <a:off x="4506286" y="1700553"/>
            <a:ext cx="782054" cy="27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4B5F65-CFA3-4AE2-9A4B-CCBEFD210EE6}"/>
              </a:ext>
            </a:extLst>
          </p:cNvPr>
          <p:cNvSpPr txBox="1"/>
          <p:nvPr/>
        </p:nvSpPr>
        <p:spPr>
          <a:xfrm>
            <a:off x="3213922" y="6176141"/>
            <a:ext cx="30619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E_pic</a:t>
            </a:r>
            <a:r>
              <a:rPr lang="fr-FR" dirty="0"/>
              <a:t> = 0,5 % de </a:t>
            </a:r>
            <a:r>
              <a:rPr lang="fr-FR" dirty="0" err="1"/>
              <a:t>E_spectre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42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523AD77B-E1E7-4A84-BF94-BB347255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0" y="880622"/>
            <a:ext cx="8397380" cy="50967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12B0354-94FF-4BD0-AA26-E7BF51BC4FC6}"/>
              </a:ext>
            </a:extLst>
          </p:cNvPr>
          <p:cNvSpPr/>
          <p:nvPr/>
        </p:nvSpPr>
        <p:spPr>
          <a:xfrm>
            <a:off x="889233" y="432"/>
            <a:ext cx="736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Comparatif des données de bruit de phase entre le LAL et Amplitude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52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09745D09-1472-43CD-A556-3E3802AB63F2}"/>
              </a:ext>
            </a:extLst>
          </p:cNvPr>
          <p:cNvSpPr txBox="1"/>
          <p:nvPr/>
        </p:nvSpPr>
        <p:spPr>
          <a:xfrm>
            <a:off x="1145097" y="3044279"/>
            <a:ext cx="685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2 – Partie </a:t>
            </a:r>
            <a:r>
              <a:rPr lang="fr-FR" sz="4400" dirty="0" err="1"/>
              <a:t>front-end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70722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50522"/>
            <a:ext cx="66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Mise en place d’un ampli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576A476-7B7E-4110-9457-DEEF15ACD98B}"/>
              </a:ext>
            </a:extLst>
          </p:cNvPr>
          <p:cNvGrpSpPr/>
          <p:nvPr/>
        </p:nvGrpSpPr>
        <p:grpSpPr>
          <a:xfrm>
            <a:off x="981158" y="1503742"/>
            <a:ext cx="7181678" cy="3850515"/>
            <a:chOff x="759201" y="1199657"/>
            <a:chExt cx="7181678" cy="3850515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322C0BDD-9CF0-4A74-BA83-F27D5CFDCF0E}"/>
                </a:ext>
              </a:extLst>
            </p:cNvPr>
            <p:cNvSpPr/>
            <p:nvPr/>
          </p:nvSpPr>
          <p:spPr>
            <a:xfrm>
              <a:off x="918592" y="1988190"/>
              <a:ext cx="897622" cy="8472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914F585-897D-4445-B1B7-CCE6154537FA}"/>
                </a:ext>
              </a:extLst>
            </p:cNvPr>
            <p:cNvSpPr/>
            <p:nvPr/>
          </p:nvSpPr>
          <p:spPr>
            <a:xfrm>
              <a:off x="6083417" y="1568989"/>
              <a:ext cx="897622" cy="8472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759D6984-4012-49C8-B5DD-C0F42DE18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3412" y="1698093"/>
              <a:ext cx="1436367" cy="14363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E09F8FAF-E54B-4200-87C0-304A96A521AE}"/>
                </a:ext>
              </a:extLst>
            </p:cNvPr>
            <p:cNvSpPr/>
            <p:nvPr/>
          </p:nvSpPr>
          <p:spPr>
            <a:xfrm>
              <a:off x="4571997" y="3615654"/>
              <a:ext cx="897622" cy="8472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D485921-8CC3-4FC5-B14D-B5D138764B64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>
              <a:off x="1816214" y="2411834"/>
              <a:ext cx="917198" cy="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333EC576-7FB3-4063-AE8F-6CAB2D1508CF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4169779" y="1988190"/>
              <a:ext cx="1913638" cy="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1412185-C143-44A5-80F4-A9F527E31C2D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5020808" y="2709644"/>
              <a:ext cx="0" cy="906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6451D529-0ABD-4E24-A99D-1A4ED8290CE7}"/>
                </a:ext>
              </a:extLst>
            </p:cNvPr>
            <p:cNvCxnSpPr/>
            <p:nvPr/>
          </p:nvCxnSpPr>
          <p:spPr>
            <a:xfrm flipH="1">
              <a:off x="4169779" y="2709644"/>
              <a:ext cx="8510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0E18E3FC-618F-4E39-822C-1C27C73BD6A5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5020808" y="4462942"/>
              <a:ext cx="0" cy="587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D9580DD2-1D99-480A-A397-6C619E438BCA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6981039" y="1992633"/>
              <a:ext cx="7032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31A201C-AA3B-4F08-B1AF-CEE905C35A7A}"/>
                </a:ext>
              </a:extLst>
            </p:cNvPr>
            <p:cNvSpPr txBox="1"/>
            <p:nvPr/>
          </p:nvSpPr>
          <p:spPr>
            <a:xfrm>
              <a:off x="2843868" y="2231611"/>
              <a:ext cx="121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WDM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CA5BA7A-7FFE-4A97-A1EB-187C421A5330}"/>
                </a:ext>
              </a:extLst>
            </p:cNvPr>
            <p:cNvSpPr txBox="1"/>
            <p:nvPr/>
          </p:nvSpPr>
          <p:spPr>
            <a:xfrm>
              <a:off x="759201" y="2231611"/>
              <a:ext cx="121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LD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A8A3FED-6369-416D-A41D-B201CC9B5B57}"/>
                </a:ext>
              </a:extLst>
            </p:cNvPr>
            <p:cNvSpPr txBox="1"/>
            <p:nvPr/>
          </p:nvSpPr>
          <p:spPr>
            <a:xfrm>
              <a:off x="4412606" y="3854632"/>
              <a:ext cx="121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PMI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EB4AF2E-663F-4FA8-8DDC-2E992DEB8D51}"/>
                </a:ext>
              </a:extLst>
            </p:cNvPr>
            <p:cNvSpPr txBox="1"/>
            <p:nvPr/>
          </p:nvSpPr>
          <p:spPr>
            <a:xfrm>
              <a:off x="5924026" y="1803524"/>
              <a:ext cx="121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HPMI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753C2C65-B4FB-46B4-863E-59C79A15309D}"/>
                </a:ext>
              </a:extLst>
            </p:cNvPr>
            <p:cNvGrpSpPr/>
            <p:nvPr/>
          </p:nvGrpSpPr>
          <p:grpSpPr>
            <a:xfrm>
              <a:off x="4875761" y="1618856"/>
              <a:ext cx="504379" cy="369333"/>
              <a:chOff x="1770077" y="1051902"/>
              <a:chExt cx="683702" cy="369333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014F59F5-4546-4AB6-80A3-2FCA50EF886B}"/>
                  </a:ext>
                </a:extLst>
              </p:cNvPr>
              <p:cNvSpPr/>
              <p:nvPr/>
            </p:nvSpPr>
            <p:spPr>
              <a:xfrm>
                <a:off x="1770077" y="1051902"/>
                <a:ext cx="394283" cy="36933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C207E7FD-5B05-44E0-9609-371D985332C8}"/>
                  </a:ext>
                </a:extLst>
              </p:cNvPr>
              <p:cNvSpPr/>
              <p:nvPr/>
            </p:nvSpPr>
            <p:spPr>
              <a:xfrm>
                <a:off x="1862355" y="1051904"/>
                <a:ext cx="394283" cy="36933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68778579-891B-40F3-8494-8BF5B26CA416}"/>
                  </a:ext>
                </a:extLst>
              </p:cNvPr>
              <p:cNvSpPr/>
              <p:nvPr/>
            </p:nvSpPr>
            <p:spPr>
              <a:xfrm>
                <a:off x="1967218" y="1051903"/>
                <a:ext cx="394283" cy="36933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6E53E8B5-234A-44E3-A814-705BC8923F54}"/>
                  </a:ext>
                </a:extLst>
              </p:cNvPr>
              <p:cNvSpPr/>
              <p:nvPr/>
            </p:nvSpPr>
            <p:spPr>
              <a:xfrm>
                <a:off x="2059496" y="1051904"/>
                <a:ext cx="394283" cy="36933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E8F9FC8-3FB0-452E-B86D-06284EB9A127}"/>
                </a:ext>
              </a:extLst>
            </p:cNvPr>
            <p:cNvSpPr txBox="1"/>
            <p:nvPr/>
          </p:nvSpPr>
          <p:spPr>
            <a:xfrm>
              <a:off x="4481068" y="1199657"/>
              <a:ext cx="121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Yb 1m</a:t>
              </a: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4A32CB2B-90E5-4DA5-BF54-3A96170E79EE}"/>
                </a:ext>
              </a:extLst>
            </p:cNvPr>
            <p:cNvCxnSpPr/>
            <p:nvPr/>
          </p:nvCxnSpPr>
          <p:spPr>
            <a:xfrm flipV="1">
              <a:off x="5016822" y="4701920"/>
              <a:ext cx="0" cy="348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7D45B7F5-F37C-4984-9A05-D1D20B29CD4E}"/>
                </a:ext>
              </a:extLst>
            </p:cNvPr>
            <p:cNvCxnSpPr/>
            <p:nvPr/>
          </p:nvCxnSpPr>
          <p:spPr>
            <a:xfrm flipV="1">
              <a:off x="6975524" y="1992633"/>
              <a:ext cx="419449" cy="4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E649C02-C595-47C2-9BE0-FA6F3735A623}"/>
                </a:ext>
              </a:extLst>
            </p:cNvPr>
            <p:cNvSpPr txBox="1"/>
            <p:nvPr/>
          </p:nvSpPr>
          <p:spPr>
            <a:xfrm>
              <a:off x="4626504" y="4571644"/>
              <a:ext cx="121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IN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AD051F4-5E64-41B2-9DB2-C8ADA6780A4D}"/>
                </a:ext>
              </a:extLst>
            </p:cNvPr>
            <p:cNvSpPr txBox="1"/>
            <p:nvPr/>
          </p:nvSpPr>
          <p:spPr>
            <a:xfrm>
              <a:off x="6724475" y="1977768"/>
              <a:ext cx="121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1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9F9934C9-8051-446B-A03D-1F8357A68A09}"/>
              </a:ext>
            </a:extLst>
          </p:cNvPr>
          <p:cNvSpPr txBox="1"/>
          <p:nvPr/>
        </p:nvSpPr>
        <p:spPr>
          <a:xfrm>
            <a:off x="2522989" y="328283"/>
            <a:ext cx="409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/>
              <a:t>Prochaines étapes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30D149-5F0C-46A7-B732-7BEABE16A6A6}"/>
              </a:ext>
            </a:extLst>
          </p:cNvPr>
          <p:cNvSpPr txBox="1"/>
          <p:nvPr/>
        </p:nvSpPr>
        <p:spPr>
          <a:xfrm>
            <a:off x="1107345" y="1184339"/>
            <a:ext cx="6576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Mesures au cross-corrélateur pour récupérer une mesure de bruit de phase</a:t>
            </a:r>
          </a:p>
          <a:p>
            <a:r>
              <a:rPr lang="fr-FR" dirty="0"/>
              <a:t>plus juste (exemple avec la courbe suivante)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 – Mesure de RIN </a:t>
            </a:r>
          </a:p>
          <a:p>
            <a:endParaRPr lang="fr-FR" dirty="0"/>
          </a:p>
          <a:p>
            <a:r>
              <a:rPr lang="fr-FR" dirty="0"/>
              <a:t>3 – Préparation d’un </a:t>
            </a:r>
            <a:r>
              <a:rPr lang="fr-FR" dirty="0" err="1"/>
              <a:t>front-end</a:t>
            </a:r>
            <a:endParaRPr lang="fr-FR" dirty="0"/>
          </a:p>
          <a:p>
            <a:endParaRPr lang="fr-FR" dirty="0"/>
          </a:p>
          <a:p>
            <a:r>
              <a:rPr lang="fr-FR" dirty="0"/>
              <a:t>4 – </a:t>
            </a:r>
            <a:r>
              <a:rPr lang="fr-FR" dirty="0" err="1"/>
              <a:t>Reflexion</a:t>
            </a:r>
            <a:r>
              <a:rPr lang="fr-FR" dirty="0"/>
              <a:t> sur X-CORE</a:t>
            </a:r>
          </a:p>
        </p:txBody>
      </p:sp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367F84A7-C84C-43BD-9A69-66BC07F4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68" y="2123909"/>
            <a:ext cx="2558642" cy="18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57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146</Words>
  <Application>Microsoft Office PowerPoint</Application>
  <PresentationFormat>Affichage à l'écran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Police système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145</cp:revision>
  <dcterms:created xsi:type="dcterms:W3CDTF">2020-06-15T14:16:00Z</dcterms:created>
  <dcterms:modified xsi:type="dcterms:W3CDTF">2020-07-27T07:34:19Z</dcterms:modified>
</cp:coreProperties>
</file>