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/>
    <p:restoredTop sz="86401"/>
  </p:normalViewPr>
  <p:slideViewPr>
    <p:cSldViewPr snapToGrid="0" snapToObjects="1">
      <p:cViewPr varScale="1">
        <p:scale>
          <a:sx n="93" d="100"/>
          <a:sy n="93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-9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21B04-7C36-5544-B3A9-260261DC7686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5B7A-2F31-6842-B274-7B3AD562F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8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9F17E-9FB6-FC48-A517-E68E40B91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89C5EA-687B-7C42-81DD-ED2CC6BD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7BE58-3170-9744-B397-9ED46C92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EEFEF-5586-074F-A5E0-046C41D9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74556-0AEE-4A4B-94C3-BA44FB7E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C4FD3-7BA1-A147-A4E2-AEFC2496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E6A3D9-F079-7A4C-8FC5-BFEB243D9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7E40A-3B82-A348-913F-04E78F93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E9B3CC-B822-4443-9A50-6FDF4A5E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2D293-185F-D24F-849F-121A552F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5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191663-34F7-A440-A147-F53E0A347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513995-35F6-4848-BF41-765F7F25A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5E219-DEAC-8846-A8EA-C8E60482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BC65E-3DA9-2043-8D26-CC469C95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661F29-BDA4-C84B-B201-B8E0F5BF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49E8A-B12E-AA4A-AAF1-CACD927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4415A-34A3-8F4B-93B1-70FC49CD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DE013-ADF2-4442-96B4-8A640106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B81AD-7197-E04A-999E-C6E86F74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906AD-7D72-3843-82FB-BE1D1475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3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24EB9-72D6-8A4B-ACF3-BE790DB5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B2F491-B23F-4443-A77E-5A19DF8E1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A1CCB3-D4A0-D149-B81A-4E673582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84603-69A9-8049-A021-6B5B0BC4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EAE2D-3B15-1340-90A1-4F856299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3144E-8B03-4848-A404-429AE4ED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E0E04-080D-1841-A73A-BDA2D008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4B337A-5E9E-2347-A40A-1D550F042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45A49B-9C7F-4D47-8F71-5B0DEA12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7C4A4-7C3B-6A4A-9001-A3D8D793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2E1A1B-6F83-574B-A967-F50A0553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92C0D-67A8-CB48-9F34-1680482D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0020A-E529-924B-924E-38F176BE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D1D2E-D1FA-014A-B379-3B06AEB9C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63E2EA-3D40-7649-BA99-3087F22B0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FAD70D-0B20-9D4A-81F1-407049E05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A03340-ACAF-0F45-909E-DE0FCBE3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C51111-688C-2C4D-8E6E-916AAD79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518F4B-2975-9541-B28E-D6795495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74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B8E18-D7E9-544F-BE97-6F452176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40673D-28A4-214D-826D-2FF64128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B324F8-875C-934E-94E2-4FE6CF5D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B14C77-A305-D943-A73C-6EA98098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12EE43-5ABD-1640-84BD-ACD9ACBD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E2803F-70D3-A740-9A86-60319F2D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5BB91-8A06-0C43-B8BB-F4030DB9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BFE23-91B8-AB42-9929-DFB56F8E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31CC5-A4D0-B341-9427-357226D2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E4CED3-617B-CD41-81A0-DB327A6E2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2143AC-E19B-8C4A-8C6E-4446EFDF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C12C3D-9685-764B-A44E-ECA9625A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F9EE0-2605-704F-8DC9-6079BC5B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9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04FE7-3307-7B4C-A5AF-7D750AE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FDA2CC-164D-8540-94A9-53317E846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0A6AFD-D461-AF41-B394-3239AD41C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10A3DD-783B-E148-A62D-1640D3D3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C76277-1FE5-0349-A36D-2C6CE3F5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4DB0F2-C1CA-C84A-A32E-D669FB8A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31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A803F4-9C6F-8B44-A045-7E164CC5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0F188-548C-F943-87F1-1CA09E0D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B3BA71-E1BE-EA44-81D3-B7F5591A3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D1BA-0564-4F4D-AB87-64B36F35862E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6C08A-F9B7-D147-A2FD-C1B43507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F161D-FF0F-4C4A-86E5-8A5FB80BB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1059-585C-6D4D-BD48-3BC9F04EC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2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D2785-1183-9B4A-A576-D37E9407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15EF8-D09A-BC48-90F2-8452D8993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¼ </a:t>
            </a:r>
            <a:r>
              <a:rPr lang="fr-FR" dirty="0" err="1"/>
              <a:t>inch</a:t>
            </a:r>
            <a:r>
              <a:rPr lang="fr-FR" dirty="0"/>
              <a:t> </a:t>
            </a:r>
            <a:r>
              <a:rPr lang="fr-FR" dirty="0" err="1"/>
              <a:t>mirrors</a:t>
            </a:r>
            <a:endParaRPr lang="fr-FR" dirty="0"/>
          </a:p>
          <a:p>
            <a:r>
              <a:rPr lang="fr-FR" dirty="0"/>
              <a:t>900MHz (I </a:t>
            </a:r>
            <a:r>
              <a:rPr lang="fr-FR" dirty="0" err="1"/>
              <a:t>allow</a:t>
            </a:r>
            <a:r>
              <a:rPr lang="fr-FR" dirty="0"/>
              <a:t> a range 850Mhz-&gt;1GHz), </a:t>
            </a:r>
            <a:r>
              <a:rPr lang="fr-FR" dirty="0" err="1"/>
              <a:t>assuming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tune </a:t>
            </a:r>
            <a:r>
              <a:rPr lang="fr-FR" dirty="0" err="1"/>
              <a:t>it</a:t>
            </a:r>
            <a:r>
              <a:rPr lang="fr-FR" dirty="0"/>
              <a:t> in the future)</a:t>
            </a:r>
          </a:p>
          <a:p>
            <a:r>
              <a:rPr lang="fr-FR" dirty="0"/>
              <a:t>ROC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free (</a:t>
            </a:r>
            <a:r>
              <a:rPr lang="fr-FR" dirty="0" err="1"/>
              <a:t>blue</a:t>
            </a:r>
            <a:r>
              <a:rPr lang="fr-FR" dirty="0"/>
              <a:t> points) or </a:t>
            </a:r>
            <a:r>
              <a:rPr lang="fr-FR" dirty="0" err="1"/>
              <a:t>fixed</a:t>
            </a:r>
            <a:r>
              <a:rPr lang="fr-FR" dirty="0"/>
              <a:t> (+-0.5%) to 85mm as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procured</a:t>
            </a:r>
            <a:r>
              <a:rPr lang="fr-FR" dirty="0"/>
              <a:t> (green points)</a:t>
            </a:r>
          </a:p>
          <a:p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, the solutions not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elliptic</a:t>
            </a:r>
            <a:r>
              <a:rPr lang="fr-FR" dirty="0"/>
              <a:t> (abs(wP1-wP2)/(wP1+wP2)&lt;0.3) </a:t>
            </a:r>
            <a:r>
              <a:rPr lang="fr-FR" dirty="0" err="1"/>
              <a:t>is</a:t>
            </a:r>
            <a:r>
              <a:rPr lang="fr-FR" dirty="0"/>
              <a:t> in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blue</a:t>
            </a:r>
            <a:r>
              <a:rPr lang="fr-FR" dirty="0"/>
              <a:t> or </a:t>
            </a:r>
            <a:r>
              <a:rPr lang="fr-FR" dirty="0" err="1"/>
              <a:t>dark</a:t>
            </a:r>
            <a:r>
              <a:rPr lang="fr-FR" dirty="0"/>
              <a:t> green.</a:t>
            </a:r>
          </a:p>
          <a:p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dark</a:t>
            </a:r>
            <a:r>
              <a:rPr lang="fr-FR" dirty="0"/>
              <a:t> green points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having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an </a:t>
            </a:r>
            <a:r>
              <a:rPr lang="fr-FR" dirty="0" err="1"/>
              <a:t>expeceted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rate of Compton photons are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15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6F78D-7D5B-0643-92D5-D0D06A8D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1" y="231311"/>
            <a:ext cx="10954063" cy="1325563"/>
          </a:xfrm>
        </p:spPr>
        <p:txBody>
          <a:bodyPr/>
          <a:lstStyle/>
          <a:p>
            <a:r>
              <a:rPr lang="fr-FR" dirty="0"/>
              <a:t>Event rates: do not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anymore</a:t>
            </a:r>
            <a:r>
              <a:rPr lang="fr-FR" dirty="0"/>
              <a:t> the 0.1%BW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B1A01C4-9320-D441-99C0-935BBD28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22" y="1345776"/>
            <a:ext cx="4070770" cy="27643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005328-2D95-D448-8D83-BB176E94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549" y="1360253"/>
            <a:ext cx="4049451" cy="274991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2ACA8F9-647F-AF46-A564-A4F12629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7" y="1360253"/>
            <a:ext cx="4074787" cy="276711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4162DF1-D6F4-6449-97AA-B4F4CC000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7" y="4110167"/>
            <a:ext cx="4013109" cy="272523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03F866D-69E8-2243-B078-02020D8AA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891" y="4110167"/>
            <a:ext cx="4025405" cy="273358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8FF5761-CA9D-E243-B4AD-FAB2E8F85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826" y="4141849"/>
            <a:ext cx="4021387" cy="27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2995B-AFC2-E742-9B5F-872C1C00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35" y="105634"/>
            <a:ext cx="10515600" cy="1325563"/>
          </a:xfrm>
        </p:spPr>
        <p:txBody>
          <a:bodyPr/>
          <a:lstStyle/>
          <a:p>
            <a:r>
              <a:rPr lang="fr-FR" dirty="0" err="1"/>
              <a:t>Beam</a:t>
            </a:r>
            <a:r>
              <a:rPr lang="fr-FR" dirty="0"/>
              <a:t> sizes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9FF2BD-B227-6946-84D1-0B68A809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09"/>
            <a:ext cx="3792243" cy="25752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505FE7-B126-C543-A61A-7E32E9A1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77" y="3736760"/>
            <a:ext cx="4432300" cy="3009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837EEB-3A13-C149-BDC5-AC89068C8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147" y="1027906"/>
            <a:ext cx="4003761" cy="27188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4D0139C-7F9D-6648-96D3-6A7ADBB6F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908" y="1027906"/>
            <a:ext cx="4003760" cy="27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FD66B-FE93-2845-8527-66E6A556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Geometry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8FAA77-7F9A-A243-BD0F-804D7C23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6" y="1207358"/>
            <a:ext cx="3790125" cy="25738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AD8865-28D0-6941-8282-795FD1BFF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750" y="1207358"/>
            <a:ext cx="3690456" cy="25061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5777F7-7423-BC47-9DD8-FCD2586E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38" y="1178180"/>
            <a:ext cx="3733423" cy="25353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C9EC7E4-1545-7A44-B35F-95FB47CE0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661" y="3943524"/>
            <a:ext cx="2839305" cy="19281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8033B99-E54A-0441-B0EF-0558A349B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472" y="3943524"/>
            <a:ext cx="2839304" cy="19281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7EE9E1E-18C3-D944-A795-CE5AC108B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17" y="3944000"/>
            <a:ext cx="2816946" cy="191294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3163BB0-1B8B-D545-819B-7191C887E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675" y="3943525"/>
            <a:ext cx="2817646" cy="19134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4C5AE3-8A89-E948-B560-46302EC61C4D}"/>
              </a:ext>
            </a:extLst>
          </p:cNvPr>
          <p:cNvSpPr/>
          <p:nvPr/>
        </p:nvSpPr>
        <p:spPr>
          <a:xfrm>
            <a:off x="838200" y="5856940"/>
            <a:ext cx="10878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wP1 = 1.2115mm wP2 = 0.6547mm</a:t>
            </a:r>
          </a:p>
          <a:p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2d1 = </a:t>
            </a:r>
            <a:r>
              <a:rPr lang="fr-F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84.689554mm  2d2 = 88.029443mm  h = 7.7275472mm </a:t>
            </a:r>
            <a:r>
              <a:rPr lang="fr-F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</a:t>
            </a:r>
            <a:r>
              <a:rPr lang="fr-F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=2.5566370 </a:t>
            </a:r>
            <a:r>
              <a:rPr lang="fr-F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deg</a:t>
            </a:r>
            <a:endParaRPr lang="fr-FR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To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be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checked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: 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reducing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 2d2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is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mechanically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 OK. Yann </a:t>
            </a:r>
            <a:r>
              <a:rPr lang="fr-FR" dirty="0" err="1">
                <a:solidFill>
                  <a:srgbClr val="000000"/>
                </a:solidFill>
                <a:latin typeface="Menlo" panose="020B0609030804020204" pitchFamily="49" charset="0"/>
              </a:rPr>
              <a:t>with</a:t>
            </a:r>
            <a:r>
              <a:rPr lang="fr-FR" dirty="0">
                <a:solidFill>
                  <a:srgbClr val="000000"/>
                </a:solidFill>
                <a:latin typeface="Menlo" panose="020B0609030804020204" pitchFamily="49" charset="0"/>
              </a:rPr>
              <a:t> 3D ?</a:t>
            </a:r>
            <a:endParaRPr lang="fr-FR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CA6F960-2EDC-1148-B692-7CF68BB86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4065" y="23474"/>
            <a:ext cx="2441567" cy="12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675BD-BD70-3648-BAE3-45C8AEC2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Fixing the angle to 2.557degree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8B0003-517C-5242-80FB-1E2AC2B5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96317" y="664664"/>
            <a:ext cx="3074781" cy="45165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94CB6E-CE15-9445-ACF8-F00196C4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6966" y="691218"/>
            <a:ext cx="2961523" cy="43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FE85C-6853-754A-BE40-31399216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Frep</a:t>
            </a:r>
            <a:r>
              <a:rPr lang="fr-FR" dirty="0"/>
              <a:t>=875MHz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2C4074-3B6D-D047-8453-A841B949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99830" y="1074480"/>
            <a:ext cx="2628252" cy="38606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C5A8A3-C993-DC40-8E74-30D2039A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77572" y="2787663"/>
            <a:ext cx="3297272" cy="48434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9C354C-3D31-DD41-8F08-65CACA29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46616" y="573557"/>
            <a:ext cx="3034036" cy="4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CAF27-F2B0-8448-92C1-FE53A778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Event rate </a:t>
            </a:r>
            <a:r>
              <a:rPr lang="fr-FR" dirty="0" err="1"/>
              <a:t>evolution</a:t>
            </a:r>
            <a:r>
              <a:rPr lang="fr-FR" dirty="0"/>
              <a:t> versus </a:t>
            </a:r>
            <a:r>
              <a:rPr lang="fr-FR" dirty="0" err="1"/>
              <a:t>form</a:t>
            </a:r>
            <a:r>
              <a:rPr lang="fr-FR" dirty="0"/>
              <a:t> factor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9E06AE-8BDF-1B45-9B60-B2B64DF6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61619" y="596069"/>
            <a:ext cx="466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4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156</Words>
  <Application>Microsoft Macintosh PowerPoint</Application>
  <PresentationFormat>Grand écran</PresentationFormat>
  <Paragraphs>15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Menlo</vt:lpstr>
      <vt:lpstr>Thème Office</vt:lpstr>
      <vt:lpstr>Conditions</vt:lpstr>
      <vt:lpstr>Event rates: do not target anymore the 0.1%BW</vt:lpstr>
      <vt:lpstr>Beam sizes</vt:lpstr>
      <vt:lpstr>Geometry</vt:lpstr>
      <vt:lpstr>Fixing the angle to 2.557degree</vt:lpstr>
      <vt:lpstr>And also Frep=875MHz</vt:lpstr>
      <vt:lpstr>Event rate evolution versus form factor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IJCLab minicav meeting</dc:title>
  <dc:creator>Microsoft Office User</dc:creator>
  <cp:lastModifiedBy>Aurélien Martens</cp:lastModifiedBy>
  <cp:revision>34</cp:revision>
  <dcterms:created xsi:type="dcterms:W3CDTF">2020-08-31T11:25:51Z</dcterms:created>
  <dcterms:modified xsi:type="dcterms:W3CDTF">2020-11-09T12:52:17Z</dcterms:modified>
</cp:coreProperties>
</file>